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1" r:id="rId3"/>
    <p:sldId id="257" r:id="rId4"/>
    <p:sldId id="263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CC2D-C996-4891-89D6-DDA04078794E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72033-7378-40D6-8FE1-6709E84BC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72033-7378-40D6-8FE1-6709E84BC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3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1BD2-2EDC-4A32-BF37-6474222A526D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EAB2-5206-4864-89DE-8EECC2242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02" y="574863"/>
            <a:ext cx="5680262" cy="5680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57380"/>
          </a:xfrm>
        </p:spPr>
        <p:txBody>
          <a:bodyPr>
            <a:normAutofit/>
          </a:bodyPr>
          <a:lstStyle/>
          <a:p>
            <a:r>
              <a:rPr lang="en-US" sz="2000" dirty="0"/>
              <a:t>Computational Photometry Analyzer for Small Satellites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Com</a:t>
            </a:r>
            <a:r>
              <a:rPr lang="en-US" dirty="0"/>
              <a:t>putational </a:t>
            </a:r>
            <a:r>
              <a:rPr lang="en-US" b="1" dirty="0"/>
              <a:t>P</a:t>
            </a:r>
            <a:r>
              <a:rPr lang="en-US" dirty="0"/>
              <a:t>hotometric-Characterizer/Analyzer for </a:t>
            </a:r>
            <a:r>
              <a:rPr lang="en-US" b="1" dirty="0"/>
              <a:t>A</a:t>
            </a:r>
            <a:r>
              <a:rPr lang="en-US" dirty="0"/>
              <a:t>rtificial </a:t>
            </a:r>
            <a:r>
              <a:rPr lang="en-US" b="1" dirty="0"/>
              <a:t>S</a:t>
            </a:r>
            <a:r>
              <a:rPr lang="en-US" dirty="0"/>
              <a:t>atellite</a:t>
            </a:r>
            <a:r>
              <a:rPr lang="en-US" b="1" dirty="0"/>
              <a:t>s</a:t>
            </a:r>
            <a:r>
              <a:rPr lang="en-US" dirty="0"/>
              <a:t> (COMPASS) is a desktop-based rendering engine written in C++ and OpenGL to produce highly accurate graphical representations of RSOs (resident space objects) and their environments as observed by ground-based telescopes. These renderings are generated and processed within the program in order to infer additional information about the system (photometry curve, attitude, rotation, etc.) and provide the user with a convenient and intuitive interface which can be used to visualize the RSO and directly correlate these visualizations to photometry data within the simulations.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Requirements: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program shall have the ability to accurately produce high-fidelity renderings of RSOs in low-earth orbit and use these renderings to produce photometry curves from the perspective of an earth-based observer.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program shall have the ability to reconstruct the attitude and angular motion of an RSO given its shape, orbital parameters, and photometry curve.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program shall provide a graphical user interface through which the user may specify simulation parameters, run simulations, and observe/interact with renderings and photometry data.</a:t>
            </a:r>
          </a:p>
          <a:p>
            <a:pPr marL="342900" lvl="1" indent="-342900"/>
            <a:r>
              <a:rPr lang="en-US" dirty="0"/>
              <a:t>Secondary Requirement: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2400" dirty="0"/>
              <a:t>The program shall have the ability to reconstruct the shape and attitude of an RSO given its orbital parameters and photometry curve.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8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OSCOM simulator and testing platform. Virtually implementing new utilities/techniques within OSCOM such as OpenCV applications (automatic tracking software) or new equipment (simulate filters, telescope optics, cameras, etc.). </a:t>
            </a:r>
          </a:p>
          <a:p>
            <a:r>
              <a:rPr lang="en-US" dirty="0"/>
              <a:t>Research aid. Provides a more intuitive understanding of how spacecraft configurations (orbit, attitude, rotation, etc.) correlate to light curve data and provide a means of interacting with the scenario to quickly and easily test/explore new ideas. </a:t>
            </a:r>
          </a:p>
          <a:p>
            <a:r>
              <a:rPr lang="en-US" dirty="0"/>
              <a:t>CubeSat development. Test CubeSat models and configurations within the software in order to optimize their design for use with OSCOM.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Written in Java (because I used it for my CS225 project). Will start porting to C++ soon for added performance, using QT windowing/GUI system, OpenGL originally built for C++, and because there’s more support for OpenGL C++ than there is for Java.</a:t>
            </a:r>
          </a:p>
          <a:p>
            <a:r>
              <a:rPr lang="en-US" dirty="0"/>
              <a:t>Current Capabilities: </a:t>
            </a:r>
          </a:p>
          <a:p>
            <a:pPr lvl="1"/>
            <a:r>
              <a:rPr lang="en-US" dirty="0"/>
              <a:t>loads any STL, AMF, or OBJ model file. </a:t>
            </a:r>
          </a:p>
          <a:p>
            <a:pPr lvl="1"/>
            <a:r>
              <a:rPr lang="en-US" dirty="0"/>
              <a:t>User-set initial orientation/rotation of RSO, pass duration, and sample rate.</a:t>
            </a:r>
          </a:p>
          <a:p>
            <a:pPr lvl="1"/>
            <a:r>
              <a:rPr lang="en-US" dirty="0"/>
              <a:t>Renders RSO according to input parameters.</a:t>
            </a:r>
          </a:p>
          <a:p>
            <a:pPr lvl="1"/>
            <a:r>
              <a:rPr lang="en-US" dirty="0"/>
              <a:t>Measures brightness of RSO (based on pixel color values). Relative change in brightness is accurate, but these don’t correlate to actual units yet…</a:t>
            </a:r>
          </a:p>
          <a:p>
            <a:pPr lvl="1"/>
            <a:r>
              <a:rPr lang="en-US" dirty="0"/>
              <a:t>Displays live graph as RSO is rendered. Saves brightness data and allows it to be graphed again later within the program.</a:t>
            </a:r>
          </a:p>
          <a:p>
            <a:pPr lvl="1"/>
            <a:r>
              <a:rPr lang="en-US" dirty="0"/>
              <a:t>Camera orientation is fixed. In the future, this will be set according to the relative locations of the satellite and observer.</a:t>
            </a:r>
          </a:p>
          <a:p>
            <a:pPr lvl="1"/>
            <a:r>
              <a:rPr lang="en-US" dirty="0"/>
              <a:t>Orbital motion of satellite is not modelled yet. Buttons are there just for show at this point, but I was working implementing this towards the end of the previous semester.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742" y="5822874"/>
            <a:ext cx="1775258" cy="1035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12" y="0"/>
            <a:ext cx="1690688" cy="169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4593"/>
          <a:stretch/>
        </p:blipFill>
        <p:spPr>
          <a:xfrm>
            <a:off x="0" y="0"/>
            <a:ext cx="9892224" cy="68580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91056" y="345983"/>
            <a:ext cx="2371344" cy="307777"/>
            <a:chOff x="1591056" y="345983"/>
            <a:chExt cx="2371344" cy="307777"/>
          </a:xfrm>
        </p:grpSpPr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42160" y="345983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RSO Model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91056" y="999743"/>
            <a:ext cx="2371344" cy="738664"/>
            <a:chOff x="1591056" y="345983"/>
            <a:chExt cx="2371344" cy="738664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42160" y="345983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Rotation axes for initial orientation and angular velocity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91056" y="1934598"/>
            <a:ext cx="2371344" cy="738664"/>
            <a:chOff x="1591056" y="345983"/>
            <a:chExt cx="2371344" cy="738664"/>
          </a:xfrm>
        </p:grpSpPr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042160" y="345983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initial rotation amount (degrees) or angular velocity (hertz)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91056" y="2722780"/>
            <a:ext cx="3133856" cy="738664"/>
            <a:chOff x="1591056" y="345983"/>
            <a:chExt cx="3133856" cy="738664"/>
          </a:xfrm>
        </p:grpSpPr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42160" y="345983"/>
              <a:ext cx="26827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Manual orbital elements input… Probably wont use this in the future. Just use TLE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47490" y="1922561"/>
            <a:ext cx="2651111" cy="1169551"/>
            <a:chOff x="3076146" y="1166962"/>
            <a:chExt cx="2651111" cy="1169551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3076146" y="1452580"/>
              <a:ext cx="51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23229" y="1166962"/>
              <a:ext cx="21040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Random satellite model from NASA’s website. Default texture is Cyan colored (No particular reason).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91056" y="3653538"/>
            <a:ext cx="4236720" cy="307777"/>
            <a:chOff x="1591056" y="345983"/>
            <a:chExt cx="4236720" cy="307777"/>
          </a:xfrm>
        </p:grpSpPr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J2000 time of observation. Not implemented yet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02024" y="5376575"/>
            <a:ext cx="4236720" cy="307777"/>
            <a:chOff x="1591056" y="345983"/>
            <a:chExt cx="4236720" cy="307777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Output console. Helps with debugging n’ such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91056" y="4353695"/>
            <a:ext cx="4236720" cy="307777"/>
            <a:chOff x="1591056" y="345983"/>
            <a:chExt cx="4236720" cy="307777"/>
          </a:xfrm>
        </p:grpSpPr>
        <p:cxnSp>
          <p:nvCxnSpPr>
            <p:cNvPr id="41" name="Straight Arrow Connector 40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Does absolutely nothing. Future: set RSO TLE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91056" y="4716458"/>
            <a:ext cx="4370832" cy="307777"/>
            <a:chOff x="1591056" y="345983"/>
            <a:chExt cx="4370832" cy="307777"/>
          </a:xfrm>
        </p:grpSpPr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042160" y="345983"/>
              <a:ext cx="3919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Run a simulation based on the current parameters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590797" y="3999521"/>
            <a:ext cx="4236720" cy="307777"/>
            <a:chOff x="1591056" y="345983"/>
            <a:chExt cx="4236720" cy="307777"/>
          </a:xfrm>
        </p:grpSpPr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 flipH="1">
              <a:off x="1591056" y="499872"/>
              <a:ext cx="451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042160" y="345983"/>
              <a:ext cx="378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Duration of pass. (How long the RSO is rendered)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1328" y="5765999"/>
            <a:ext cx="6857416" cy="738664"/>
            <a:chOff x="-1029640" y="345983"/>
            <a:chExt cx="6857416" cy="738664"/>
          </a:xfrm>
        </p:grpSpPr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H="1">
              <a:off x="-1029640" y="499872"/>
              <a:ext cx="3071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42160" y="345983"/>
              <a:ext cx="37856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Super cool satellite logo that may-or-may-not have been stolen from Spacecraft Development Club…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61888" y="-42048"/>
            <a:ext cx="2276856" cy="738664"/>
            <a:chOff x="2606832" y="-27385"/>
            <a:chExt cx="2276856" cy="738664"/>
          </a:xfrm>
        </p:grpSpPr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>
              <a:off x="4086604" y="499872"/>
              <a:ext cx="7970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606832" y="-27385"/>
              <a:ext cx="19202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Select data to graph. (new data saved after every simulation)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7370" y="678266"/>
            <a:ext cx="2801374" cy="523220"/>
            <a:chOff x="2598577" y="-37974"/>
            <a:chExt cx="2285111" cy="523220"/>
          </a:xfrm>
        </p:grpSpPr>
        <p:cxnSp>
          <p:nvCxnSpPr>
            <p:cNvPr id="62" name="Straight Arrow Connector 61"/>
            <p:cNvCxnSpPr>
              <a:cxnSpLocks/>
            </p:cNvCxnSpPr>
            <p:nvPr/>
          </p:nvCxnSpPr>
          <p:spPr>
            <a:xfrm>
              <a:off x="4408067" y="132567"/>
              <a:ext cx="475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98577" y="-37974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selected simulation in a separate window.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617256" y="1732736"/>
            <a:ext cx="2651111" cy="954107"/>
            <a:chOff x="3076146" y="1166962"/>
            <a:chExt cx="2651111" cy="954107"/>
          </a:xfrm>
        </p:grpSpPr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H="1">
              <a:off x="3076146" y="1452580"/>
              <a:ext cx="514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623229" y="1166962"/>
              <a:ext cx="21040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Live graph of RSO brightness. (No units, just shows relative change in brightness for now). 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957010" y="4292140"/>
            <a:ext cx="2018200" cy="738664"/>
            <a:chOff x="3076146" y="882746"/>
            <a:chExt cx="2018200" cy="738664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 flipH="1">
              <a:off x="3076146" y="1452580"/>
              <a:ext cx="34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406439" y="882746"/>
              <a:ext cx="1687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Sample rate for brightness data. (Hertz)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957010" y="4980654"/>
            <a:ext cx="2018200" cy="738664"/>
            <a:chOff x="3076146" y="882746"/>
            <a:chExt cx="2018200" cy="738664"/>
          </a:xfrm>
        </p:grpSpPr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 flipH="1">
              <a:off x="3076146" y="1452580"/>
              <a:ext cx="34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406439" y="882746"/>
              <a:ext cx="16879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Open a file browser to add a new satellite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6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2068</TotalTime>
  <Words>712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COMPASS</vt:lpstr>
      <vt:lpstr>Overview</vt:lpstr>
      <vt:lpstr>High-Level Requirements</vt:lpstr>
      <vt:lpstr>Additional Implementations</vt:lpstr>
      <vt:lpstr>Current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Valentine</dc:creator>
  <cp:lastModifiedBy>Henry Valentine</cp:lastModifiedBy>
  <cp:revision>159</cp:revision>
  <dcterms:created xsi:type="dcterms:W3CDTF">2017-06-17T14:41:21Z</dcterms:created>
  <dcterms:modified xsi:type="dcterms:W3CDTF">2017-08-11T18:47:33Z</dcterms:modified>
</cp:coreProperties>
</file>