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587"/>
    <a:srgbClr val="4FB99F"/>
    <a:srgbClr val="F2B134"/>
    <a:srgbClr val="ED553B"/>
    <a:srgbClr val="112F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6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139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661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0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482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6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977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676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4177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620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365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077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FADE-F0E3-4775-8D0D-ABF6CEE612C4}" type="datetimeFigureOut">
              <a:rPr lang="fr-FR" smtClean="0"/>
              <a:pPr/>
              <a:t>17/11/2018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688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00362" y="546426"/>
            <a:ext cx="10140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ED553B"/>
                </a:solidFill>
                <a:latin typeface="Impact" panose="020B0806030902050204" pitchFamily="34" charset="0"/>
              </a:rPr>
              <a:t>Exercice </a:t>
            </a:r>
            <a:r>
              <a:rPr lang="fr-FR" sz="4400" dirty="0" smtClean="0">
                <a:solidFill>
                  <a:srgbClr val="ED553B"/>
                </a:solidFill>
                <a:latin typeface="Impact" panose="020B0806030902050204" pitchFamily="34" charset="0"/>
              </a:rPr>
              <a:t>: manipuler les prix de 58 maisons</a:t>
            </a:r>
            <a:endParaRPr lang="fr-FR" sz="4400" dirty="0">
              <a:solidFill>
                <a:srgbClr val="ED553B"/>
              </a:solidFill>
              <a:latin typeface="Impact" panose="020B080603090205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62207" y="2240736"/>
            <a:ext cx="117483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Ensemble : Créer 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une liste nommée « 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prix_de_58_maisons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 » 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contenant des prix entre 125000 et 700000 euros</a:t>
            </a:r>
            <a:endParaRPr lang="fr-FR" sz="2800" dirty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Combien de maisons ont un prix supérieur ou égal à 300000 euros ?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Combien de maisons ont un prix compris entre 250000 et 400000 euros ?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Combien de maisons ont un prix qui n’est pas supérieur à 600000 euros ?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Combien de maisons ont un prix inférieur à 150000 euros ou supérieur à 650000 euros ?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/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Aide : parcourir la liste avec une boucle, utiliser des instructions de condition if et un compteur pour compter les résultats vrais.</a:t>
            </a:r>
            <a:endParaRPr lang="fr-FR" sz="2800" dirty="0" smtClean="0">
              <a:solidFill>
                <a:srgbClr val="F2B134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27483" y="1553058"/>
            <a:ext cx="10551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Objectif : Manipuler une </a:t>
            </a:r>
            <a:r>
              <a:rPr lang="fr-FR" sz="3200" dirty="0">
                <a:solidFill>
                  <a:srgbClr val="068587"/>
                </a:solidFill>
                <a:latin typeface="Berlin Sans FB" panose="020E0602020502020306" pitchFamily="34" charset="0"/>
              </a:rPr>
              <a:t>liste contenant </a:t>
            </a:r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les prix de 58 maisons</a:t>
            </a:r>
            <a:endParaRPr lang="fr-FR" sz="3200" dirty="0">
              <a:solidFill>
                <a:srgbClr val="068587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Velt</dc:creator>
  <cp:lastModifiedBy>Utilisateur</cp:lastModifiedBy>
  <cp:revision>12</cp:revision>
  <dcterms:created xsi:type="dcterms:W3CDTF">2018-11-12T08:46:37Z</dcterms:created>
  <dcterms:modified xsi:type="dcterms:W3CDTF">2018-11-17T09:55:41Z</dcterms:modified>
</cp:coreProperties>
</file>