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587"/>
    <a:srgbClr val="4FB99F"/>
    <a:srgbClr val="F2B134"/>
    <a:srgbClr val="ED553B"/>
    <a:srgbClr val="112F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26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1390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6619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3023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482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761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9774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6765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4177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6202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3654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077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FADE-F0E3-4775-8D0D-ABF6CEE612C4}" type="datetimeFigureOut">
              <a:rPr lang="fr-FR" smtClean="0"/>
              <a:pPr/>
              <a:t>28/11/2018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6887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506956" y="513476"/>
            <a:ext cx="6595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rgbClr val="ED553B"/>
                </a:solidFill>
                <a:latin typeface="Impact" panose="020B0806030902050204" pitchFamily="34" charset="0"/>
              </a:rPr>
              <a:t>Exercice sur les </a:t>
            </a:r>
            <a:r>
              <a:rPr lang="fr-FR" sz="4400" dirty="0" err="1" smtClean="0">
                <a:solidFill>
                  <a:srgbClr val="ED553B"/>
                </a:solidFill>
                <a:latin typeface="Impact" panose="020B0806030902050204" pitchFamily="34" charset="0"/>
              </a:rPr>
              <a:t>dataframes</a:t>
            </a:r>
            <a:endParaRPr lang="fr-FR" sz="4400" dirty="0">
              <a:solidFill>
                <a:srgbClr val="ED553B"/>
              </a:solidFill>
              <a:latin typeface="Impact" panose="020B080603090205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5818" y="2479633"/>
            <a:ext cx="11748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Quels sont les noms, les catégories et les genres des applications les plus installées sur Google Play ?</a:t>
            </a:r>
            <a:endParaRPr lang="fr-FR" sz="2800" dirty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Quel est le plus grand nombre de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Reviews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? (avis) Quel est le nom et la note globale de </a:t>
            </a:r>
            <a:r>
              <a:rPr lang="fr-FR" sz="2800" smtClean="0">
                <a:solidFill>
                  <a:srgbClr val="F2B134"/>
                </a:solidFill>
                <a:latin typeface="Berlin Sans FB" panose="020E0602020502020306" pitchFamily="34" charset="0"/>
              </a:rPr>
              <a:t>l’application concernée ?</a:t>
            </a:r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Afficher les colonnes 2,5,6 et les lignes 3 à 16 du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dataframe</a:t>
            </a:r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Combien y a-t-il d’applications ouvertes aux personnes de tous âge ? (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Everyone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)</a:t>
            </a:r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Dans quelle catégorie y a-t-il le plus d’applications ?</a:t>
            </a:r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Quelle est l’application vendue la plus chère ?</a:t>
            </a:r>
            <a:endParaRPr lang="fr-FR" sz="2800" dirty="0">
              <a:solidFill>
                <a:srgbClr val="F2B134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27483" y="1553058"/>
            <a:ext cx="10466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068587"/>
                </a:solidFill>
                <a:latin typeface="Berlin Sans FB" panose="020E0602020502020306" pitchFamily="34" charset="0"/>
              </a:rPr>
              <a:t>Objectif : </a:t>
            </a:r>
            <a:r>
              <a:rPr lang="fr-FR" sz="3200" dirty="0" smtClean="0">
                <a:solidFill>
                  <a:srgbClr val="068587"/>
                </a:solidFill>
                <a:latin typeface="Berlin Sans FB" panose="020E0602020502020306" pitchFamily="34" charset="0"/>
              </a:rPr>
              <a:t>Etudier le marché </a:t>
            </a:r>
            <a:r>
              <a:rPr lang="fr-FR" sz="3200" dirty="0" err="1" smtClean="0">
                <a:solidFill>
                  <a:srgbClr val="068587"/>
                </a:solidFill>
                <a:latin typeface="Berlin Sans FB" panose="020E0602020502020306" pitchFamily="34" charset="0"/>
              </a:rPr>
              <a:t>Android</a:t>
            </a:r>
            <a:r>
              <a:rPr lang="fr-FR" sz="3200" dirty="0" smtClean="0">
                <a:solidFill>
                  <a:srgbClr val="068587"/>
                </a:solidFill>
                <a:latin typeface="Berlin Sans FB" panose="020E0602020502020306" pitchFamily="34" charset="0"/>
              </a:rPr>
              <a:t> via le Google Play Store</a:t>
            </a:r>
            <a:endParaRPr lang="fr-FR" sz="3200" dirty="0">
              <a:solidFill>
                <a:srgbClr val="068587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06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101</Words>
  <Application>Microsoft Office PowerPoint</Application>
  <PresentationFormat>Personnalisé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Amandine Velt</dc:creator>
  <cp:lastModifiedBy>Utilisateur</cp:lastModifiedBy>
  <cp:revision>11</cp:revision>
  <dcterms:created xsi:type="dcterms:W3CDTF">2018-11-12T08:46:37Z</dcterms:created>
  <dcterms:modified xsi:type="dcterms:W3CDTF">2018-11-28T17:20:45Z</dcterms:modified>
</cp:coreProperties>
</file>