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7"/>
    <a:srgbClr val="4FB99F"/>
    <a:srgbClr val="F2B134"/>
    <a:srgbClr val="ED553B"/>
    <a:srgbClr val="112F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139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661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0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82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6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977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676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17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20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365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7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ADE-F0E3-4775-8D0D-ABF6CEE612C4}" type="datetimeFigureOut">
              <a:rPr lang="fr-FR" smtClean="0"/>
              <a:pPr/>
              <a:t>18/11/2018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688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00362" y="546426"/>
            <a:ext cx="9105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Exercice : manipuler un dictionnaire</a:t>
            </a:r>
            <a:endParaRPr lang="fr-FR" sz="4400" dirty="0">
              <a:solidFill>
                <a:srgbClr val="ED553B"/>
              </a:solidFill>
              <a:latin typeface="Impact" panose="020B080603090205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1418" y="2314877"/>
            <a:ext cx="12010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Créer un dictionnaire nommé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notes_eleves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contenant les notes suivantes :</a:t>
            </a: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	Marie : 15; Samuel : 17; Gaston : 12; Fred : 10; Mae : 5; Julie : 15; Zoe : 7; Claire : 20; 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Chloe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 : 8; Julien : 14, Gaël : 9, Samia : 15, Omar : 11, Gabriel : 16, Manon :2</a:t>
            </a: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2. Quelle est la moyenne de la classe ?</a:t>
            </a: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3. Afficher le nombre total d’élèves dans la classe.</a:t>
            </a: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4. Combien d’élèves ont une note strictement supérieure à la moyenne ?</a:t>
            </a: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5. Quel est le prénom du meilleur élève de la classe ?</a:t>
            </a: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6. Combien d’élèves ont un prénom avec strictement moins de 4 lettres ?</a:t>
            </a: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7. Afficher le 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prénom 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des élèves qui ont une note paire (multiple de 2).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0921" y="1536582"/>
            <a:ext cx="11575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Objectif : Manipuler un dictionnaire contenant les notes de 15 élèves</a:t>
            </a:r>
            <a:endParaRPr lang="fr-FR" sz="3200" dirty="0">
              <a:solidFill>
                <a:srgbClr val="068587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Office PowerPoint</Application>
  <PresentationFormat>Personnalisé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Velt</dc:creator>
  <cp:lastModifiedBy>Utilisateur</cp:lastModifiedBy>
  <cp:revision>15</cp:revision>
  <dcterms:created xsi:type="dcterms:W3CDTF">2018-11-12T08:46:37Z</dcterms:created>
  <dcterms:modified xsi:type="dcterms:W3CDTF">2018-11-18T13:43:03Z</dcterms:modified>
</cp:coreProperties>
</file>