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8587"/>
    <a:srgbClr val="4FB99F"/>
    <a:srgbClr val="F2B134"/>
    <a:srgbClr val="ED553B"/>
    <a:srgbClr val="112F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2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1390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6619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3023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482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6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9774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14/11/2018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676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14/11/2018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4177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14/11/2018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6202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3654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FADE-F0E3-4775-8D0D-ABF6CEE612C4}" type="datetimeFigureOut">
              <a:rPr lang="fr-FR" smtClean="0"/>
              <a:pPr/>
              <a:t>14/11/2018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077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FADE-F0E3-4775-8D0D-ABF6CEE612C4}" type="datetimeFigureOut">
              <a:rPr lang="fr-FR" smtClean="0"/>
              <a:pPr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E5AB-F7B3-40FE-834B-9418479B221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887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506956" y="513476"/>
            <a:ext cx="5224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>
                <a:solidFill>
                  <a:srgbClr val="ED553B"/>
                </a:solidFill>
                <a:latin typeface="Impact" panose="020B0806030902050204" pitchFamily="34" charset="0"/>
              </a:rPr>
              <a:t>Exercice sur les listes</a:t>
            </a:r>
            <a:endParaRPr lang="fr-FR" sz="4400" dirty="0">
              <a:solidFill>
                <a:srgbClr val="ED553B"/>
              </a:solidFill>
              <a:latin typeface="Impact" panose="020B080603090205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5818" y="2479633"/>
            <a:ext cx="11748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Créer une liste nommée « 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mes_notes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 » qui contient les nombres suivant : </a:t>
            </a:r>
          </a:p>
          <a:p>
            <a:pPr lvl="1"/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19,7,15,9,10,6,18,10,16,14,13,10,2,20,17,8,12,10,11,4</a:t>
            </a:r>
            <a:endParaRPr lang="fr-FR" sz="2800" dirty="0">
              <a:solidFill>
                <a:srgbClr val="F2B134"/>
              </a:solidFill>
              <a:latin typeface="Berlin Sans FB" panose="020E0602020502020306" pitchFamily="34" charset="0"/>
            </a:endParaRP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Calculer la moyenne générale de cette classe de 20 élèves et ranger le résultat dans une variable nommée « </a:t>
            </a:r>
            <a:r>
              <a:rPr lang="fr-FR" sz="2800" dirty="0" err="1" smtClean="0">
                <a:solidFill>
                  <a:srgbClr val="F2B134"/>
                </a:solidFill>
                <a:latin typeface="Berlin Sans FB" panose="020E0602020502020306" pitchFamily="34" charset="0"/>
              </a:rPr>
              <a:t>moyenne_generale</a:t>
            </a: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 »</a:t>
            </a: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Trouver la note la plus faible et la note la plus élevée</a:t>
            </a: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Trier la liste des notes de la plus grande à la plus petite</a:t>
            </a: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Remplacer la note 2 par 6</a:t>
            </a: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Compter le nombre de notes égales à 10 dans la classe</a:t>
            </a:r>
          </a:p>
          <a:p>
            <a:pPr marL="514350" indent="-514350">
              <a:buAutoNum type="arabicPeriod"/>
            </a:pPr>
            <a:r>
              <a:rPr lang="fr-FR" sz="2800" dirty="0" smtClean="0">
                <a:solidFill>
                  <a:srgbClr val="F2B134"/>
                </a:solidFill>
                <a:latin typeface="Berlin Sans FB" panose="020E0602020502020306" pitchFamily="34" charset="0"/>
              </a:rPr>
              <a:t>Trouver le nombre d’élèves avec une note &gt; 10 </a:t>
            </a:r>
            <a:endParaRPr lang="fr-FR" sz="2800" dirty="0">
              <a:solidFill>
                <a:srgbClr val="F2B134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27483" y="1553058"/>
            <a:ext cx="10958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068587"/>
                </a:solidFill>
                <a:latin typeface="Berlin Sans FB" panose="020E0602020502020306" pitchFamily="34" charset="0"/>
              </a:rPr>
              <a:t>Objectif : Manipuler une </a:t>
            </a:r>
            <a:r>
              <a:rPr lang="fr-FR" sz="3200" dirty="0">
                <a:solidFill>
                  <a:srgbClr val="068587"/>
                </a:solidFill>
                <a:latin typeface="Berlin Sans FB" panose="020E0602020502020306" pitchFamily="34" charset="0"/>
              </a:rPr>
              <a:t>liste contenant les notes de 20 élèves </a:t>
            </a:r>
          </a:p>
        </p:txBody>
      </p:sp>
    </p:spTree>
    <p:extLst>
      <p:ext uri="{BB962C8B-B14F-4D97-AF65-F5344CB8AC3E}">
        <p14:creationId xmlns:p14="http://schemas.microsoft.com/office/powerpoint/2010/main" xmlns="" val="23906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Office PowerPoint</Application>
  <PresentationFormat>Personnalisé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Amandine Velt</dc:creator>
  <cp:lastModifiedBy>Utilisateur</cp:lastModifiedBy>
  <cp:revision>9</cp:revision>
  <dcterms:created xsi:type="dcterms:W3CDTF">2018-11-12T08:46:37Z</dcterms:created>
  <dcterms:modified xsi:type="dcterms:W3CDTF">2018-11-14T17:36:00Z</dcterms:modified>
</cp:coreProperties>
</file>