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587"/>
    <a:srgbClr val="4FB99F"/>
    <a:srgbClr val="F2B134"/>
    <a:srgbClr val="ED553B"/>
    <a:srgbClr val="112F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4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139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61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0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82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6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77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76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17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620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65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77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FADE-F0E3-4775-8D0D-ABF6CEE612C4}" type="datetimeFigureOut">
              <a:rPr lang="fr-FR" smtClean="0"/>
              <a:pPr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88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16838" y="200437"/>
            <a:ext cx="9201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Exercice : </a:t>
            </a:r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visualiser un jeu de données </a:t>
            </a:r>
            <a:endParaRPr lang="fr-FR" sz="4400" dirty="0">
              <a:solidFill>
                <a:srgbClr val="ED553B"/>
              </a:solidFill>
              <a:latin typeface="Impact" panose="020B080603090205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6920" y="1595021"/>
            <a:ext cx="117483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Ensemble : 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Charger le jeu de données « 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tips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 » : </a:t>
            </a:r>
          </a:p>
          <a:p>
            <a:pPr marL="514350" indent="-514350"/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tips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=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sns.load_dataset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(‘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tips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’)</a:t>
            </a:r>
            <a:endParaRPr lang="fr-FR" sz="2800" dirty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Tracer un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barplot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avec la fonction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sns.barplot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représentant la variable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total_bill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et en séparant ces données par sexe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Utiliser la fonction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sns.distplot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sur la variable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total_bill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pour étudier sa distribution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Utiliser la fonction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jointplot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de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S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eaborn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pour tracer la variable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total_bill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(X) en fonction de la variable tip (Y) 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Utiliser la fonction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pairplot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de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S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eaborn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sur l’ensemble du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dataframe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« 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tips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 » pour étudier les relations entre l’ensemble des variables.</a:t>
            </a: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Tracer le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boxplot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de la variable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total_bill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en créant un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boxplot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par jour (variable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day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) et en utilisant la variable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sex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dans l’option hue.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8242" y="984647"/>
            <a:ext cx="11717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Objectif : </a:t>
            </a:r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Explorer les additions encaissées par un restaurant</a:t>
            </a:r>
            <a:endParaRPr lang="fr-FR" sz="3200" dirty="0">
              <a:solidFill>
                <a:srgbClr val="068587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Velt</dc:creator>
  <cp:lastModifiedBy>Utilisateur</cp:lastModifiedBy>
  <cp:revision>17</cp:revision>
  <dcterms:created xsi:type="dcterms:W3CDTF">2018-11-12T08:46:37Z</dcterms:created>
  <dcterms:modified xsi:type="dcterms:W3CDTF">2018-12-08T15:54:19Z</dcterms:modified>
</cp:coreProperties>
</file>