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7" r:id="rId3"/>
  </p:sldMasterIdLst>
  <p:notesMasterIdLst>
    <p:notesMasterId r:id="rId6"/>
  </p:notesMasterIdLst>
  <p:sldIdLst>
    <p:sldId id="636" r:id="rId4"/>
    <p:sldId id="633" r:id="rId5"/>
    <p:sldId id="634" r:id="rId7"/>
    <p:sldId id="635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1" autoAdjust="0"/>
    <p:restoredTop sz="92759" autoAdjust="0"/>
  </p:normalViewPr>
  <p:slideViewPr>
    <p:cSldViewPr showGuides="1">
      <p:cViewPr varScale="1">
        <p:scale>
          <a:sx n="82" d="100"/>
          <a:sy n="82" d="100"/>
        </p:scale>
        <p:origin x="-544" y="-120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23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07BC4-0389-4A0D-99E7-2C3B55F4F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FF234-D9EF-4605-AA6D-FD33749BD3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8"/>
            <a:ext cx="7208854" cy="1066910"/>
          </a:xfrm>
          <a:ln>
            <a:noFill/>
          </a:ln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8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40560" y="146113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940560" y="263334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1940560" y="379476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940560" y="495554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 hasCustomPrompt="1"/>
          </p:nvPr>
        </p:nvSpPr>
        <p:spPr>
          <a:xfrm>
            <a:off x="659765" y="146113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16" hasCustomPrompt="1"/>
          </p:nvPr>
        </p:nvSpPr>
        <p:spPr>
          <a:xfrm>
            <a:off x="659765" y="263334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17" hasCustomPrompt="1"/>
          </p:nvPr>
        </p:nvSpPr>
        <p:spPr>
          <a:xfrm>
            <a:off x="659765" y="379476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6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half" idx="18" hasCustomPrompt="1"/>
          </p:nvPr>
        </p:nvSpPr>
        <p:spPr>
          <a:xfrm>
            <a:off x="659765" y="495554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910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1" name="Freeform 5"/>
          <p:cNvSpPr>
            <a:spLocks noChangeArrowheads="1"/>
          </p:cNvSpPr>
          <p:nvPr userDrawn="1"/>
        </p:nvSpPr>
        <p:spPr bwMode="auto">
          <a:xfrm>
            <a:off x="1414780" y="2761298"/>
            <a:ext cx="1479550" cy="1335087"/>
          </a:xfrm>
          <a:custGeom>
            <a:avLst/>
            <a:gdLst>
              <a:gd name="T0" fmla="*/ 627189345 w 2740"/>
              <a:gd name="T1" fmla="*/ 689695246 h 2446"/>
              <a:gd name="T2" fmla="*/ 599197771 w 2740"/>
              <a:gd name="T3" fmla="*/ 717997890 h 2446"/>
              <a:gd name="T4" fmla="*/ 559251001 w 2740"/>
              <a:gd name="T5" fmla="*/ 728425323 h 2446"/>
              <a:gd name="T6" fmla="*/ 237929459 w 2740"/>
              <a:gd name="T7" fmla="*/ 728425323 h 2446"/>
              <a:gd name="T8" fmla="*/ 199732770 w 2740"/>
              <a:gd name="T9" fmla="*/ 717997890 h 2446"/>
              <a:gd name="T10" fmla="*/ 171740656 w 2740"/>
              <a:gd name="T11" fmla="*/ 689397226 h 2446"/>
              <a:gd name="T12" fmla="*/ 10496705 w 2740"/>
              <a:gd name="T13" fmla="*/ 403985536 h 2446"/>
              <a:gd name="T14" fmla="*/ 0 w 2740"/>
              <a:gd name="T15" fmla="*/ 364361945 h 2446"/>
              <a:gd name="T16" fmla="*/ 10496705 w 2740"/>
              <a:gd name="T17" fmla="*/ 324439787 h 2446"/>
              <a:gd name="T18" fmla="*/ 171157476 w 2740"/>
              <a:gd name="T19" fmla="*/ 40219632 h 2446"/>
              <a:gd name="T20" fmla="*/ 199732770 w 2740"/>
              <a:gd name="T21" fmla="*/ 11023474 h 2446"/>
              <a:gd name="T22" fmla="*/ 236179919 w 2740"/>
              <a:gd name="T23" fmla="*/ 298020 h 2446"/>
              <a:gd name="T24" fmla="*/ 558667820 w 2740"/>
              <a:gd name="T25" fmla="*/ 298020 h 2446"/>
              <a:gd name="T26" fmla="*/ 599197771 w 2740"/>
              <a:gd name="T27" fmla="*/ 11023474 h 2446"/>
              <a:gd name="T28" fmla="*/ 627189345 w 2740"/>
              <a:gd name="T29" fmla="*/ 39326117 h 2446"/>
              <a:gd name="T30" fmla="*/ 787850115 w 2740"/>
              <a:gd name="T31" fmla="*/ 323546272 h 2446"/>
              <a:gd name="T32" fmla="*/ 798930001 w 2740"/>
              <a:gd name="T33" fmla="*/ 364361945 h 2446"/>
              <a:gd name="T34" fmla="*/ 787558525 w 2740"/>
              <a:gd name="T35" fmla="*/ 405475092 h 2446"/>
              <a:gd name="T36" fmla="*/ 627189345 w 2740"/>
              <a:gd name="T37" fmla="*/ 689695246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half" idx="13" hasCustomPrompt="1"/>
          </p:nvPr>
        </p:nvSpPr>
        <p:spPr>
          <a:xfrm>
            <a:off x="1465580" y="3236595"/>
            <a:ext cx="1378585" cy="38417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6" name="Freeform 5"/>
          <p:cNvSpPr>
            <a:spLocks noChangeArrowheads="1"/>
          </p:cNvSpPr>
          <p:nvPr userDrawn="1"/>
        </p:nvSpPr>
        <p:spPr bwMode="auto">
          <a:xfrm>
            <a:off x="3296285" y="1874520"/>
            <a:ext cx="548005" cy="3263900"/>
          </a:xfrm>
          <a:custGeom>
            <a:avLst/>
            <a:gdLst>
              <a:gd name="T0" fmla="*/ 47740962 w 3544"/>
              <a:gd name="T1" fmla="*/ 416842753 h 14563"/>
              <a:gd name="T2" fmla="*/ 47740962 w 3544"/>
              <a:gd name="T3" fmla="*/ 560619273 h 14563"/>
              <a:gd name="T4" fmla="*/ 56195354 w 3544"/>
              <a:gd name="T5" fmla="*/ 620845177 h 14563"/>
              <a:gd name="T6" fmla="*/ 84639432 w 3544"/>
              <a:gd name="T7" fmla="*/ 642894584 h 14563"/>
              <a:gd name="T8" fmla="*/ 84639432 w 3544"/>
              <a:gd name="T9" fmla="*/ 663440521 h 14563"/>
              <a:gd name="T10" fmla="*/ 46164813 w 3544"/>
              <a:gd name="T11" fmla="*/ 638520988 h 14563"/>
              <a:gd name="T12" fmla="*/ 33889277 w 3544"/>
              <a:gd name="T13" fmla="*/ 548956918 h 14563"/>
              <a:gd name="T14" fmla="*/ 33889277 w 3544"/>
              <a:gd name="T15" fmla="*/ 422719607 h 14563"/>
              <a:gd name="T16" fmla="*/ 27703679 w 3544"/>
              <a:gd name="T17" fmla="*/ 365454967 h 14563"/>
              <a:gd name="T18" fmla="*/ 0 w 3544"/>
              <a:gd name="T19" fmla="*/ 340535434 h 14563"/>
              <a:gd name="T20" fmla="*/ 0 w 3544"/>
              <a:gd name="T21" fmla="*/ 322905087 h 14563"/>
              <a:gd name="T22" fmla="*/ 26915527 w 3544"/>
              <a:gd name="T23" fmla="*/ 299352209 h 14563"/>
              <a:gd name="T24" fmla="*/ 33889277 w 3544"/>
              <a:gd name="T25" fmla="*/ 240720914 h 14563"/>
              <a:gd name="T26" fmla="*/ 33889277 w 3544"/>
              <a:gd name="T27" fmla="*/ 114483603 h 14563"/>
              <a:gd name="T28" fmla="*/ 46164813 w 3544"/>
              <a:gd name="T29" fmla="*/ 24919533 h 14563"/>
              <a:gd name="T30" fmla="*/ 84639432 w 3544"/>
              <a:gd name="T31" fmla="*/ 0 h 14563"/>
              <a:gd name="T32" fmla="*/ 84639432 w 3544"/>
              <a:gd name="T33" fmla="*/ 20545936 h 14563"/>
              <a:gd name="T34" fmla="*/ 56195354 w 3544"/>
              <a:gd name="T35" fmla="*/ 41092086 h 14563"/>
              <a:gd name="T36" fmla="*/ 47740962 w 3544"/>
              <a:gd name="T37" fmla="*/ 102684433 h 14563"/>
              <a:gd name="T38" fmla="*/ 47740962 w 3544"/>
              <a:gd name="T39" fmla="*/ 246597768 h 14563"/>
              <a:gd name="T40" fmla="*/ 13851839 w 3544"/>
              <a:gd name="T41" fmla="*/ 331424113 h 14563"/>
              <a:gd name="T42" fmla="*/ 13851839 w 3544"/>
              <a:gd name="T43" fmla="*/ 332745305 h 14563"/>
              <a:gd name="T44" fmla="*/ 47740962 w 3544"/>
              <a:gd name="T45" fmla="*/ 416842753 h 1456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4208780" y="493141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4208780" y="409638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4208780" y="334137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4208780" y="254063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208780" y="175450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65810" y="3133725"/>
            <a:ext cx="1457325" cy="39560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88995" y="1557020"/>
            <a:ext cx="7988935" cy="380746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6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77240" y="3134360"/>
            <a:ext cx="1434465" cy="40449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237865" y="1556385"/>
            <a:ext cx="7979410" cy="300164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7865" y="4736465"/>
            <a:ext cx="7978775" cy="62801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7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676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448500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4"/>
          </p:nvPr>
        </p:nvSpPr>
        <p:spPr>
          <a:xfrm>
            <a:off x="8182610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86765" y="1144905"/>
            <a:ext cx="10680700" cy="10083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4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4" hasCustomPrompt="1"/>
          </p:nvPr>
        </p:nvSpPr>
        <p:spPr>
          <a:xfrm>
            <a:off x="1336040" y="1300480"/>
            <a:ext cx="173863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3705225" y="1300480"/>
            <a:ext cx="173926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5" hasCustomPrompt="1"/>
          </p:nvPr>
        </p:nvSpPr>
        <p:spPr>
          <a:xfrm>
            <a:off x="8815070" y="1300480"/>
            <a:ext cx="175006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9" hasCustomPrompt="1"/>
          </p:nvPr>
        </p:nvSpPr>
        <p:spPr>
          <a:xfrm>
            <a:off x="6286500" y="1300480"/>
            <a:ext cx="174688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281430" y="2989580"/>
            <a:ext cx="1880870" cy="298132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3634740" y="2989580"/>
            <a:ext cx="1880870" cy="2981325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21982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>
          <a:xfrm>
            <a:off x="874966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00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animBg="1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172" name="타원 14@|1FFC:16777215|FBC:16777215|LFC:16777215|LBC:16777215"/>
          <p:cNvSpPr>
            <a:spLocks noChangeArrowheads="1"/>
          </p:cNvSpPr>
          <p:nvPr userDrawn="1"/>
        </p:nvSpPr>
        <p:spPr bwMode="auto">
          <a:xfrm>
            <a:off x="4242753" y="1815783"/>
            <a:ext cx="3225800" cy="3225800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ko-KR" altLang="en-US" sz="24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원형 18@|1FFC:14657585|FBC:16777215|LFC:16777215|LBC:16777215"/>
          <p:cNvSpPr/>
          <p:nvPr userDrawn="1"/>
        </p:nvSpPr>
        <p:spPr bwMode="auto">
          <a:xfrm>
            <a:off x="4405630" y="1979613"/>
            <a:ext cx="2900363" cy="2900362"/>
          </a:xfrm>
          <a:custGeom>
            <a:avLst/>
            <a:gdLst>
              <a:gd name="T0" fmla="*/ 5 w 2900443"/>
              <a:gd name="T1" fmla="*/ 1453944 h 2900442"/>
              <a:gd name="T2" fmla="*/ 423419 w 2900443"/>
              <a:gd name="T3" fmla="*/ 426078 h 2900442"/>
              <a:gd name="T4" fmla="*/ 1450182 w 2900443"/>
              <a:gd name="T5" fmla="*/ -1 h 2900442"/>
              <a:gd name="T6" fmla="*/ 1450182 w 2900443"/>
              <a:gd name="T7" fmla="*/ 1450181 h 2900442"/>
              <a:gd name="T8" fmla="*/ 5 w 2900443"/>
              <a:gd name="T9" fmla="*/ 1453944 h 2900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0442">
                <a:moveTo>
                  <a:pt x="5" y="1453984"/>
                </a:moveTo>
                <a:cubicBezTo>
                  <a:pt x="-995" y="1068710"/>
                  <a:pt x="151354" y="698874"/>
                  <a:pt x="423431" y="426090"/>
                </a:cubicBezTo>
                <a:cubicBezTo>
                  <a:pt x="695508" y="153307"/>
                  <a:pt x="1064948" y="-1"/>
                  <a:pt x="1450222" y="-1"/>
                </a:cubicBezTo>
                <a:lnTo>
                  <a:pt x="1450222" y="1450221"/>
                </a:lnTo>
                <a:lnTo>
                  <a:pt x="5" y="1453984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원형 19@|1FFC:1554685|FBC:16777215|LFC:16777215|LBC:16777215"/>
          <p:cNvSpPr/>
          <p:nvPr userDrawn="1"/>
        </p:nvSpPr>
        <p:spPr bwMode="auto">
          <a:xfrm>
            <a:off x="4405630" y="1978343"/>
            <a:ext cx="2900363" cy="2900362"/>
          </a:xfrm>
          <a:custGeom>
            <a:avLst/>
            <a:gdLst>
              <a:gd name="T0" fmla="*/ 1450004 w 2900443"/>
              <a:gd name="T1" fmla="*/ 0 h 2900442"/>
              <a:gd name="T2" fmla="*/ 2900363 w 2900443"/>
              <a:gd name="T3" fmla="*/ 1449556 h 2900442"/>
              <a:gd name="T4" fmla="*/ 1450182 w 2900443"/>
              <a:gd name="T5" fmla="*/ 1450181 h 2900442"/>
              <a:gd name="T6" fmla="*/ 1450004 w 2900443"/>
              <a:gd name="T7" fmla="*/ 0 h 2900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0442">
                <a:moveTo>
                  <a:pt x="1450044" y="0"/>
                </a:moveTo>
                <a:cubicBezTo>
                  <a:pt x="2250805" y="-98"/>
                  <a:pt x="2900098" y="648836"/>
                  <a:pt x="2900443" y="1449596"/>
                </a:cubicBezTo>
                <a:lnTo>
                  <a:pt x="1450222" y="1450221"/>
                </a:lnTo>
                <a:cubicBezTo>
                  <a:pt x="1450163" y="966814"/>
                  <a:pt x="1450103" y="483407"/>
                  <a:pt x="1450044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5" name="원형 20@|1FFC:4308095|FBC:16777215|LFC:16777215|LBC:16777215"/>
          <p:cNvSpPr/>
          <p:nvPr userDrawn="1"/>
        </p:nvSpPr>
        <p:spPr bwMode="auto">
          <a:xfrm flipV="1">
            <a:off x="4405630" y="1998663"/>
            <a:ext cx="2900363" cy="2909887"/>
          </a:xfrm>
          <a:custGeom>
            <a:avLst/>
            <a:gdLst>
              <a:gd name="T0" fmla="*/ 2 w 2900443"/>
              <a:gd name="T1" fmla="*/ 1457359 h 2909669"/>
              <a:gd name="T2" fmla="*/ 424444 w 2900443"/>
              <a:gd name="T3" fmla="*/ 426447 h 2909669"/>
              <a:gd name="T4" fmla="*/ 1456363 w 2900443"/>
              <a:gd name="T5" fmla="*/ 12 h 2909669"/>
              <a:gd name="T6" fmla="*/ 1450182 w 2900443"/>
              <a:gd name="T7" fmla="*/ 1454944 h 2909669"/>
              <a:gd name="T8" fmla="*/ 2 w 2900443"/>
              <a:gd name="T9" fmla="*/ 1457359 h 29096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9669">
                <a:moveTo>
                  <a:pt x="2" y="1457250"/>
                </a:moveTo>
                <a:cubicBezTo>
                  <a:pt x="-638" y="1070716"/>
                  <a:pt x="152083" y="699817"/>
                  <a:pt x="424456" y="426415"/>
                </a:cubicBezTo>
                <a:cubicBezTo>
                  <a:pt x="697965" y="151874"/>
                  <a:pt x="1069492" y="-1642"/>
                  <a:pt x="1456403" y="12"/>
                </a:cubicBezTo>
                <a:cubicBezTo>
                  <a:pt x="1454343" y="484953"/>
                  <a:pt x="1452282" y="969894"/>
                  <a:pt x="1450222" y="1454835"/>
                </a:cubicBezTo>
                <a:lnTo>
                  <a:pt x="2" y="145725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6" name="원형 21@|1FFC:2381804|FBC:16777215|LFC:16777215|LBC:16777215"/>
          <p:cNvSpPr/>
          <p:nvPr userDrawn="1"/>
        </p:nvSpPr>
        <p:spPr bwMode="auto">
          <a:xfrm flipV="1">
            <a:off x="4405630" y="1998345"/>
            <a:ext cx="2900363" cy="2909888"/>
          </a:xfrm>
          <a:custGeom>
            <a:avLst/>
            <a:gdLst>
              <a:gd name="T0" fmla="*/ 1456177 w 2900443"/>
              <a:gd name="T1" fmla="*/ 12 h 2909669"/>
              <a:gd name="T2" fmla="*/ 2900362 w 2900443"/>
              <a:gd name="T3" fmla="*/ 1456588 h 2909669"/>
              <a:gd name="T4" fmla="*/ 1450182 w 2900443"/>
              <a:gd name="T5" fmla="*/ 1454945 h 2909669"/>
              <a:gd name="T6" fmla="*/ 1456177 w 2900443"/>
              <a:gd name="T7" fmla="*/ 12 h 29096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9669">
                <a:moveTo>
                  <a:pt x="1456217" y="12"/>
                </a:moveTo>
                <a:cubicBezTo>
                  <a:pt x="2255444" y="3327"/>
                  <a:pt x="2901345" y="654702"/>
                  <a:pt x="2900442" y="1456478"/>
                </a:cubicBezTo>
                <a:lnTo>
                  <a:pt x="1450222" y="1454835"/>
                </a:lnTo>
                <a:cubicBezTo>
                  <a:pt x="1452220" y="969894"/>
                  <a:pt x="1454219" y="484953"/>
                  <a:pt x="1456217" y="12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177" name="직선 연결선 22@|9FFC:0|FBC:0|LFC:16777215|LBC:16777215"/>
          <p:cNvCxnSpPr>
            <a:cxnSpLocks noChangeShapeType="1"/>
          </p:cNvCxnSpPr>
          <p:nvPr userDrawn="1"/>
        </p:nvCxnSpPr>
        <p:spPr bwMode="auto">
          <a:xfrm rot="5400000">
            <a:off x="4376420" y="3435350"/>
            <a:ext cx="29591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</p:spPr>
      </p:cxn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755015" y="2101850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7752080" y="2101850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cxnSp>
        <p:nvCxnSpPr>
          <p:cNvPr id="15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4408805" y="3448368"/>
            <a:ext cx="2897188" cy="95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</p:spPr>
      </p:cxnSp>
      <p:cxnSp>
        <p:nvCxnSpPr>
          <p:cNvPr id="16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854075" y="3457893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</p:spPr>
      </p:cxnSp>
      <p:cxnSp>
        <p:nvCxnSpPr>
          <p:cNvPr id="17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7861300" y="3467418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</p:spPr>
      </p:cxn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755015" y="4105275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7752080" y="4105275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half" idx="13" hasCustomPrompt="1"/>
          </p:nvPr>
        </p:nvSpPr>
        <p:spPr>
          <a:xfrm>
            <a:off x="755015" y="1614170"/>
            <a:ext cx="1378585" cy="38417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21" hasCustomPrompt="1"/>
          </p:nvPr>
        </p:nvSpPr>
        <p:spPr>
          <a:xfrm>
            <a:off x="7752080" y="161480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8" name="文本占位符 27"/>
          <p:cNvSpPr>
            <a:spLocks noGrp="1"/>
          </p:cNvSpPr>
          <p:nvPr>
            <p:ph type="body" sz="half" idx="24" hasCustomPrompt="1"/>
          </p:nvPr>
        </p:nvSpPr>
        <p:spPr>
          <a:xfrm>
            <a:off x="755015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9" name="文本占位符 28"/>
          <p:cNvSpPr>
            <a:spLocks noGrp="1"/>
          </p:cNvSpPr>
          <p:nvPr>
            <p:ph type="body" sz="half" idx="22" hasCustomPrompt="1"/>
          </p:nvPr>
        </p:nvSpPr>
        <p:spPr>
          <a:xfrm>
            <a:off x="7752080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5" hasCustomPrompt="1"/>
          </p:nvPr>
        </p:nvSpPr>
        <p:spPr>
          <a:xfrm>
            <a:off x="4726305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6" hasCustomPrompt="1"/>
          </p:nvPr>
        </p:nvSpPr>
        <p:spPr>
          <a:xfrm>
            <a:off x="6078220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7" hasCustomPrompt="1"/>
          </p:nvPr>
        </p:nvSpPr>
        <p:spPr>
          <a:xfrm>
            <a:off x="4726305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8" hasCustomPrompt="1"/>
          </p:nvPr>
        </p:nvSpPr>
        <p:spPr>
          <a:xfrm>
            <a:off x="6078220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7175" grpId="0" bldLvl="0" animBg="1"/>
      <p:bldP spid="7176" grpId="0" bldLvl="0" animBg="1"/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299" name="Freeform 54@|5FFC:14657585|FBC:16777215|LFC:11765543|LBC:16777215"/>
          <p:cNvSpPr/>
          <p:nvPr userDrawn="1"/>
        </p:nvSpPr>
        <p:spPr bwMode="auto">
          <a:xfrm>
            <a:off x="5223828" y="2465388"/>
            <a:ext cx="1744662" cy="1744662"/>
          </a:xfrm>
          <a:custGeom>
            <a:avLst/>
            <a:gdLst>
              <a:gd name="T0" fmla="*/ 0 w 661361"/>
              <a:gd name="T1" fmla="*/ 655493 h 661361"/>
              <a:gd name="T2" fmla="*/ 191992 w 661361"/>
              <a:gd name="T3" fmla="*/ 191989 h 661361"/>
              <a:gd name="T4" fmla="*/ 655497 w 661361"/>
              <a:gd name="T5" fmla="*/ 0 h 661361"/>
              <a:gd name="T6" fmla="*/ 1119002 w 661361"/>
              <a:gd name="T7" fmla="*/ 191991 h 661361"/>
              <a:gd name="T8" fmla="*/ 1310992 w 661361"/>
              <a:gd name="T9" fmla="*/ 655495 h 661361"/>
              <a:gd name="T10" fmla="*/ 1119002 w 661361"/>
              <a:gd name="T11" fmla="*/ 1118999 h 661361"/>
              <a:gd name="T12" fmla="*/ 655497 w 661361"/>
              <a:gd name="T13" fmla="*/ 1310988 h 661361"/>
              <a:gd name="T14" fmla="*/ 191992 w 661361"/>
              <a:gd name="T15" fmla="*/ 1118999 h 661361"/>
              <a:gd name="T16" fmla="*/ 2 w 661361"/>
              <a:gd name="T17" fmla="*/ 655495 h 661361"/>
              <a:gd name="T18" fmla="*/ 0 w 661361"/>
              <a:gd name="T19" fmla="*/ 655493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300" name="Group 34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15" y="2784140"/>
            <a:ext cx="725463" cy="10607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71" name="Elbow Connector 106"/>
          <p:cNvCxnSpPr>
            <a:cxnSpLocks noChangeShapeType="1"/>
          </p:cNvCxnSpPr>
          <p:nvPr userDrawn="1"/>
        </p:nvCxnSpPr>
        <p:spPr bwMode="auto">
          <a:xfrm>
            <a:off x="3789998" y="1856423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11273" name="Straight Connector 109"/>
          <p:cNvCxnSpPr>
            <a:cxnSpLocks noChangeShapeType="1"/>
          </p:cNvCxnSpPr>
          <p:nvPr userDrawn="1"/>
        </p:nvCxnSpPr>
        <p:spPr bwMode="auto">
          <a:xfrm>
            <a:off x="3789998" y="3342323"/>
            <a:ext cx="12049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1272" name="Elbow Connector 107"/>
          <p:cNvCxnSpPr>
            <a:cxnSpLocks noChangeShapeType="1"/>
          </p:cNvCxnSpPr>
          <p:nvPr userDrawn="1"/>
        </p:nvCxnSpPr>
        <p:spPr bwMode="auto">
          <a:xfrm flipV="1">
            <a:off x="3789998" y="3892550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11280" name="Elbow Connector 45"/>
          <p:cNvCxnSpPr>
            <a:cxnSpLocks noChangeShapeType="1"/>
          </p:cNvCxnSpPr>
          <p:nvPr userDrawn="1"/>
        </p:nvCxnSpPr>
        <p:spPr bwMode="auto">
          <a:xfrm flipH="1">
            <a:off x="7186613" y="1856423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11282" name="Straight Connector 47"/>
          <p:cNvCxnSpPr>
            <a:cxnSpLocks noChangeShapeType="1"/>
          </p:cNvCxnSpPr>
          <p:nvPr userDrawn="1"/>
        </p:nvCxnSpPr>
        <p:spPr bwMode="auto">
          <a:xfrm flipH="1">
            <a:off x="7186613" y="3339148"/>
            <a:ext cx="12303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1281" name="Elbow Connector 46"/>
          <p:cNvCxnSpPr>
            <a:cxnSpLocks noChangeShapeType="1"/>
          </p:cNvCxnSpPr>
          <p:nvPr userDrawn="1"/>
        </p:nvCxnSpPr>
        <p:spPr bwMode="auto">
          <a:xfrm flipH="1" flipV="1">
            <a:off x="7186613" y="3892550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</p:spPr>
      </p:cxn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0121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012190" y="286194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10121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87845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8784590" y="287337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8"/>
          </p:nvPr>
        </p:nvSpPr>
        <p:spPr>
          <a:xfrm>
            <a:off x="87845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9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240" y="478155"/>
            <a:ext cx="3625215" cy="41656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" name="Freeform 9"/>
          <p:cNvSpPr/>
          <p:nvPr userDrawn="1"/>
        </p:nvSpPr>
        <p:spPr bwMode="gray">
          <a:xfrm>
            <a:off x="2612390" y="1480820"/>
            <a:ext cx="6767513" cy="1624013"/>
          </a:xfrm>
          <a:custGeom>
            <a:avLst/>
            <a:gdLst>
              <a:gd name="T0" fmla="*/ 0 w 4371"/>
              <a:gd name="T1" fmla="*/ 2147483647 h 1066"/>
              <a:gd name="T2" fmla="*/ 2147483647 w 4371"/>
              <a:gd name="T3" fmla="*/ 2147483647 h 1066"/>
              <a:gd name="T4" fmla="*/ 2147483647 w 4371"/>
              <a:gd name="T5" fmla="*/ 2147483647 h 1066"/>
              <a:gd name="T6" fmla="*/ 2147483647 w 4371"/>
              <a:gd name="T7" fmla="*/ 2147483647 h 1066"/>
              <a:gd name="T8" fmla="*/ 2147483647 w 4371"/>
              <a:gd name="T9" fmla="*/ 2147483647 h 1066"/>
              <a:gd name="T10" fmla="*/ 2147483647 w 4371"/>
              <a:gd name="T11" fmla="*/ 2147483647 h 1066"/>
              <a:gd name="T12" fmla="*/ 2147483647 w 4371"/>
              <a:gd name="T13" fmla="*/ 0 h 1066"/>
              <a:gd name="T14" fmla="*/ 2147483647 w 4371"/>
              <a:gd name="T15" fmla="*/ 2147483647 h 1066"/>
              <a:gd name="T16" fmla="*/ 2147483647 w 4371"/>
              <a:gd name="T17" fmla="*/ 2147483647 h 1066"/>
              <a:gd name="T18" fmla="*/ 2147483647 w 4371"/>
              <a:gd name="T19" fmla="*/ 2147483647 h 1066"/>
              <a:gd name="T20" fmla="*/ 2147483647 w 4371"/>
              <a:gd name="T21" fmla="*/ 2147483647 h 1066"/>
              <a:gd name="T22" fmla="*/ 2147483647 w 4371"/>
              <a:gd name="T23" fmla="*/ 2147483647 h 1066"/>
              <a:gd name="T24" fmla="*/ 2147483647 w 4371"/>
              <a:gd name="T25" fmla="*/ 2147483647 h 1066"/>
              <a:gd name="T26" fmla="*/ 2147483647 w 4371"/>
              <a:gd name="T27" fmla="*/ 2147483647 h 1066"/>
              <a:gd name="T28" fmla="*/ 2147483647 w 4371"/>
              <a:gd name="T29" fmla="*/ 2147483647 h 1066"/>
              <a:gd name="T30" fmla="*/ 0 w 4371"/>
              <a:gd name="T31" fmla="*/ 2147483647 h 10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371"/>
              <a:gd name="T49" fmla="*/ 0 h 1066"/>
              <a:gd name="T50" fmla="*/ 4371 w 4371"/>
              <a:gd name="T51" fmla="*/ 1066 h 106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371" h="1066">
                <a:moveTo>
                  <a:pt x="0" y="845"/>
                </a:moveTo>
                <a:lnTo>
                  <a:pt x="1523" y="313"/>
                </a:lnTo>
                <a:lnTo>
                  <a:pt x="1610" y="617"/>
                </a:lnTo>
                <a:lnTo>
                  <a:pt x="2720" y="243"/>
                </a:lnTo>
                <a:lnTo>
                  <a:pt x="2784" y="538"/>
                </a:lnTo>
                <a:lnTo>
                  <a:pt x="3882" y="266"/>
                </a:lnTo>
                <a:lnTo>
                  <a:pt x="3795" y="0"/>
                </a:lnTo>
                <a:lnTo>
                  <a:pt x="4371" y="269"/>
                </a:lnTo>
                <a:lnTo>
                  <a:pt x="3961" y="832"/>
                </a:lnTo>
                <a:lnTo>
                  <a:pt x="3912" y="542"/>
                </a:lnTo>
                <a:lnTo>
                  <a:pt x="2594" y="921"/>
                </a:lnTo>
                <a:lnTo>
                  <a:pt x="2509" y="620"/>
                </a:lnTo>
                <a:lnTo>
                  <a:pt x="1344" y="968"/>
                </a:lnTo>
                <a:lnTo>
                  <a:pt x="1280" y="666"/>
                </a:lnTo>
                <a:lnTo>
                  <a:pt x="67" y="1066"/>
                </a:lnTo>
                <a:lnTo>
                  <a:pt x="0" y="84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76"/>
          <p:cNvSpPr>
            <a:spLocks noChangeArrowheads="1"/>
          </p:cNvSpPr>
          <p:nvPr userDrawn="1"/>
        </p:nvSpPr>
        <p:spPr bwMode="auto">
          <a:xfrm>
            <a:off x="3785235" y="2955925"/>
            <a:ext cx="901700" cy="6223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01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76"/>
          <p:cNvSpPr>
            <a:spLocks noChangeArrowheads="1"/>
          </p:cNvSpPr>
          <p:nvPr userDrawn="1"/>
        </p:nvSpPr>
        <p:spPr bwMode="auto">
          <a:xfrm>
            <a:off x="6096000" y="2955925"/>
            <a:ext cx="7112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02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76"/>
          <p:cNvSpPr>
            <a:spLocks noChangeArrowheads="1"/>
          </p:cNvSpPr>
          <p:nvPr userDrawn="1"/>
        </p:nvSpPr>
        <p:spPr bwMode="auto">
          <a:xfrm>
            <a:off x="8468360" y="2955925"/>
            <a:ext cx="6477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03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612390" y="3514725"/>
            <a:ext cx="1880870" cy="248031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824095" y="3514725"/>
            <a:ext cx="1880870" cy="248031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136765" y="3514725"/>
            <a:ext cx="1880870" cy="2480310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gray">
          <a:xfrm>
            <a:off x="468693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3" name="Line 6"/>
          <p:cNvSpPr>
            <a:spLocks noChangeShapeType="1"/>
          </p:cNvSpPr>
          <p:nvPr userDrawn="1"/>
        </p:nvSpPr>
        <p:spPr bwMode="gray">
          <a:xfrm>
            <a:off x="692086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0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17638" y="1350645"/>
            <a:ext cx="4678363" cy="4602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 userDrawn="1"/>
        </p:nvSpPr>
        <p:spPr>
          <a:xfrm>
            <a:off x="8474075" y="1349058"/>
            <a:ext cx="2300288" cy="460375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76" name="Group 213"/>
          <p:cNvGrpSpPr/>
          <p:nvPr userDrawn="1"/>
        </p:nvGrpSpPr>
        <p:grpSpPr>
          <a:xfrm>
            <a:off x="8896350" y="3031490"/>
            <a:ext cx="1229360" cy="1240790"/>
            <a:chOff x="846137" y="3833813"/>
            <a:chExt cx="412750" cy="412750"/>
          </a:xfrm>
          <a:solidFill>
            <a:schemeClr val="bg1"/>
          </a:solidFill>
        </p:grpSpPr>
        <p:sp>
          <p:nvSpPr>
            <p:cNvPr id="377" name="Freeform 318"/>
            <p:cNvSpPr>
              <a:spLocks noEditPoints="1"/>
            </p:cNvSpPr>
            <p:nvPr/>
          </p:nvSpPr>
          <p:spPr bwMode="auto">
            <a:xfrm>
              <a:off x="846137" y="3833813"/>
              <a:ext cx="412750" cy="412750"/>
            </a:xfrm>
            <a:custGeom>
              <a:avLst/>
              <a:gdLst>
                <a:gd name="T0" fmla="*/ 476 w 548"/>
                <a:gd name="T1" fmla="*/ 72 h 548"/>
                <a:gd name="T2" fmla="*/ 216 w 548"/>
                <a:gd name="T3" fmla="*/ 72 h 548"/>
                <a:gd name="T4" fmla="*/ 190 w 548"/>
                <a:gd name="T5" fmla="*/ 300 h 548"/>
                <a:gd name="T6" fmla="*/ 14 w 548"/>
                <a:gd name="T7" fmla="*/ 477 h 548"/>
                <a:gd name="T8" fmla="*/ 14 w 548"/>
                <a:gd name="T9" fmla="*/ 525 h 548"/>
                <a:gd name="T10" fmla="*/ 23 w 548"/>
                <a:gd name="T11" fmla="*/ 534 h 548"/>
                <a:gd name="T12" fmla="*/ 71 w 548"/>
                <a:gd name="T13" fmla="*/ 534 h 548"/>
                <a:gd name="T14" fmla="*/ 248 w 548"/>
                <a:gd name="T15" fmla="*/ 358 h 548"/>
                <a:gd name="T16" fmla="*/ 476 w 548"/>
                <a:gd name="T17" fmla="*/ 332 h 548"/>
                <a:gd name="T18" fmla="*/ 476 w 548"/>
                <a:gd name="T19" fmla="*/ 72 h 548"/>
                <a:gd name="T20" fmla="*/ 440 w 548"/>
                <a:gd name="T21" fmla="*/ 296 h 548"/>
                <a:gd name="T22" fmla="*/ 252 w 548"/>
                <a:gd name="T23" fmla="*/ 296 h 548"/>
                <a:gd name="T24" fmla="*/ 252 w 548"/>
                <a:gd name="T25" fmla="*/ 108 h 548"/>
                <a:gd name="T26" fmla="*/ 440 w 548"/>
                <a:gd name="T27" fmla="*/ 108 h 548"/>
                <a:gd name="T28" fmla="*/ 440 w 548"/>
                <a:gd name="T29" fmla="*/ 2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548">
                  <a:moveTo>
                    <a:pt x="476" y="72"/>
                  </a:moveTo>
                  <a:cubicBezTo>
                    <a:pt x="404" y="0"/>
                    <a:pt x="288" y="0"/>
                    <a:pt x="216" y="72"/>
                  </a:cubicBezTo>
                  <a:cubicBezTo>
                    <a:pt x="154" y="134"/>
                    <a:pt x="145" y="229"/>
                    <a:pt x="190" y="300"/>
                  </a:cubicBezTo>
                  <a:cubicBezTo>
                    <a:pt x="14" y="477"/>
                    <a:pt x="14" y="477"/>
                    <a:pt x="14" y="477"/>
                  </a:cubicBezTo>
                  <a:cubicBezTo>
                    <a:pt x="0" y="490"/>
                    <a:pt x="0" y="512"/>
                    <a:pt x="14" y="525"/>
                  </a:cubicBezTo>
                  <a:cubicBezTo>
                    <a:pt x="23" y="534"/>
                    <a:pt x="23" y="534"/>
                    <a:pt x="23" y="534"/>
                  </a:cubicBezTo>
                  <a:cubicBezTo>
                    <a:pt x="36" y="548"/>
                    <a:pt x="58" y="548"/>
                    <a:pt x="71" y="534"/>
                  </a:cubicBezTo>
                  <a:cubicBezTo>
                    <a:pt x="248" y="358"/>
                    <a:pt x="248" y="358"/>
                    <a:pt x="248" y="358"/>
                  </a:cubicBezTo>
                  <a:cubicBezTo>
                    <a:pt x="319" y="403"/>
                    <a:pt x="414" y="394"/>
                    <a:pt x="476" y="332"/>
                  </a:cubicBezTo>
                  <a:cubicBezTo>
                    <a:pt x="548" y="260"/>
                    <a:pt x="548" y="144"/>
                    <a:pt x="476" y="72"/>
                  </a:cubicBezTo>
                  <a:close/>
                  <a:moveTo>
                    <a:pt x="440" y="296"/>
                  </a:moveTo>
                  <a:cubicBezTo>
                    <a:pt x="388" y="348"/>
                    <a:pt x="304" y="348"/>
                    <a:pt x="252" y="296"/>
                  </a:cubicBezTo>
                  <a:cubicBezTo>
                    <a:pt x="200" y="244"/>
                    <a:pt x="200" y="160"/>
                    <a:pt x="252" y="108"/>
                  </a:cubicBezTo>
                  <a:cubicBezTo>
                    <a:pt x="304" y="56"/>
                    <a:pt x="388" y="56"/>
                    <a:pt x="440" y="108"/>
                  </a:cubicBezTo>
                  <a:cubicBezTo>
                    <a:pt x="492" y="160"/>
                    <a:pt x="492" y="244"/>
                    <a:pt x="440" y="2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8" name="Freeform 319"/>
            <p:cNvSpPr/>
            <p:nvPr/>
          </p:nvSpPr>
          <p:spPr bwMode="auto">
            <a:xfrm>
              <a:off x="1008062" y="3944938"/>
              <a:ext cx="196850" cy="23813"/>
            </a:xfrm>
            <a:custGeom>
              <a:avLst/>
              <a:gdLst>
                <a:gd name="T0" fmla="*/ 9 w 262"/>
                <a:gd name="T1" fmla="*/ 0 h 31"/>
                <a:gd name="T2" fmla="*/ 0 w 262"/>
                <a:gd name="T3" fmla="*/ 31 h 31"/>
                <a:gd name="T4" fmla="*/ 262 w 262"/>
                <a:gd name="T5" fmla="*/ 31 h 31"/>
                <a:gd name="T6" fmla="*/ 253 w 262"/>
                <a:gd name="T7" fmla="*/ 0 h 31"/>
                <a:gd name="T8" fmla="*/ 9 w 26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1">
                  <a:moveTo>
                    <a:pt x="9" y="0"/>
                  </a:moveTo>
                  <a:cubicBezTo>
                    <a:pt x="5" y="10"/>
                    <a:pt x="2" y="20"/>
                    <a:pt x="0" y="31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0" y="20"/>
                    <a:pt x="257" y="10"/>
                    <a:pt x="253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9" name="Freeform 320"/>
            <p:cNvSpPr/>
            <p:nvPr/>
          </p:nvSpPr>
          <p:spPr bwMode="auto">
            <a:xfrm>
              <a:off x="1006475" y="3990975"/>
              <a:ext cx="200025" cy="23813"/>
            </a:xfrm>
            <a:custGeom>
              <a:avLst/>
              <a:gdLst>
                <a:gd name="T0" fmla="*/ 0 w 266"/>
                <a:gd name="T1" fmla="*/ 1 h 31"/>
                <a:gd name="T2" fmla="*/ 5 w 266"/>
                <a:gd name="T3" fmla="*/ 31 h 31"/>
                <a:gd name="T4" fmla="*/ 261 w 266"/>
                <a:gd name="T5" fmla="*/ 31 h 31"/>
                <a:gd name="T6" fmla="*/ 266 w 266"/>
                <a:gd name="T7" fmla="*/ 0 h 31"/>
                <a:gd name="T8" fmla="*/ 0 w 26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31">
                  <a:moveTo>
                    <a:pt x="0" y="1"/>
                  </a:moveTo>
                  <a:cubicBezTo>
                    <a:pt x="1" y="11"/>
                    <a:pt x="2" y="21"/>
                    <a:pt x="5" y="31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64" y="21"/>
                    <a:pt x="265" y="11"/>
                    <a:pt x="266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731010" y="2084705"/>
            <a:ext cx="4003675" cy="368490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cxnSp>
        <p:nvCxnSpPr>
          <p:cNvPr id="72" name="直接连接符 71"/>
          <p:cNvCxnSpPr/>
          <p:nvPr userDrawn="1"/>
        </p:nvCxnSpPr>
        <p:spPr>
          <a:xfrm>
            <a:off x="1731010" y="1979295"/>
            <a:ext cx="141287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half" idx="15" hasCustomPrompt="1"/>
          </p:nvPr>
        </p:nvSpPr>
        <p:spPr>
          <a:xfrm>
            <a:off x="1753235" y="1587500"/>
            <a:ext cx="1390650" cy="39179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6089015" y="1350645"/>
            <a:ext cx="2385060" cy="460184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基础-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10565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带小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6" name="任意多边形 25"/>
          <p:cNvSpPr>
            <a:spLocks noChangeAspect="1"/>
          </p:cNvSpPr>
          <p:nvPr userDrawn="1"/>
        </p:nvSpPr>
        <p:spPr>
          <a:xfrm flipH="1">
            <a:off x="755260" y="151617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1238885" y="1516380"/>
            <a:ext cx="2440940" cy="3937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18" name="矩形 17"/>
          <p:cNvSpPr/>
          <p:nvPr userDrawn="1"/>
        </p:nvSpPr>
        <p:spPr>
          <a:xfrm>
            <a:off x="1178093" y="204781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238885" y="2258060"/>
            <a:ext cx="9606280" cy="120777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5" hasCustomPrompt="1"/>
          </p:nvPr>
        </p:nvSpPr>
        <p:spPr>
          <a:xfrm>
            <a:off x="1238885" y="4046855"/>
            <a:ext cx="2440305" cy="39433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algn="ctr"/>
            <a:r>
              <a:rPr lang="zh-CN" altLang="en-US" smtClean="0"/>
              <a:t>添加标题</a:t>
            </a:r>
            <a:endParaRPr lang="zh-CN" altLang="en-US" smtClean="0"/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11" name="矩形 10"/>
          <p:cNvSpPr/>
          <p:nvPr userDrawn="1"/>
        </p:nvSpPr>
        <p:spPr>
          <a:xfrm>
            <a:off x="1177458" y="455479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>
            <a:spLocks noChangeAspect="1"/>
          </p:cNvSpPr>
          <p:nvPr userDrawn="1"/>
        </p:nvSpPr>
        <p:spPr>
          <a:xfrm flipH="1">
            <a:off x="755260" y="404728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>
          <a:xfrm>
            <a:off x="1177290" y="4806315"/>
            <a:ext cx="9667875" cy="120777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grpSp>
        <p:nvGrpSpPr>
          <p:cNvPr id="60" name="组合 59"/>
          <p:cNvGrpSpPr/>
          <p:nvPr userDrawn="1"/>
        </p:nvGrpSpPr>
        <p:grpSpPr>
          <a:xfrm>
            <a:off x="845582" y="1935819"/>
            <a:ext cx="4002346" cy="3310499"/>
            <a:chOff x="555625" y="293801"/>
            <a:chExt cx="7936025" cy="6564199"/>
          </a:xfrm>
          <a:solidFill>
            <a:srgbClr val="FF5050"/>
          </a:solidFill>
        </p:grpSpPr>
        <p:sp>
          <p:nvSpPr>
            <p:cNvPr id="61" name="Freeform 36"/>
            <p:cNvSpPr/>
            <p:nvPr/>
          </p:nvSpPr>
          <p:spPr bwMode="auto">
            <a:xfrm>
              <a:off x="6807200" y="2041525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Freeform 7"/>
            <p:cNvSpPr/>
            <p:nvPr/>
          </p:nvSpPr>
          <p:spPr bwMode="auto">
            <a:xfrm>
              <a:off x="5489575" y="6505575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5506810" y="6535963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5661025" y="5511800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3673475" y="4854575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4851400" y="5384800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7381875" y="5387975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7407275" y="5405437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6708775" y="4911725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4689475" y="4829175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5508625" y="4654550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6286500" y="4597400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3746500" y="3927475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873125" y="3270250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6962775" y="4486275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4975225" y="4273550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5438775" y="4105275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6423025" y="3759200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6619875" y="3635375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5727700" y="3489325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5026025" y="2933700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Freeform 28"/>
            <p:cNvSpPr/>
            <p:nvPr/>
          </p:nvSpPr>
          <p:spPr bwMode="auto">
            <a:xfrm>
              <a:off x="2622550" y="2911475"/>
              <a:ext cx="1962149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5676900" y="2717800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6384925" y="3101975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4806950" y="3000375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6108700" y="2295525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555625" y="1035050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3883025" y="361950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6346825" y="2600325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Freeform 37"/>
            <p:cNvSpPr/>
            <p:nvPr/>
          </p:nvSpPr>
          <p:spPr bwMode="auto">
            <a:xfrm>
              <a:off x="7004050" y="1552575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Freeform 38"/>
            <p:cNvSpPr/>
            <p:nvPr/>
          </p:nvSpPr>
          <p:spPr bwMode="auto">
            <a:xfrm>
              <a:off x="6723175" y="29380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Freeform 39"/>
            <p:cNvSpPr/>
            <p:nvPr/>
          </p:nvSpPr>
          <p:spPr bwMode="auto">
            <a:xfrm>
              <a:off x="3181350" y="2301875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87440" y="1333500"/>
            <a:ext cx="442595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+内容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75501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3" hasCustomPrompt="1"/>
          </p:nvPr>
        </p:nvSpPr>
        <p:spPr>
          <a:xfrm>
            <a:off x="400240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24" hasCustomPrompt="1"/>
          </p:nvPr>
        </p:nvSpPr>
        <p:spPr>
          <a:xfrm>
            <a:off x="75501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5" hasCustomPrompt="1"/>
          </p:nvPr>
        </p:nvSpPr>
        <p:spPr>
          <a:xfrm>
            <a:off x="400240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249795" y="1322705"/>
            <a:ext cx="4186555" cy="444563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9" name="流程图: 可选过程 8"/>
          <p:cNvSpPr/>
          <p:nvPr userDrawn="1"/>
        </p:nvSpPr>
        <p:spPr>
          <a:xfrm>
            <a:off x="763905" y="710565"/>
            <a:ext cx="10663555" cy="5280660"/>
          </a:xfrm>
          <a:prstGeom prst="flowChartAlternate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 userDrawn="1"/>
        </p:nvSpPr>
        <p:spPr>
          <a:xfrm>
            <a:off x="1760855" y="360045"/>
            <a:ext cx="1584325" cy="759460"/>
          </a:xfrm>
          <a:prstGeom prst="flowChartAlternateProcess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4" hasCustomPrompt="1"/>
          </p:nvPr>
        </p:nvSpPr>
        <p:spPr>
          <a:xfrm>
            <a:off x="8247380" y="1278890"/>
            <a:ext cx="2550795" cy="192913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3" hasCustomPrompt="1"/>
          </p:nvPr>
        </p:nvSpPr>
        <p:spPr>
          <a:xfrm>
            <a:off x="8247380" y="3470910"/>
            <a:ext cx="2550795" cy="195326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5" hasCustomPrompt="1"/>
          </p:nvPr>
        </p:nvSpPr>
        <p:spPr>
          <a:xfrm>
            <a:off x="1838325" y="520065"/>
            <a:ext cx="1407795" cy="384810"/>
          </a:xfrm>
          <a:ln>
            <a:noFill/>
          </a:ln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412875" y="1278890"/>
            <a:ext cx="6594475" cy="41452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方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38250" y="133350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986905" y="137668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直接连接符 10"/>
          <p:cNvSpPr>
            <a:spLocks noChangeShapeType="1"/>
          </p:cNvSpPr>
          <p:nvPr userDrawn="1"/>
        </p:nvSpPr>
        <p:spPr bwMode="auto">
          <a:xfrm>
            <a:off x="5948680" y="1333500"/>
            <a:ext cx="34925" cy="432181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>
            <a:spLocks noChangeArrowheads="1"/>
          </p:cNvSpPr>
          <p:nvPr userDrawn="1"/>
        </p:nvSpPr>
        <p:spPr bwMode="auto">
          <a:xfrm>
            <a:off x="5542280" y="2850991"/>
            <a:ext cx="847725" cy="847725"/>
          </a:xfrm>
          <a:prstGeom prst="ellipse">
            <a:avLst/>
          </a:prstGeom>
          <a:solidFill>
            <a:srgbClr val="FF5050"/>
          </a:solidFill>
          <a:ln w="25400" cap="flat" cmpd="sng">
            <a:solidFill>
              <a:srgbClr val="F86251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TextBox 28"/>
          <p:cNvSpPr>
            <a:spLocks noChangeArrowheads="1"/>
          </p:cNvSpPr>
          <p:nvPr userDrawn="1"/>
        </p:nvSpPr>
        <p:spPr bwMode="auto">
          <a:xfrm>
            <a:off x="5692829" y="3013869"/>
            <a:ext cx="546945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方正兰亭粗黑_GBK" panose="02000000000000000000" charset="-122"/>
                <a:ea typeface="方正兰亭粗黑_GBK" panose="02000000000000000000" charset="-122"/>
                <a:sym typeface="方正兰亭粗黑_GBK" panose="02000000000000000000" charset="-122"/>
              </a:rPr>
              <a:t>VS</a:t>
            </a:r>
            <a:endParaRPr lang="en-US" sz="2800" b="1" dirty="0">
              <a:solidFill>
                <a:schemeClr val="bg1"/>
              </a:solidFill>
              <a:latin typeface="方正兰亭粗黑_GBK" panose="02000000000000000000" charset="-122"/>
              <a:ea typeface="方正兰亭粗黑_GBK" panose="02000000000000000000" charset="-122"/>
              <a:sym typeface="方正兰亭粗黑_GBK" panose="020000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 autoUpdateAnimBg="0"/>
      <p:bldP spid="21" grpId="0" bldLvl="0" autoUpdateAnimBg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44220" y="591820"/>
            <a:ext cx="10725785" cy="501078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468995" y="2464054"/>
            <a:ext cx="812800" cy="472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47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218450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468995" y="2552117"/>
            <a:ext cx="754380" cy="437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11507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9" name="图片 8" descr="创客学院订阅号二维码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23945" y="1402715"/>
            <a:ext cx="2139950" cy="2139950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725545" y="3542665"/>
            <a:ext cx="1936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海量视频 贴身学习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198534" y="3542863"/>
            <a:ext cx="206934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超多干货 实时更新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华清远见官方微信二维码50cm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163945" y="1403985"/>
            <a:ext cx="2138416" cy="2138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233" cy="365125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5033" y="6356350"/>
            <a:ext cx="4673600" cy="365125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7033" y="6356350"/>
            <a:ext cx="2641600" cy="365125"/>
          </a:xfr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cs typeface="Arial" panose="020B0604020202020204" pitchFamily="34" charset="0"/>
              </a:rPr>
            </a:fld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7406129" y="4628646"/>
            <a:ext cx="604556" cy="69092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4447043" y="1324090"/>
            <a:ext cx="0" cy="1340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4447043" y="1324090"/>
            <a:ext cx="329791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>
            <a:off x="7744962" y="1324090"/>
            <a:ext cx="0" cy="1340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4446905" y="3791585"/>
            <a:ext cx="3298190" cy="1222375"/>
            <a:chOff x="7003" y="6081"/>
            <a:chExt cx="5194" cy="2822"/>
          </a:xfrm>
        </p:grpSpPr>
        <p:cxnSp>
          <p:nvCxnSpPr>
            <p:cNvPr id="11" name="直接连接符 10"/>
            <p:cNvCxnSpPr/>
            <p:nvPr>
              <p:custDataLst>
                <p:tags r:id="rId7"/>
              </p:custDataLst>
            </p:nvPr>
          </p:nvCxnSpPr>
          <p:spPr>
            <a:xfrm>
              <a:off x="7003" y="8903"/>
              <a:ext cx="5194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7003" y="6081"/>
              <a:ext cx="5194" cy="2821"/>
              <a:chOff x="7003" y="5484"/>
              <a:chExt cx="5194" cy="3418"/>
            </a:xfrm>
          </p:grpSpPr>
          <p:cxnSp>
            <p:nvCxnSpPr>
              <p:cNvPr id="13" name="直接连接符 12"/>
              <p:cNvCxnSpPr/>
              <p:nvPr>
                <p:custDataLst>
                  <p:tags r:id="rId8"/>
                </p:custDataLst>
              </p:nvPr>
            </p:nvCxnSpPr>
            <p:spPr>
              <a:xfrm flipV="1">
                <a:off x="7003" y="5484"/>
                <a:ext cx="0" cy="3419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>
                <p:custDataLst>
                  <p:tags r:id="rId9"/>
                </p:custDataLst>
              </p:nvPr>
            </p:nvCxnSpPr>
            <p:spPr>
              <a:xfrm flipV="1">
                <a:off x="12197" y="5484"/>
                <a:ext cx="0" cy="3419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592999" y="2689248"/>
            <a:ext cx="6985682" cy="701731"/>
          </a:xfrm>
        </p:spPr>
        <p:txBody>
          <a:bodyPr anchor="ctr" anchorCtr="0">
            <a:normAutofit/>
          </a:bodyPr>
          <a:lstStyle>
            <a:lvl1pPr algn="ctr">
              <a:lnSpc>
                <a:spcPct val="90000"/>
              </a:lnSpc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592999" y="3453777"/>
            <a:ext cx="6985682" cy="286232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4" name="TextBox 4"/>
          <p:cNvSpPr txBox="1"/>
          <p:nvPr userDrawn="1"/>
        </p:nvSpPr>
        <p:spPr>
          <a:xfrm>
            <a:off x="5614773" y="-35790"/>
            <a:ext cx="11079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弦形 1"/>
          <p:cNvSpPr/>
          <p:nvPr userDrawn="1"/>
        </p:nvSpPr>
        <p:spPr>
          <a:xfrm rot="17580000">
            <a:off x="5162550" y="-568325"/>
            <a:ext cx="1671955" cy="1697355"/>
          </a:xfrm>
          <a:prstGeom prst="chor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8"/>
          <p:cNvSpPr>
            <a:spLocks noChangeArrowheads="1"/>
          </p:cNvSpPr>
          <p:nvPr userDrawn="1"/>
        </p:nvSpPr>
        <p:spPr bwMode="auto">
          <a:xfrm>
            <a:off x="5497830" y="164465"/>
            <a:ext cx="100076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charset="-122"/>
              </a:rPr>
              <a:t>目录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粗黑_GBK" panose="02000000000000000000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3472180" y="171069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72815" y="24796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3472180" y="322072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3472180" y="394208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3472815" y="468312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6"/>
          </p:nvPr>
        </p:nvSpPr>
        <p:spPr>
          <a:xfrm>
            <a:off x="3472180" y="541337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366327" y="4526522"/>
            <a:ext cx="14593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4875752" y="2101271"/>
            <a:ext cx="2440497" cy="2547846"/>
            <a:chOff x="4775773" y="2101271"/>
            <a:chExt cx="2440497" cy="2547846"/>
          </a:xfrm>
        </p:grpSpPr>
        <p:cxnSp>
          <p:nvCxnSpPr>
            <p:cNvPr id="9" name="直接连接符 8"/>
            <p:cNvCxnSpPr/>
            <p:nvPr>
              <p:custDataLst>
                <p:tags r:id="rId4"/>
              </p:custDataLst>
            </p:nvPr>
          </p:nvCxnSpPr>
          <p:spPr>
            <a:xfrm>
              <a:off x="4775773" y="2101271"/>
              <a:ext cx="0" cy="988716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5"/>
              </p:custDataLst>
            </p:nvPr>
          </p:nvCxnSpPr>
          <p:spPr>
            <a:xfrm>
              <a:off x="4775773" y="2101271"/>
              <a:ext cx="2440497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6"/>
              </p:custDataLst>
            </p:nvPr>
          </p:nvCxnSpPr>
          <p:spPr>
            <a:xfrm>
              <a:off x="7216270" y="2101271"/>
              <a:ext cx="0" cy="988716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4775773" y="3818467"/>
              <a:ext cx="2440497" cy="830650"/>
              <a:chOff x="4775773" y="3818467"/>
              <a:chExt cx="2440497" cy="1601832"/>
            </a:xfrm>
          </p:grpSpPr>
          <p:cxnSp>
            <p:nvCxnSpPr>
              <p:cNvPr id="13" name="直接连接符 12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4775773" y="5420299"/>
                <a:ext cx="244049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>
                <p:custDataLst>
                  <p:tags r:id="rId8"/>
                </p:custDataLst>
              </p:nvPr>
            </p:nvCxnSpPr>
            <p:spPr>
              <a:xfrm flipV="1">
                <a:off x="4775773" y="3818467"/>
                <a:ext cx="0" cy="1601832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>
                <p:custDataLst>
                  <p:tags r:id="rId9"/>
                </p:custDataLst>
              </p:nvPr>
            </p:nvCxnSpPr>
            <p:spPr>
              <a:xfrm flipV="1">
                <a:off x="7216270" y="3818467"/>
                <a:ext cx="0" cy="1601832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233011" y="3068989"/>
            <a:ext cx="5713278" cy="757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982663" y="2073090"/>
            <a:ext cx="70562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7397874" y="5041396"/>
            <a:ext cx="604556" cy="69092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4447043" y="1154545"/>
            <a:ext cx="0" cy="13402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4447043" y="1154545"/>
            <a:ext cx="329791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7744962" y="1154545"/>
            <a:ext cx="0" cy="13402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4446905" y="3853815"/>
            <a:ext cx="3298190" cy="1558290"/>
            <a:chOff x="7003" y="6069"/>
            <a:chExt cx="5194" cy="2834"/>
          </a:xfrm>
        </p:grpSpPr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>
              <a:off x="7003" y="8903"/>
              <a:ext cx="5194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7003" y="6069"/>
              <a:ext cx="5194" cy="2833"/>
              <a:chOff x="7003" y="5484"/>
              <a:chExt cx="5194" cy="3418"/>
            </a:xfrm>
          </p:grpSpPr>
          <p:cxnSp>
            <p:nvCxnSpPr>
              <p:cNvPr id="12" name="直接连接符 11"/>
              <p:cNvCxnSpPr/>
              <p:nvPr>
                <p:custDataLst>
                  <p:tags r:id="rId8"/>
                </p:custDataLst>
              </p:nvPr>
            </p:nvCxnSpPr>
            <p:spPr>
              <a:xfrm flipV="1">
                <a:off x="7003" y="5484"/>
                <a:ext cx="0" cy="3419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>
                <p:custDataLst>
                  <p:tags r:id="rId9"/>
                </p:custDataLst>
              </p:nvPr>
            </p:nvCxnSpPr>
            <p:spPr>
              <a:xfrm flipV="1">
                <a:off x="12197" y="5484"/>
                <a:ext cx="0" cy="3419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2825582" y="2672660"/>
            <a:ext cx="6540836" cy="701731"/>
          </a:xfrm>
        </p:spPr>
        <p:txBody>
          <a:bodyPr wrap="square" anchor="b" anchorCtr="0">
            <a:normAutofit/>
          </a:bodyPr>
          <a:lstStyle>
            <a:lvl1pPr algn="ctr">
              <a:lnSpc>
                <a:spcPct val="90000"/>
              </a:lnSpc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2825750" y="3442131"/>
            <a:ext cx="6540500" cy="286232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板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5122" name="椭圆 13"/>
          <p:cNvSpPr/>
          <p:nvPr userDrawn="1"/>
        </p:nvSpPr>
        <p:spPr>
          <a:xfrm>
            <a:off x="1294130" y="2268855"/>
            <a:ext cx="2136775" cy="1995170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5133" name="文本框 23"/>
          <p:cNvSpPr txBox="1"/>
          <p:nvPr userDrawn="1"/>
        </p:nvSpPr>
        <p:spPr>
          <a:xfrm>
            <a:off x="1750060" y="2909570"/>
            <a:ext cx="12249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138295" y="174180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38295" y="24923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4138295" y="322008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4138295" y="393954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4"/>
          </p:nvPr>
        </p:nvSpPr>
        <p:spPr>
          <a:xfrm>
            <a:off x="4138295" y="46640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4138295" y="99123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6"/>
          </p:nvPr>
        </p:nvSpPr>
        <p:spPr>
          <a:xfrm>
            <a:off x="4138295" y="542417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33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838200" cy="820870"/>
            <a:chOff x="11640239" y="6317647"/>
            <a:chExt cx="551761" cy="540353"/>
          </a:xfrm>
        </p:grpSpPr>
        <p:sp>
          <p:nvSpPr>
            <p:cNvPr id="7" name="矩形 6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11750686" y="6415471"/>
              <a:ext cx="441314" cy="4425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11640239" y="6317647"/>
              <a:ext cx="441314" cy="4425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 userDrawn="1">
            <p:custDataLst>
              <p:tags r:id="rId6"/>
            </p:custDataLst>
          </p:nvPr>
        </p:nvGrpSpPr>
        <p:grpSpPr>
          <a:xfrm>
            <a:off x="11353800" y="6037130"/>
            <a:ext cx="838200" cy="820870"/>
            <a:chOff x="11640239" y="6317647"/>
            <a:chExt cx="551761" cy="540353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11750686" y="6415471"/>
              <a:ext cx="441314" cy="4425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11640239" y="6317647"/>
              <a:ext cx="441314" cy="4425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 bwMode="auto">
          <a:xfrm>
            <a:off x="69316" y="55783"/>
            <a:ext cx="441314" cy="442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 userDrawn="1">
            <p:custDataLst>
              <p:tags r:id="rId4"/>
            </p:custDataLst>
          </p:nvPr>
        </p:nvSpPr>
        <p:spPr bwMode="auto">
          <a:xfrm>
            <a:off x="0" y="-1498"/>
            <a:ext cx="441314" cy="442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1" name="Line 6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1436094" y="781200"/>
            <a:ext cx="8157026" cy="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2" name="Line 6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1565722" y="1412240"/>
            <a:ext cx="8088135" cy="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3" name="Freeform 5"/>
          <p:cNvSpPr>
            <a:spLocks noEditPoints="1"/>
          </p:cNvSpPr>
          <p:nvPr userDrawn="1">
            <p:custDataLst>
              <p:tags r:id="rId5"/>
            </p:custDataLst>
          </p:nvPr>
        </p:nvSpPr>
        <p:spPr bwMode="auto">
          <a:xfrm>
            <a:off x="689350" y="496527"/>
            <a:ext cx="400543" cy="362396"/>
          </a:xfrm>
          <a:custGeom>
            <a:avLst/>
            <a:gdLst>
              <a:gd name="T0" fmla="*/ 106 w 336"/>
              <a:gd name="T1" fmla="*/ 0 h 304"/>
              <a:gd name="T2" fmla="*/ 140 w 336"/>
              <a:gd name="T3" fmla="*/ 38 h 304"/>
              <a:gd name="T4" fmla="*/ 140 w 336"/>
              <a:gd name="T5" fmla="*/ 38 h 304"/>
              <a:gd name="T6" fmla="*/ 124 w 336"/>
              <a:gd name="T7" fmla="*/ 50 h 304"/>
              <a:gd name="T8" fmla="*/ 110 w 336"/>
              <a:gd name="T9" fmla="*/ 64 h 304"/>
              <a:gd name="T10" fmla="*/ 100 w 336"/>
              <a:gd name="T11" fmla="*/ 78 h 304"/>
              <a:gd name="T12" fmla="*/ 88 w 336"/>
              <a:gd name="T13" fmla="*/ 92 h 304"/>
              <a:gd name="T14" fmla="*/ 82 w 336"/>
              <a:gd name="T15" fmla="*/ 108 h 304"/>
              <a:gd name="T16" fmla="*/ 76 w 336"/>
              <a:gd name="T17" fmla="*/ 124 h 304"/>
              <a:gd name="T18" fmla="*/ 72 w 336"/>
              <a:gd name="T19" fmla="*/ 140 h 304"/>
              <a:gd name="T20" fmla="*/ 70 w 336"/>
              <a:gd name="T21" fmla="*/ 156 h 304"/>
              <a:gd name="T22" fmla="*/ 70 w 336"/>
              <a:gd name="T23" fmla="*/ 156 h 304"/>
              <a:gd name="T24" fmla="*/ 144 w 336"/>
              <a:gd name="T25" fmla="*/ 156 h 304"/>
              <a:gd name="T26" fmla="*/ 144 w 336"/>
              <a:gd name="T27" fmla="*/ 304 h 304"/>
              <a:gd name="T28" fmla="*/ 0 w 336"/>
              <a:gd name="T29" fmla="*/ 304 h 304"/>
              <a:gd name="T30" fmla="*/ 0 w 336"/>
              <a:gd name="T31" fmla="*/ 192 h 304"/>
              <a:gd name="T32" fmla="*/ 0 w 336"/>
              <a:gd name="T33" fmla="*/ 192 h 304"/>
              <a:gd name="T34" fmla="*/ 0 w 336"/>
              <a:gd name="T35" fmla="*/ 160 h 304"/>
              <a:gd name="T36" fmla="*/ 4 w 336"/>
              <a:gd name="T37" fmla="*/ 130 h 304"/>
              <a:gd name="T38" fmla="*/ 12 w 336"/>
              <a:gd name="T39" fmla="*/ 104 h 304"/>
              <a:gd name="T40" fmla="*/ 26 w 336"/>
              <a:gd name="T41" fmla="*/ 78 h 304"/>
              <a:gd name="T42" fmla="*/ 40 w 336"/>
              <a:gd name="T43" fmla="*/ 54 h 304"/>
              <a:gd name="T44" fmla="*/ 56 w 336"/>
              <a:gd name="T45" fmla="*/ 34 h 304"/>
              <a:gd name="T46" fmla="*/ 80 w 336"/>
              <a:gd name="T47" fmla="*/ 16 h 304"/>
              <a:gd name="T48" fmla="*/ 106 w 336"/>
              <a:gd name="T49" fmla="*/ 0 h 304"/>
              <a:gd name="T50" fmla="*/ 106 w 336"/>
              <a:gd name="T51" fmla="*/ 0 h 304"/>
              <a:gd name="T52" fmla="*/ 106 w 336"/>
              <a:gd name="T53" fmla="*/ 0 h 304"/>
              <a:gd name="T54" fmla="*/ 106 w 336"/>
              <a:gd name="T55" fmla="*/ 0 h 304"/>
              <a:gd name="T56" fmla="*/ 298 w 336"/>
              <a:gd name="T57" fmla="*/ 0 h 304"/>
              <a:gd name="T58" fmla="*/ 298 w 336"/>
              <a:gd name="T59" fmla="*/ 0 h 304"/>
              <a:gd name="T60" fmla="*/ 298 w 336"/>
              <a:gd name="T61" fmla="*/ 0 h 304"/>
              <a:gd name="T62" fmla="*/ 272 w 336"/>
              <a:gd name="T63" fmla="*/ 16 h 304"/>
              <a:gd name="T64" fmla="*/ 250 w 336"/>
              <a:gd name="T65" fmla="*/ 36 h 304"/>
              <a:gd name="T66" fmla="*/ 232 w 336"/>
              <a:gd name="T67" fmla="*/ 56 h 304"/>
              <a:gd name="T68" fmla="*/ 218 w 336"/>
              <a:gd name="T69" fmla="*/ 80 h 304"/>
              <a:gd name="T70" fmla="*/ 204 w 336"/>
              <a:gd name="T71" fmla="*/ 106 h 304"/>
              <a:gd name="T72" fmla="*/ 196 w 336"/>
              <a:gd name="T73" fmla="*/ 130 h 304"/>
              <a:gd name="T74" fmla="*/ 192 w 336"/>
              <a:gd name="T75" fmla="*/ 160 h 304"/>
              <a:gd name="T76" fmla="*/ 192 w 336"/>
              <a:gd name="T77" fmla="*/ 192 h 304"/>
              <a:gd name="T78" fmla="*/ 192 w 336"/>
              <a:gd name="T79" fmla="*/ 192 h 304"/>
              <a:gd name="T80" fmla="*/ 192 w 336"/>
              <a:gd name="T81" fmla="*/ 304 h 304"/>
              <a:gd name="T82" fmla="*/ 336 w 336"/>
              <a:gd name="T83" fmla="*/ 304 h 304"/>
              <a:gd name="T84" fmla="*/ 336 w 336"/>
              <a:gd name="T85" fmla="*/ 156 h 304"/>
              <a:gd name="T86" fmla="*/ 260 w 336"/>
              <a:gd name="T87" fmla="*/ 156 h 304"/>
              <a:gd name="T88" fmla="*/ 260 w 336"/>
              <a:gd name="T89" fmla="*/ 156 h 304"/>
              <a:gd name="T90" fmla="*/ 264 w 336"/>
              <a:gd name="T91" fmla="*/ 140 h 304"/>
              <a:gd name="T92" fmla="*/ 268 w 336"/>
              <a:gd name="T93" fmla="*/ 124 h 304"/>
              <a:gd name="T94" fmla="*/ 274 w 336"/>
              <a:gd name="T95" fmla="*/ 108 h 304"/>
              <a:gd name="T96" fmla="*/ 280 w 336"/>
              <a:gd name="T97" fmla="*/ 92 h 304"/>
              <a:gd name="T98" fmla="*/ 292 w 336"/>
              <a:gd name="T99" fmla="*/ 78 h 304"/>
              <a:gd name="T100" fmla="*/ 304 w 336"/>
              <a:gd name="T101" fmla="*/ 64 h 304"/>
              <a:gd name="T102" fmla="*/ 316 w 336"/>
              <a:gd name="T103" fmla="*/ 50 h 304"/>
              <a:gd name="T104" fmla="*/ 332 w 336"/>
              <a:gd name="T105" fmla="*/ 38 h 304"/>
              <a:gd name="T106" fmla="*/ 332 w 336"/>
              <a:gd name="T107" fmla="*/ 38 h 304"/>
              <a:gd name="T108" fmla="*/ 298 w 336"/>
              <a:gd name="T109" fmla="*/ 0 h 304"/>
              <a:gd name="T110" fmla="*/ 298 w 336"/>
              <a:gd name="T111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6" h="304">
                <a:moveTo>
                  <a:pt x="106" y="0"/>
                </a:moveTo>
                <a:lnTo>
                  <a:pt x="140" y="38"/>
                </a:lnTo>
                <a:lnTo>
                  <a:pt x="140" y="38"/>
                </a:lnTo>
                <a:lnTo>
                  <a:pt x="124" y="50"/>
                </a:lnTo>
                <a:lnTo>
                  <a:pt x="110" y="64"/>
                </a:lnTo>
                <a:lnTo>
                  <a:pt x="100" y="78"/>
                </a:lnTo>
                <a:lnTo>
                  <a:pt x="88" y="92"/>
                </a:lnTo>
                <a:lnTo>
                  <a:pt x="82" y="108"/>
                </a:lnTo>
                <a:lnTo>
                  <a:pt x="76" y="124"/>
                </a:lnTo>
                <a:lnTo>
                  <a:pt x="72" y="140"/>
                </a:lnTo>
                <a:lnTo>
                  <a:pt x="70" y="156"/>
                </a:lnTo>
                <a:lnTo>
                  <a:pt x="70" y="156"/>
                </a:lnTo>
                <a:lnTo>
                  <a:pt x="144" y="156"/>
                </a:lnTo>
                <a:lnTo>
                  <a:pt x="144" y="304"/>
                </a:lnTo>
                <a:lnTo>
                  <a:pt x="0" y="304"/>
                </a:lnTo>
                <a:lnTo>
                  <a:pt x="0" y="192"/>
                </a:lnTo>
                <a:lnTo>
                  <a:pt x="0" y="192"/>
                </a:lnTo>
                <a:lnTo>
                  <a:pt x="0" y="160"/>
                </a:lnTo>
                <a:lnTo>
                  <a:pt x="4" y="130"/>
                </a:lnTo>
                <a:lnTo>
                  <a:pt x="12" y="104"/>
                </a:lnTo>
                <a:lnTo>
                  <a:pt x="26" y="78"/>
                </a:lnTo>
                <a:lnTo>
                  <a:pt x="40" y="54"/>
                </a:lnTo>
                <a:lnTo>
                  <a:pt x="56" y="34"/>
                </a:lnTo>
                <a:lnTo>
                  <a:pt x="80" y="16"/>
                </a:lnTo>
                <a:lnTo>
                  <a:pt x="106" y="0"/>
                </a:lnTo>
                <a:lnTo>
                  <a:pt x="106" y="0"/>
                </a:lnTo>
                <a:lnTo>
                  <a:pt x="106" y="0"/>
                </a:lnTo>
                <a:lnTo>
                  <a:pt x="106" y="0"/>
                </a:lnTo>
                <a:close/>
                <a:moveTo>
                  <a:pt x="298" y="0"/>
                </a:moveTo>
                <a:lnTo>
                  <a:pt x="298" y="0"/>
                </a:lnTo>
                <a:lnTo>
                  <a:pt x="298" y="0"/>
                </a:lnTo>
                <a:lnTo>
                  <a:pt x="272" y="16"/>
                </a:lnTo>
                <a:lnTo>
                  <a:pt x="250" y="36"/>
                </a:lnTo>
                <a:lnTo>
                  <a:pt x="232" y="56"/>
                </a:lnTo>
                <a:lnTo>
                  <a:pt x="218" y="80"/>
                </a:lnTo>
                <a:lnTo>
                  <a:pt x="204" y="106"/>
                </a:lnTo>
                <a:lnTo>
                  <a:pt x="196" y="130"/>
                </a:lnTo>
                <a:lnTo>
                  <a:pt x="192" y="160"/>
                </a:lnTo>
                <a:lnTo>
                  <a:pt x="192" y="192"/>
                </a:lnTo>
                <a:lnTo>
                  <a:pt x="192" y="192"/>
                </a:lnTo>
                <a:lnTo>
                  <a:pt x="192" y="304"/>
                </a:lnTo>
                <a:lnTo>
                  <a:pt x="336" y="304"/>
                </a:lnTo>
                <a:lnTo>
                  <a:pt x="336" y="156"/>
                </a:lnTo>
                <a:lnTo>
                  <a:pt x="260" y="156"/>
                </a:lnTo>
                <a:lnTo>
                  <a:pt x="260" y="156"/>
                </a:lnTo>
                <a:lnTo>
                  <a:pt x="264" y="140"/>
                </a:lnTo>
                <a:lnTo>
                  <a:pt x="268" y="124"/>
                </a:lnTo>
                <a:lnTo>
                  <a:pt x="274" y="108"/>
                </a:lnTo>
                <a:lnTo>
                  <a:pt x="280" y="92"/>
                </a:lnTo>
                <a:lnTo>
                  <a:pt x="292" y="78"/>
                </a:lnTo>
                <a:lnTo>
                  <a:pt x="304" y="64"/>
                </a:lnTo>
                <a:lnTo>
                  <a:pt x="316" y="50"/>
                </a:lnTo>
                <a:lnTo>
                  <a:pt x="332" y="38"/>
                </a:lnTo>
                <a:lnTo>
                  <a:pt x="332" y="38"/>
                </a:lnTo>
                <a:lnTo>
                  <a:pt x="298" y="0"/>
                </a:lnTo>
                <a:lnTo>
                  <a:pt x="2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6"/>
          <p:cNvSpPr>
            <a:spLocks noEditPoints="1"/>
          </p:cNvSpPr>
          <p:nvPr userDrawn="1">
            <p:custDataLst>
              <p:tags r:id="rId6"/>
            </p:custDataLst>
          </p:nvPr>
        </p:nvSpPr>
        <p:spPr bwMode="auto">
          <a:xfrm>
            <a:off x="10054307" y="1302002"/>
            <a:ext cx="410080" cy="362396"/>
          </a:xfrm>
          <a:custGeom>
            <a:avLst/>
            <a:gdLst>
              <a:gd name="T0" fmla="*/ 0 w 344"/>
              <a:gd name="T1" fmla="*/ 0 h 304"/>
              <a:gd name="T2" fmla="*/ 152 w 344"/>
              <a:gd name="T3" fmla="*/ 0 h 304"/>
              <a:gd name="T4" fmla="*/ 152 w 344"/>
              <a:gd name="T5" fmla="*/ 116 h 304"/>
              <a:gd name="T6" fmla="*/ 152 w 344"/>
              <a:gd name="T7" fmla="*/ 116 h 304"/>
              <a:gd name="T8" fmla="*/ 152 w 344"/>
              <a:gd name="T9" fmla="*/ 146 h 304"/>
              <a:gd name="T10" fmla="*/ 144 w 344"/>
              <a:gd name="T11" fmla="*/ 176 h 304"/>
              <a:gd name="T12" fmla="*/ 136 w 344"/>
              <a:gd name="T13" fmla="*/ 202 h 304"/>
              <a:gd name="T14" fmla="*/ 126 w 344"/>
              <a:gd name="T15" fmla="*/ 228 h 304"/>
              <a:gd name="T16" fmla="*/ 110 w 344"/>
              <a:gd name="T17" fmla="*/ 250 h 304"/>
              <a:gd name="T18" fmla="*/ 90 w 344"/>
              <a:gd name="T19" fmla="*/ 270 h 304"/>
              <a:gd name="T20" fmla="*/ 68 w 344"/>
              <a:gd name="T21" fmla="*/ 288 h 304"/>
              <a:gd name="T22" fmla="*/ 40 w 344"/>
              <a:gd name="T23" fmla="*/ 304 h 304"/>
              <a:gd name="T24" fmla="*/ 4 w 344"/>
              <a:gd name="T25" fmla="*/ 268 h 304"/>
              <a:gd name="T26" fmla="*/ 4 w 344"/>
              <a:gd name="T27" fmla="*/ 268 h 304"/>
              <a:gd name="T28" fmla="*/ 22 w 344"/>
              <a:gd name="T29" fmla="*/ 256 h 304"/>
              <a:gd name="T30" fmla="*/ 36 w 344"/>
              <a:gd name="T31" fmla="*/ 242 h 304"/>
              <a:gd name="T32" fmla="*/ 48 w 344"/>
              <a:gd name="T33" fmla="*/ 228 h 304"/>
              <a:gd name="T34" fmla="*/ 60 w 344"/>
              <a:gd name="T35" fmla="*/ 214 h 304"/>
              <a:gd name="T36" fmla="*/ 68 w 344"/>
              <a:gd name="T37" fmla="*/ 198 h 304"/>
              <a:gd name="T38" fmla="*/ 74 w 344"/>
              <a:gd name="T39" fmla="*/ 182 h 304"/>
              <a:gd name="T40" fmla="*/ 76 w 344"/>
              <a:gd name="T41" fmla="*/ 164 h 304"/>
              <a:gd name="T42" fmla="*/ 78 w 344"/>
              <a:gd name="T43" fmla="*/ 148 h 304"/>
              <a:gd name="T44" fmla="*/ 78 w 344"/>
              <a:gd name="T45" fmla="*/ 148 h 304"/>
              <a:gd name="T46" fmla="*/ 0 w 344"/>
              <a:gd name="T47" fmla="*/ 148 h 304"/>
              <a:gd name="T48" fmla="*/ 0 w 344"/>
              <a:gd name="T49" fmla="*/ 0 h 304"/>
              <a:gd name="T50" fmla="*/ 0 w 344"/>
              <a:gd name="T51" fmla="*/ 0 h 304"/>
              <a:gd name="T52" fmla="*/ 0 w 344"/>
              <a:gd name="T53" fmla="*/ 0 h 304"/>
              <a:gd name="T54" fmla="*/ 0 w 344"/>
              <a:gd name="T55" fmla="*/ 0 h 304"/>
              <a:gd name="T56" fmla="*/ 0 w 344"/>
              <a:gd name="T57" fmla="*/ 0 h 304"/>
              <a:gd name="T58" fmla="*/ 202 w 344"/>
              <a:gd name="T59" fmla="*/ 0 h 304"/>
              <a:gd name="T60" fmla="*/ 202 w 344"/>
              <a:gd name="T61" fmla="*/ 0 h 304"/>
              <a:gd name="T62" fmla="*/ 202 w 344"/>
              <a:gd name="T63" fmla="*/ 148 h 304"/>
              <a:gd name="T64" fmla="*/ 202 w 344"/>
              <a:gd name="T65" fmla="*/ 148 h 304"/>
              <a:gd name="T66" fmla="*/ 274 w 344"/>
              <a:gd name="T67" fmla="*/ 148 h 304"/>
              <a:gd name="T68" fmla="*/ 274 w 344"/>
              <a:gd name="T69" fmla="*/ 148 h 304"/>
              <a:gd name="T70" fmla="*/ 272 w 344"/>
              <a:gd name="T71" fmla="*/ 164 h 304"/>
              <a:gd name="T72" fmla="*/ 266 w 344"/>
              <a:gd name="T73" fmla="*/ 184 h 304"/>
              <a:gd name="T74" fmla="*/ 260 w 344"/>
              <a:gd name="T75" fmla="*/ 200 h 304"/>
              <a:gd name="T76" fmla="*/ 254 w 344"/>
              <a:gd name="T77" fmla="*/ 216 h 304"/>
              <a:gd name="T78" fmla="*/ 244 w 344"/>
              <a:gd name="T79" fmla="*/ 230 h 304"/>
              <a:gd name="T80" fmla="*/ 230 w 344"/>
              <a:gd name="T81" fmla="*/ 244 h 304"/>
              <a:gd name="T82" fmla="*/ 218 w 344"/>
              <a:gd name="T83" fmla="*/ 258 h 304"/>
              <a:gd name="T84" fmla="*/ 202 w 344"/>
              <a:gd name="T85" fmla="*/ 268 h 304"/>
              <a:gd name="T86" fmla="*/ 240 w 344"/>
              <a:gd name="T87" fmla="*/ 304 h 304"/>
              <a:gd name="T88" fmla="*/ 240 w 344"/>
              <a:gd name="T89" fmla="*/ 304 h 304"/>
              <a:gd name="T90" fmla="*/ 264 w 344"/>
              <a:gd name="T91" fmla="*/ 288 h 304"/>
              <a:gd name="T92" fmla="*/ 288 w 344"/>
              <a:gd name="T93" fmla="*/ 270 h 304"/>
              <a:gd name="T94" fmla="*/ 304 w 344"/>
              <a:gd name="T95" fmla="*/ 250 h 304"/>
              <a:gd name="T96" fmla="*/ 318 w 344"/>
              <a:gd name="T97" fmla="*/ 228 h 304"/>
              <a:gd name="T98" fmla="*/ 332 w 344"/>
              <a:gd name="T99" fmla="*/ 202 h 304"/>
              <a:gd name="T100" fmla="*/ 340 w 344"/>
              <a:gd name="T101" fmla="*/ 176 h 304"/>
              <a:gd name="T102" fmla="*/ 344 w 344"/>
              <a:gd name="T103" fmla="*/ 146 h 304"/>
              <a:gd name="T104" fmla="*/ 344 w 344"/>
              <a:gd name="T105" fmla="*/ 116 h 304"/>
              <a:gd name="T106" fmla="*/ 344 w 344"/>
              <a:gd name="T107" fmla="*/ 0 h 304"/>
              <a:gd name="T108" fmla="*/ 202 w 344"/>
              <a:gd name="T109" fmla="*/ 0 h 304"/>
              <a:gd name="T110" fmla="*/ 202 w 344"/>
              <a:gd name="T111" fmla="*/ 0 h 304"/>
              <a:gd name="T112" fmla="*/ 202 w 344"/>
              <a:gd name="T113" fmla="*/ 0 h 304"/>
              <a:gd name="T114" fmla="*/ 202 w 344"/>
              <a:gd name="T115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4" h="304">
                <a:moveTo>
                  <a:pt x="0" y="0"/>
                </a:moveTo>
                <a:lnTo>
                  <a:pt x="152" y="0"/>
                </a:lnTo>
                <a:lnTo>
                  <a:pt x="152" y="116"/>
                </a:lnTo>
                <a:lnTo>
                  <a:pt x="152" y="116"/>
                </a:lnTo>
                <a:lnTo>
                  <a:pt x="152" y="146"/>
                </a:lnTo>
                <a:lnTo>
                  <a:pt x="144" y="176"/>
                </a:lnTo>
                <a:lnTo>
                  <a:pt x="136" y="202"/>
                </a:lnTo>
                <a:lnTo>
                  <a:pt x="126" y="228"/>
                </a:lnTo>
                <a:lnTo>
                  <a:pt x="110" y="250"/>
                </a:lnTo>
                <a:lnTo>
                  <a:pt x="90" y="270"/>
                </a:lnTo>
                <a:lnTo>
                  <a:pt x="68" y="288"/>
                </a:lnTo>
                <a:lnTo>
                  <a:pt x="40" y="304"/>
                </a:lnTo>
                <a:lnTo>
                  <a:pt x="4" y="268"/>
                </a:lnTo>
                <a:lnTo>
                  <a:pt x="4" y="268"/>
                </a:lnTo>
                <a:lnTo>
                  <a:pt x="22" y="256"/>
                </a:lnTo>
                <a:lnTo>
                  <a:pt x="36" y="242"/>
                </a:lnTo>
                <a:lnTo>
                  <a:pt x="48" y="228"/>
                </a:lnTo>
                <a:lnTo>
                  <a:pt x="60" y="214"/>
                </a:lnTo>
                <a:lnTo>
                  <a:pt x="68" y="198"/>
                </a:lnTo>
                <a:lnTo>
                  <a:pt x="74" y="182"/>
                </a:lnTo>
                <a:lnTo>
                  <a:pt x="76" y="164"/>
                </a:lnTo>
                <a:lnTo>
                  <a:pt x="78" y="148"/>
                </a:lnTo>
                <a:lnTo>
                  <a:pt x="78" y="148"/>
                </a:lnTo>
                <a:lnTo>
                  <a:pt x="0" y="148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202" y="0"/>
                </a:moveTo>
                <a:lnTo>
                  <a:pt x="202" y="0"/>
                </a:lnTo>
                <a:lnTo>
                  <a:pt x="202" y="148"/>
                </a:lnTo>
                <a:lnTo>
                  <a:pt x="202" y="148"/>
                </a:lnTo>
                <a:lnTo>
                  <a:pt x="274" y="148"/>
                </a:lnTo>
                <a:lnTo>
                  <a:pt x="274" y="148"/>
                </a:lnTo>
                <a:lnTo>
                  <a:pt x="272" y="164"/>
                </a:lnTo>
                <a:lnTo>
                  <a:pt x="266" y="184"/>
                </a:lnTo>
                <a:lnTo>
                  <a:pt x="260" y="200"/>
                </a:lnTo>
                <a:lnTo>
                  <a:pt x="254" y="216"/>
                </a:lnTo>
                <a:lnTo>
                  <a:pt x="244" y="230"/>
                </a:lnTo>
                <a:lnTo>
                  <a:pt x="230" y="244"/>
                </a:lnTo>
                <a:lnTo>
                  <a:pt x="218" y="258"/>
                </a:lnTo>
                <a:lnTo>
                  <a:pt x="202" y="268"/>
                </a:lnTo>
                <a:lnTo>
                  <a:pt x="240" y="304"/>
                </a:lnTo>
                <a:lnTo>
                  <a:pt x="240" y="304"/>
                </a:lnTo>
                <a:lnTo>
                  <a:pt x="264" y="288"/>
                </a:lnTo>
                <a:lnTo>
                  <a:pt x="288" y="270"/>
                </a:lnTo>
                <a:lnTo>
                  <a:pt x="304" y="250"/>
                </a:lnTo>
                <a:lnTo>
                  <a:pt x="318" y="228"/>
                </a:lnTo>
                <a:lnTo>
                  <a:pt x="332" y="202"/>
                </a:lnTo>
                <a:lnTo>
                  <a:pt x="340" y="176"/>
                </a:lnTo>
                <a:lnTo>
                  <a:pt x="344" y="146"/>
                </a:lnTo>
                <a:lnTo>
                  <a:pt x="344" y="116"/>
                </a:lnTo>
                <a:lnTo>
                  <a:pt x="344" y="0"/>
                </a:lnTo>
                <a:lnTo>
                  <a:pt x="202" y="0"/>
                </a:lnTo>
                <a:lnTo>
                  <a:pt x="202" y="0"/>
                </a:lnTo>
                <a:lnTo>
                  <a:pt x="202" y="0"/>
                </a:lnTo>
                <a:lnTo>
                  <a:pt x="2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441314" cy="442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>
            <a:off x="11640239" y="6317647"/>
            <a:ext cx="551761" cy="540353"/>
            <a:chOff x="11640239" y="6317647"/>
            <a:chExt cx="551761" cy="540353"/>
          </a:xfrm>
        </p:grpSpPr>
        <p:sp>
          <p:nvSpPr>
            <p:cNvPr id="11" name="矩形 10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11750686" y="6415471"/>
              <a:ext cx="441314" cy="4425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11640239" y="6317647"/>
              <a:ext cx="441314" cy="4425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>
            <a:off x="11640239" y="6317647"/>
            <a:ext cx="551761" cy="540353"/>
            <a:chOff x="11640239" y="6317647"/>
            <a:chExt cx="551761" cy="540353"/>
          </a:xfrm>
        </p:grpSpPr>
        <p:sp>
          <p:nvSpPr>
            <p:cNvPr id="14" name="矩形 13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11750686" y="6415471"/>
              <a:ext cx="441314" cy="4425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11640239" y="6317647"/>
              <a:ext cx="441314" cy="4425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 userDrawn="1">
            <p:custDataLst>
              <p:tags r:id="rId7"/>
            </p:custDataLst>
          </p:nvPr>
        </p:nvGrpSpPr>
        <p:grpSpPr>
          <a:xfrm>
            <a:off x="0" y="0"/>
            <a:ext cx="551761" cy="540353"/>
            <a:chOff x="11640239" y="6317647"/>
            <a:chExt cx="551761" cy="540353"/>
          </a:xfrm>
        </p:grpSpPr>
        <p:sp>
          <p:nvSpPr>
            <p:cNvPr id="17" name="矩形 16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11750686" y="6415471"/>
              <a:ext cx="441314" cy="4425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11640239" y="6317647"/>
              <a:ext cx="441314" cy="4425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838200" cy="820870"/>
            <a:chOff x="11640239" y="6317647"/>
            <a:chExt cx="551761" cy="540353"/>
          </a:xfrm>
        </p:grpSpPr>
        <p:sp>
          <p:nvSpPr>
            <p:cNvPr id="9" name="矩形 8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11750686" y="6415471"/>
              <a:ext cx="441314" cy="4425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11640239" y="6317647"/>
              <a:ext cx="441314" cy="4425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 userDrawn="1">
            <p:custDataLst>
              <p:tags r:id="rId6"/>
            </p:custDataLst>
          </p:nvPr>
        </p:nvGrpSpPr>
        <p:grpSpPr>
          <a:xfrm>
            <a:off x="11353800" y="6037131"/>
            <a:ext cx="838200" cy="820870"/>
            <a:chOff x="11640239" y="6317647"/>
            <a:chExt cx="551761" cy="540353"/>
          </a:xfrm>
        </p:grpSpPr>
        <p:sp>
          <p:nvSpPr>
            <p:cNvPr id="13" name="矩形 12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11750686" y="6415471"/>
              <a:ext cx="441314" cy="4425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11640239" y="6317647"/>
              <a:ext cx="441314" cy="4425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6" name="椭圆 5"/>
          <p:cNvSpPr/>
          <p:nvPr userDrawn="1"/>
        </p:nvSpPr>
        <p:spPr>
          <a:xfrm>
            <a:off x="5161280" y="1643380"/>
            <a:ext cx="1461770" cy="1472565"/>
          </a:xfrm>
          <a:prstGeom prst="ellipse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5284470" y="2128520"/>
            <a:ext cx="1214755" cy="501650"/>
          </a:xfrm>
          <a:ln>
            <a:noFill/>
          </a:ln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12945" y="3298190"/>
            <a:ext cx="2757805" cy="44958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3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5775" y="248285"/>
            <a:ext cx="5581650" cy="410845"/>
          </a:xfrm>
        </p:spPr>
        <p:txBody>
          <a:bodyPr/>
          <a:lstStyle>
            <a:lvl1pPr algn="ctr">
              <a:defRPr sz="2400"/>
            </a:lvl1pPr>
          </a:lstStyle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half" idx="2"/>
          </p:nvPr>
        </p:nvSpPr>
        <p:spPr>
          <a:xfrm>
            <a:off x="4093210" y="800100"/>
            <a:ext cx="3446780" cy="33655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0220" y="1670685"/>
            <a:ext cx="345630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241165" y="1670685"/>
            <a:ext cx="356679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8101965" y="1670685"/>
            <a:ext cx="3434080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648970" y="1152525"/>
            <a:ext cx="5179060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275070" y="1152525"/>
            <a:ext cx="5274945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 algn="l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755650" y="467360"/>
            <a:ext cx="10681335" cy="449580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 userDrawn="1"/>
        </p:nvSpPr>
        <p:spPr>
          <a:xfrm>
            <a:off x="836930" y="1316990"/>
            <a:ext cx="3819525" cy="6718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endParaRPr lang="zh-CN" altLang="en-US" sz="1800" dirty="0" smtClean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273675" y="741045"/>
            <a:ext cx="5962650" cy="48101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marL="0" lvl="0" algn="l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522605" y="1311910"/>
            <a:ext cx="4645025" cy="4234180"/>
          </a:xfrm>
        </p:spPr>
        <p:txBody>
          <a:bodyPr/>
          <a:lstStyle>
            <a:lvl1pPr marL="0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2605" y="741045"/>
            <a:ext cx="4644390" cy="40449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3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1280" y="29210"/>
            <a:ext cx="12029440" cy="305371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单击图标添加图片、表格等等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785235" y="3478530"/>
            <a:ext cx="7529830" cy="25495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04495" y="3478530"/>
            <a:ext cx="2846705" cy="33845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1656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zh-CN" altLang="en-US" sz="2400" b="1" i="0" u="none" strike="noStrike" kern="1200" cap="none" spc="0" normalizeH="0" baseline="0" noProof="0" dirty="0" smtClean="0">
          <a:ln>
            <a:noFill/>
          </a:ln>
          <a:solidFill>
            <a:srgbClr val="FF5050"/>
          </a:solidFill>
          <a:effectLst/>
          <a:uLnTx/>
          <a:uFillTx/>
          <a:latin typeface="华文细黑" panose="02010600040101010101" pitchFamily="2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75" indent="0" algn="l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76000"/>
        <a:buFont typeface="Wingdings" panose="05000000000000000000" pitchFamily="2" charset="2"/>
        <a:buNone/>
        <a:defRPr lang="zh-CN" altLang="en-US" sz="1800" kern="1200" dirty="0" smtClean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30885" indent="-360680" algn="l" rtl="0" eaLnBrk="1" fontAlgn="base" hangingPunct="1">
        <a:spcBef>
          <a:spcPct val="1340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1865">
          <a:solidFill>
            <a:schemeClr val="tx1"/>
          </a:solidFill>
          <a:latin typeface="+mn-lt"/>
          <a:ea typeface="+mn-ea"/>
        </a:defRPr>
      </a:lvl2pPr>
      <a:lvl3pPr marL="1096010" indent="-300990" algn="l" rtl="0" eaLnBrk="1" fontAlgn="base" hangingPunct="1">
        <a:spcBef>
          <a:spcPct val="1340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>
          <a:solidFill>
            <a:schemeClr val="tx1"/>
          </a:solidFill>
          <a:latin typeface="+mn-lt"/>
          <a:ea typeface="+mn-ea"/>
        </a:defRPr>
      </a:lvl3pPr>
      <a:lvl4pPr marL="1463040" indent="-300990" algn="l" rtl="0" eaLnBrk="1" fontAlgn="base" hangingPunct="1">
        <a:spcBef>
          <a:spcPct val="1070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1465">
          <a:solidFill>
            <a:schemeClr val="tx1"/>
          </a:solidFill>
          <a:latin typeface="+mn-lt"/>
          <a:ea typeface="+mn-ea"/>
        </a:defRPr>
      </a:lvl4pPr>
      <a:lvl5pPr marL="182880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200">
          <a:solidFill>
            <a:schemeClr val="tx1"/>
          </a:solidFill>
          <a:latin typeface="+mn-lt"/>
          <a:ea typeface="+mn-ea"/>
        </a:defRPr>
      </a:lvl5pPr>
      <a:lvl6pPr marL="24390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6pPr>
      <a:lvl7pPr marL="30486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7pPr>
      <a:lvl8pPr marL="36588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8pPr>
      <a:lvl9pPr marL="42684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6" Type="http://schemas.openxmlformats.org/officeDocument/2006/relationships/slideLayout" Target="../slideLayouts/slideLayout35.xml"/><Relationship Id="rId25" Type="http://schemas.openxmlformats.org/officeDocument/2006/relationships/audio" Target="../media/audio1.wav"/><Relationship Id="rId24" Type="http://schemas.openxmlformats.org/officeDocument/2006/relationships/tags" Target="../tags/tag184.xml"/><Relationship Id="rId23" Type="http://schemas.openxmlformats.org/officeDocument/2006/relationships/tags" Target="../tags/tag183.xml"/><Relationship Id="rId22" Type="http://schemas.openxmlformats.org/officeDocument/2006/relationships/tags" Target="../tags/tag182.xml"/><Relationship Id="rId21" Type="http://schemas.openxmlformats.org/officeDocument/2006/relationships/tags" Target="../tags/tag181.xml"/><Relationship Id="rId20" Type="http://schemas.openxmlformats.org/officeDocument/2006/relationships/tags" Target="../tags/tag180.xml"/><Relationship Id="rId2" Type="http://schemas.openxmlformats.org/officeDocument/2006/relationships/tags" Target="../tags/tag162.xml"/><Relationship Id="rId19" Type="http://schemas.openxmlformats.org/officeDocument/2006/relationships/tags" Target="../tags/tag179.xml"/><Relationship Id="rId18" Type="http://schemas.openxmlformats.org/officeDocument/2006/relationships/tags" Target="../tags/tag178.xml"/><Relationship Id="rId17" Type="http://schemas.openxmlformats.org/officeDocument/2006/relationships/tags" Target="../tags/tag177.xml"/><Relationship Id="rId16" Type="http://schemas.openxmlformats.org/officeDocument/2006/relationships/tags" Target="../tags/tag176.xml"/><Relationship Id="rId15" Type="http://schemas.openxmlformats.org/officeDocument/2006/relationships/tags" Target="../tags/tag175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tags" Target="../tags/tag16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9" Type="http://schemas.openxmlformats.org/officeDocument/2006/relationships/notesSlide" Target="../notesSlides/notesSlide1.xml"/><Relationship Id="rId38" Type="http://schemas.openxmlformats.org/officeDocument/2006/relationships/slideLayout" Target="../slideLayouts/slideLayout35.xml"/><Relationship Id="rId37" Type="http://schemas.openxmlformats.org/officeDocument/2006/relationships/audio" Target="../media/audio1.wav"/><Relationship Id="rId36" Type="http://schemas.openxmlformats.org/officeDocument/2006/relationships/tags" Target="../tags/tag220.xml"/><Relationship Id="rId35" Type="http://schemas.openxmlformats.org/officeDocument/2006/relationships/tags" Target="../tags/tag219.xml"/><Relationship Id="rId34" Type="http://schemas.openxmlformats.org/officeDocument/2006/relationships/tags" Target="../tags/tag218.xml"/><Relationship Id="rId33" Type="http://schemas.openxmlformats.org/officeDocument/2006/relationships/tags" Target="../tags/tag217.xml"/><Relationship Id="rId32" Type="http://schemas.openxmlformats.org/officeDocument/2006/relationships/tags" Target="../tags/tag216.xml"/><Relationship Id="rId31" Type="http://schemas.openxmlformats.org/officeDocument/2006/relationships/tags" Target="../tags/tag215.xml"/><Relationship Id="rId30" Type="http://schemas.openxmlformats.org/officeDocument/2006/relationships/tags" Target="../tags/tag214.xml"/><Relationship Id="rId3" Type="http://schemas.openxmlformats.org/officeDocument/2006/relationships/tags" Target="../tags/tag187.xml"/><Relationship Id="rId29" Type="http://schemas.openxmlformats.org/officeDocument/2006/relationships/tags" Target="../tags/tag213.xml"/><Relationship Id="rId28" Type="http://schemas.openxmlformats.org/officeDocument/2006/relationships/tags" Target="../tags/tag212.xml"/><Relationship Id="rId27" Type="http://schemas.openxmlformats.org/officeDocument/2006/relationships/tags" Target="../tags/tag211.xml"/><Relationship Id="rId26" Type="http://schemas.openxmlformats.org/officeDocument/2006/relationships/tags" Target="../tags/tag210.xml"/><Relationship Id="rId25" Type="http://schemas.openxmlformats.org/officeDocument/2006/relationships/tags" Target="../tags/tag209.xml"/><Relationship Id="rId24" Type="http://schemas.openxmlformats.org/officeDocument/2006/relationships/tags" Target="../tags/tag208.xml"/><Relationship Id="rId23" Type="http://schemas.openxmlformats.org/officeDocument/2006/relationships/tags" Target="../tags/tag207.xml"/><Relationship Id="rId22" Type="http://schemas.openxmlformats.org/officeDocument/2006/relationships/tags" Target="../tags/tag206.xml"/><Relationship Id="rId21" Type="http://schemas.openxmlformats.org/officeDocument/2006/relationships/tags" Target="../tags/tag205.xml"/><Relationship Id="rId20" Type="http://schemas.openxmlformats.org/officeDocument/2006/relationships/tags" Target="../tags/tag204.xml"/><Relationship Id="rId2" Type="http://schemas.openxmlformats.org/officeDocument/2006/relationships/tags" Target="../tags/tag186.xml"/><Relationship Id="rId19" Type="http://schemas.openxmlformats.org/officeDocument/2006/relationships/tags" Target="../tags/tag203.xml"/><Relationship Id="rId18" Type="http://schemas.openxmlformats.org/officeDocument/2006/relationships/tags" Target="../tags/tag202.xml"/><Relationship Id="rId17" Type="http://schemas.openxmlformats.org/officeDocument/2006/relationships/tags" Target="../tags/tag201.xml"/><Relationship Id="rId16" Type="http://schemas.openxmlformats.org/officeDocument/2006/relationships/tags" Target="../tags/tag200.xml"/><Relationship Id="rId15" Type="http://schemas.openxmlformats.org/officeDocument/2006/relationships/tags" Target="../tags/tag199.xml"/><Relationship Id="rId14" Type="http://schemas.openxmlformats.org/officeDocument/2006/relationships/tags" Target="../tags/tag198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tags" Target="../tags/tag18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tags" Target="../tags/tag228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tags" Target="../tags/tag2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23" name="Rectang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67080" y="188595"/>
            <a:ext cx="10681335" cy="416560"/>
          </a:xfrm>
        </p:spPr>
        <p:txBody>
          <a:bodyPr vert="horz" wrap="square" lIns="91440" tIns="45720" rIns="91440" bIns="45720"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开放地址法</a:t>
            </a:r>
            <a:endParaRPr lang="zh-CN" altLang="en-US" dirty="0"/>
          </a:p>
        </p:txBody>
      </p:sp>
      <p:sp>
        <p:nvSpPr>
          <p:cNvPr id="235524" name="Rectangle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10565" y="546735"/>
            <a:ext cx="10886440" cy="5763895"/>
          </a:xfrm>
        </p:spPr>
        <p:txBody>
          <a:bodyPr vert="horz" wrap="square" lIns="91440" tIns="45720" rIns="91440" bIns="45720" anchor="t"/>
          <a:lstStyle>
            <a:lvl1pPr marL="3175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lang="zh-CN" altLang="en-US" sz="1600" kern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70205" indent="0" algn="l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 sz="1800">
                <a:solidFill>
                  <a:schemeClr val="tx1"/>
                </a:solidFill>
                <a:latin typeface="+mn-ea"/>
                <a:ea typeface="+mn-ea"/>
              </a:defRPr>
            </a:lvl2pPr>
            <a:lvl3pPr marL="1096010" indent="-300990" algn="l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1800">
                <a:solidFill>
                  <a:schemeClr val="tx1"/>
                </a:solidFill>
                <a:latin typeface="+mn-ea"/>
                <a:ea typeface="+mn-ea"/>
              </a:defRPr>
            </a:lvl3pPr>
            <a:lvl4pPr marL="1463040" indent="-300990" algn="l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1800">
                <a:solidFill>
                  <a:schemeClr val="tx1"/>
                </a:solidFill>
                <a:latin typeface="+mn-ea"/>
                <a:ea typeface="+mn-ea"/>
              </a:defRPr>
            </a:lvl4pPr>
            <a:lvl5pPr marL="1828800" indent="-300990" algn="l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800">
                <a:solidFill>
                  <a:schemeClr val="tx1"/>
                </a:solidFill>
                <a:latin typeface="+mn-ea"/>
                <a:ea typeface="+mn-ea"/>
              </a:defRPr>
            </a:lvl5pPr>
            <a:lvl6pPr marL="2439035" indent="-30099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665">
                <a:solidFill>
                  <a:schemeClr val="tx1"/>
                </a:solidFill>
                <a:latin typeface="+mn-lt"/>
                <a:ea typeface="+mn-ea"/>
              </a:defRPr>
            </a:lvl6pPr>
            <a:lvl7pPr marL="3048635" indent="-30099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665">
                <a:solidFill>
                  <a:schemeClr val="tx1"/>
                </a:solidFill>
                <a:latin typeface="+mn-lt"/>
                <a:ea typeface="+mn-ea"/>
              </a:defRPr>
            </a:lvl7pPr>
            <a:lvl8pPr marL="3658870" indent="-30099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665">
                <a:solidFill>
                  <a:schemeClr val="tx1"/>
                </a:solidFill>
                <a:latin typeface="+mn-lt"/>
                <a:ea typeface="+mn-ea"/>
              </a:defRPr>
            </a:lvl8pPr>
            <a:lvl9pPr marL="4268470" indent="-30099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66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/>
            <a:r>
              <a:rPr lang="zh-CN" altLang="en-US" sz="1800" b="1" dirty="0">
                <a:solidFill>
                  <a:schemeClr val="tx1"/>
                </a:solidFill>
              </a:rPr>
              <a:t>例</a:t>
            </a:r>
            <a:r>
              <a:rPr lang="en-US" altLang="zh-CN" sz="1800" b="1" dirty="0">
                <a:solidFill>
                  <a:schemeClr val="tx1"/>
                </a:solidFill>
              </a:rPr>
              <a:t>9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设记录的</a:t>
            </a:r>
            <a:r>
              <a:rPr lang="en-US" altLang="zh-CN" sz="1800" dirty="0">
                <a:solidFill>
                  <a:schemeClr val="tx1"/>
                </a:solidFill>
              </a:rPr>
              <a:t>key</a:t>
            </a:r>
            <a:r>
              <a:rPr lang="zh-CN" altLang="en-US" sz="1800" dirty="0">
                <a:solidFill>
                  <a:schemeClr val="tx1"/>
                </a:solidFill>
              </a:rPr>
              <a:t>集合</a:t>
            </a:r>
            <a:r>
              <a:rPr lang="en-US" altLang="zh-CN" sz="1800" b="1" dirty="0">
                <a:solidFill>
                  <a:schemeClr val="tx1"/>
                </a:solidFill>
              </a:rPr>
              <a:t>k={23</a:t>
            </a:r>
            <a:r>
              <a:rPr lang="zh-CN" altLang="en-US" sz="1800" b="1" dirty="0">
                <a:solidFill>
                  <a:schemeClr val="tx1"/>
                </a:solidFill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</a:rPr>
              <a:t>34</a:t>
            </a:r>
            <a:r>
              <a:rPr lang="zh-CN" altLang="en-US" sz="1800" b="1" dirty="0">
                <a:solidFill>
                  <a:schemeClr val="tx1"/>
                </a:solidFill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</a:rPr>
              <a:t>14</a:t>
            </a:r>
            <a:r>
              <a:rPr lang="zh-CN" altLang="en-US" sz="1800" b="1" dirty="0">
                <a:solidFill>
                  <a:schemeClr val="tx1"/>
                </a:solidFill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</a:rPr>
              <a:t>38</a:t>
            </a:r>
            <a:r>
              <a:rPr lang="zh-CN" altLang="en-US" sz="1800" b="1" dirty="0">
                <a:solidFill>
                  <a:schemeClr val="tx1"/>
                </a:solidFill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</a:rPr>
              <a:t>46</a:t>
            </a:r>
            <a:r>
              <a:rPr lang="zh-CN" altLang="en-US" sz="1800" b="1" dirty="0">
                <a:solidFill>
                  <a:schemeClr val="tx1"/>
                </a:solidFill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</a:rPr>
              <a:t>16</a:t>
            </a:r>
            <a:r>
              <a:rPr lang="zh-CN" altLang="en-US" sz="1800" b="1" dirty="0">
                <a:solidFill>
                  <a:schemeClr val="tx1"/>
                </a:solidFill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</a:rPr>
              <a:t>68</a:t>
            </a:r>
            <a:r>
              <a:rPr lang="zh-CN" altLang="en-US" sz="1800" b="1" dirty="0">
                <a:solidFill>
                  <a:schemeClr val="tx1"/>
                </a:solidFill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</a:rPr>
              <a:t>15</a:t>
            </a:r>
            <a:r>
              <a:rPr lang="zh-CN" altLang="en-US" sz="1800" b="1" dirty="0">
                <a:solidFill>
                  <a:schemeClr val="tx1"/>
                </a:solidFill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</a:rPr>
              <a:t>07</a:t>
            </a:r>
            <a:r>
              <a:rPr lang="zh-CN" altLang="en-US" sz="1800" b="1" dirty="0">
                <a:solidFill>
                  <a:schemeClr val="tx1"/>
                </a:solidFill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</a:rPr>
              <a:t>31</a:t>
            </a:r>
            <a:r>
              <a:rPr lang="zh-CN" altLang="en-US" sz="1800" b="1" dirty="0">
                <a:solidFill>
                  <a:schemeClr val="tx1"/>
                </a:solidFill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</a:rPr>
              <a:t>26}</a:t>
            </a:r>
            <a:r>
              <a:rPr lang="zh-CN" altLang="en-US" sz="1800" dirty="0">
                <a:solidFill>
                  <a:schemeClr val="tx1"/>
                </a:solidFill>
              </a:rPr>
              <a:t>，记录数</a:t>
            </a:r>
            <a:r>
              <a:rPr lang="en-US" altLang="zh-CN" sz="1800" b="1" dirty="0">
                <a:solidFill>
                  <a:schemeClr val="tx1"/>
                </a:solidFill>
              </a:rPr>
              <a:t>n</a:t>
            </a:r>
            <a:r>
              <a:rPr lang="en-US" altLang="zh-CN" sz="1800" dirty="0">
                <a:solidFill>
                  <a:schemeClr val="tx1"/>
                </a:solidFill>
              </a:rPr>
              <a:t>=11</a:t>
            </a:r>
            <a:r>
              <a:rPr lang="zh-CN" altLang="en-US" sz="1800" dirty="0">
                <a:solidFill>
                  <a:schemeClr val="tx1"/>
                </a:solidFill>
              </a:rPr>
              <a:t>。令装填因子</a:t>
            </a:r>
            <a:r>
              <a:rPr lang="en-US" altLang="zh-CN" sz="1800" b="1" dirty="0">
                <a:solidFill>
                  <a:schemeClr val="tx1"/>
                </a:solidFill>
              </a:rPr>
              <a:t>α</a:t>
            </a:r>
            <a:r>
              <a:rPr lang="en-US" altLang="zh-CN" sz="1800" dirty="0">
                <a:solidFill>
                  <a:schemeClr val="tx1"/>
                </a:solidFill>
              </a:rPr>
              <a:t>=0.75</a:t>
            </a:r>
            <a:r>
              <a:rPr lang="zh-CN" altLang="en-US" sz="1800" dirty="0">
                <a:solidFill>
                  <a:schemeClr val="tx1"/>
                </a:solidFill>
              </a:rPr>
              <a:t>，取表长</a:t>
            </a:r>
            <a:r>
              <a:rPr lang="en-US" altLang="zh-CN" sz="1800" b="1" dirty="0">
                <a:solidFill>
                  <a:schemeClr val="tx1"/>
                </a:solidFill>
              </a:rPr>
              <a:t>m</a:t>
            </a:r>
            <a:r>
              <a:rPr lang="en-US" altLang="zh-CN" sz="1800" dirty="0">
                <a:solidFill>
                  <a:schemeClr val="tx1"/>
                </a:solidFill>
              </a:rPr>
              <a:t>= </a:t>
            </a:r>
            <a:r>
              <a:rPr lang="en-US" altLang="zh-CN" sz="1800" dirty="0">
                <a:solidFill>
                  <a:schemeClr val="tx1"/>
                </a:solidFill>
                <a:sym typeface="Symbol" panose="05050102010706020507" pitchFamily="18" charset="2"/>
              </a:rPr>
              <a:t></a:t>
            </a:r>
            <a:r>
              <a:rPr lang="en-US" altLang="zh-CN" sz="1800" b="1" dirty="0">
                <a:solidFill>
                  <a:schemeClr val="tx1"/>
                </a:solidFill>
              </a:rPr>
              <a:t>n/α</a:t>
            </a:r>
            <a:r>
              <a:rPr lang="en-US" altLang="zh-CN" sz="1800" dirty="0">
                <a:solidFill>
                  <a:schemeClr val="tx1"/>
                </a:solidFill>
                <a:sym typeface="Symbol" panose="05050102010706020507" pitchFamily="18" charset="2"/>
              </a:rPr>
              <a:t> </a:t>
            </a:r>
            <a:r>
              <a:rPr lang="en-US" altLang="zh-CN" sz="1800" dirty="0">
                <a:solidFill>
                  <a:schemeClr val="tx1"/>
                </a:solidFill>
              </a:rPr>
              <a:t>=15</a:t>
            </a:r>
            <a:r>
              <a:rPr lang="zh-CN" altLang="en-US" sz="1800" dirty="0">
                <a:solidFill>
                  <a:schemeClr val="tx1"/>
                </a:solidFill>
              </a:rPr>
              <a:t>。用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800" dirty="0">
                <a:solidFill>
                  <a:schemeClr val="tx1"/>
                </a:solidFill>
              </a:rPr>
              <a:t>保留余数法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800" dirty="0">
                <a:solidFill>
                  <a:schemeClr val="tx1"/>
                </a:solidFill>
              </a:rPr>
              <a:t>选取</a:t>
            </a:r>
            <a:r>
              <a:rPr lang="en-US" altLang="zh-CN" sz="1800" dirty="0">
                <a:solidFill>
                  <a:schemeClr val="tx1"/>
                </a:solidFill>
              </a:rPr>
              <a:t>Hash</a:t>
            </a:r>
            <a:r>
              <a:rPr lang="zh-CN" altLang="en-US" sz="1800" dirty="0">
                <a:solidFill>
                  <a:schemeClr val="tx1"/>
                </a:solidFill>
              </a:rPr>
              <a:t>函数（</a:t>
            </a:r>
            <a:r>
              <a:rPr lang="en-US" altLang="zh-CN" sz="1800" b="1" dirty="0">
                <a:solidFill>
                  <a:schemeClr val="tx1"/>
                </a:solidFill>
              </a:rPr>
              <a:t>p</a:t>
            </a:r>
            <a:r>
              <a:rPr lang="en-US" altLang="zh-CN" sz="1800" dirty="0">
                <a:solidFill>
                  <a:schemeClr val="tx1"/>
                </a:solidFill>
              </a:rPr>
              <a:t>=13</a:t>
            </a:r>
            <a:r>
              <a:rPr lang="zh-CN" altLang="en-US" sz="1800" dirty="0">
                <a:solidFill>
                  <a:schemeClr val="tx1"/>
                </a:solidFill>
              </a:rPr>
              <a:t>）：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algn="just" eaLnBrk="1" hangingPunct="1"/>
            <a:r>
              <a:rPr lang="zh-CN" altLang="en-US" sz="1800" dirty="0">
                <a:solidFill>
                  <a:schemeClr val="tx1"/>
                </a:solidFill>
              </a:rPr>
              <a:t>                                       </a:t>
            </a:r>
            <a:r>
              <a:rPr lang="en-US" altLang="zh-CN" sz="1800" b="1" dirty="0">
                <a:solidFill>
                  <a:schemeClr val="tx1"/>
                </a:solidFill>
              </a:rPr>
              <a:t>H(key)=key%13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zh-CN" altLang="en-US" sz="1800" dirty="0">
                <a:solidFill>
                  <a:schemeClr val="tx1"/>
                </a:solidFill>
              </a:rPr>
              <a:t>采用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800" dirty="0">
                <a:solidFill>
                  <a:schemeClr val="tx1"/>
                </a:solidFill>
              </a:rPr>
              <a:t>线性探查法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1800" dirty="0">
                <a:solidFill>
                  <a:schemeClr val="tx1"/>
                </a:solidFill>
              </a:rPr>
              <a:t>解决冲突。依据以上条件，依次取</a:t>
            </a:r>
            <a:r>
              <a:rPr lang="en-US" altLang="zh-CN" sz="1800" dirty="0">
                <a:solidFill>
                  <a:schemeClr val="tx1"/>
                </a:solidFill>
              </a:rPr>
              <a:t>k</a:t>
            </a:r>
            <a:r>
              <a:rPr lang="zh-CN" altLang="en-US" sz="1800" dirty="0">
                <a:solidFill>
                  <a:schemeClr val="tx1"/>
                </a:solidFill>
              </a:rPr>
              <a:t>中各值构造的</a:t>
            </a:r>
            <a:r>
              <a:rPr lang="en-US" altLang="zh-CN" sz="1800" dirty="0">
                <a:solidFill>
                  <a:schemeClr val="tx1"/>
                </a:solidFill>
              </a:rPr>
              <a:t>Hash</a:t>
            </a:r>
            <a:r>
              <a:rPr lang="zh-CN" altLang="en-US" sz="1800" dirty="0">
                <a:solidFill>
                  <a:schemeClr val="tx1"/>
                </a:solidFill>
              </a:rPr>
              <a:t>表</a:t>
            </a:r>
            <a:r>
              <a:rPr lang="en-US" altLang="zh-CN" sz="1800" dirty="0">
                <a:solidFill>
                  <a:schemeClr val="tx1"/>
                </a:solidFill>
              </a:rPr>
              <a:t>HT</a:t>
            </a:r>
            <a:r>
              <a:rPr lang="zh-CN" altLang="en-US" sz="1800" dirty="0">
                <a:solidFill>
                  <a:schemeClr val="tx1"/>
                </a:solidFill>
              </a:rPr>
              <a:t>，如下图所示（表</a:t>
            </a:r>
            <a:r>
              <a:rPr lang="en-US" altLang="zh-CN" sz="1800" dirty="0">
                <a:solidFill>
                  <a:schemeClr val="tx1"/>
                </a:solidFill>
              </a:rPr>
              <a:t>HT</a:t>
            </a:r>
            <a:r>
              <a:rPr lang="zh-CN" altLang="en-US" sz="1800" dirty="0">
                <a:solidFill>
                  <a:schemeClr val="tx1"/>
                </a:solidFill>
              </a:rPr>
              <a:t>初始为空）</a:t>
            </a:r>
            <a:r>
              <a:rPr lang="zh-CN" altLang="en-US" sz="1800" dirty="0"/>
              <a:t>。 </a:t>
            </a:r>
            <a:endParaRPr lang="zh-CN" altLang="en-US" sz="1800" dirty="0"/>
          </a:p>
          <a:p>
            <a:pPr eaLnBrk="1" hangingPunct="1"/>
            <a:endParaRPr lang="en-US" altLang="zh-CN" sz="1800" dirty="0"/>
          </a:p>
        </p:txBody>
      </p:sp>
      <p:sp>
        <p:nvSpPr>
          <p:cNvPr id="235525" name="Rectangle 4"/>
          <p:cNvSpPr/>
          <p:nvPr>
            <p:custDataLst>
              <p:tags r:id="rId3"/>
            </p:custDataLst>
          </p:nvPr>
        </p:nvSpPr>
        <p:spPr>
          <a:xfrm>
            <a:off x="1752600" y="2971800"/>
            <a:ext cx="8534400" cy="6858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273050" indent="-273050"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	k={23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34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14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38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46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68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07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31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26}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	H(key)=key%13;   H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=(H(key)+d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)%15;    d</a:t>
            </a:r>
            <a:r>
              <a:rPr lang="en-US" altLang="zh-CN" sz="2000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……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(m-1)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5766" name="Group 6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590800" y="3657600"/>
          <a:ext cx="7543800" cy="335280"/>
        </p:xfrm>
        <a:graphic>
          <a:graphicData uri="http://schemas.openxmlformats.org/drawingml/2006/table">
            <a:tbl>
              <a:tblPr/>
              <a:tblGrid>
                <a:gridCol w="503555"/>
                <a:gridCol w="501650"/>
                <a:gridCol w="504825"/>
                <a:gridCol w="501650"/>
                <a:gridCol w="502920"/>
                <a:gridCol w="503555"/>
                <a:gridCol w="501650"/>
                <a:gridCol w="504825"/>
                <a:gridCol w="501650"/>
                <a:gridCol w="502920"/>
                <a:gridCol w="503555"/>
                <a:gridCol w="501650"/>
                <a:gridCol w="504825"/>
                <a:gridCol w="501650"/>
                <a:gridCol w="50292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35560" name="Text Box 39"/>
          <p:cNvSpPr txBox="1"/>
          <p:nvPr>
            <p:custDataLst>
              <p:tags r:id="rId5"/>
            </p:custDataLst>
          </p:nvPr>
        </p:nvSpPr>
        <p:spPr>
          <a:xfrm>
            <a:off x="1752600" y="3563938"/>
            <a:ext cx="89154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Times New Roman" panose="02020603050405020304" pitchFamily="18" charset="0"/>
              </a:rPr>
              <a:t>  HT: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Times New Roman" panose="02020603050405020304" pitchFamily="18" charset="0"/>
              </a:rPr>
              <a:t>H(key)       0        1       2         3      4        5         6        7        8      9        10       11      12       13    14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245801" name="Rectangle 40"/>
          <p:cNvSpPr/>
          <p:nvPr>
            <p:custDataLst>
              <p:tags r:id="rId6"/>
            </p:custDataLst>
          </p:nvPr>
        </p:nvSpPr>
        <p:spPr>
          <a:xfrm>
            <a:off x="76200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23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2" name="Rectangle 41"/>
          <p:cNvSpPr/>
          <p:nvPr>
            <p:custDataLst>
              <p:tags r:id="rId7"/>
            </p:custDataLst>
          </p:nvPr>
        </p:nvSpPr>
        <p:spPr>
          <a:xfrm>
            <a:off x="66294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34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3" name="Rectangle 42"/>
          <p:cNvSpPr/>
          <p:nvPr>
            <p:custDataLst>
              <p:tags r:id="rId8"/>
            </p:custDataLst>
          </p:nvPr>
        </p:nvSpPr>
        <p:spPr>
          <a:xfrm>
            <a:off x="31242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14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4" name="Rectangle 43"/>
          <p:cNvSpPr/>
          <p:nvPr>
            <p:custDataLst>
              <p:tags r:id="rId9"/>
            </p:custDataLst>
          </p:nvPr>
        </p:nvSpPr>
        <p:spPr>
          <a:xfrm>
            <a:off x="86868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38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5" name="Rectangle 44"/>
          <p:cNvSpPr/>
          <p:nvPr>
            <p:custDataLst>
              <p:tags r:id="rId10"/>
            </p:custDataLst>
          </p:nvPr>
        </p:nvSpPr>
        <p:spPr>
          <a:xfrm>
            <a:off x="61722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46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6" name="Rectangle 45"/>
          <p:cNvSpPr/>
          <p:nvPr>
            <p:custDataLst>
              <p:tags r:id="rId11"/>
            </p:custDataLst>
          </p:nvPr>
        </p:nvSpPr>
        <p:spPr>
          <a:xfrm>
            <a:off x="41910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16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7" name="Text Box 46"/>
          <p:cNvSpPr txBox="1"/>
          <p:nvPr>
            <p:custDataLst>
              <p:tags r:id="rId12"/>
            </p:custDataLst>
          </p:nvPr>
        </p:nvSpPr>
        <p:spPr>
          <a:xfrm>
            <a:off x="1828800" y="4267200"/>
            <a:ext cx="82296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Times New Roman" panose="02020603050405020304" pitchFamily="18" charset="0"/>
              </a:rPr>
              <a:t>H(68)=68%13=3(</a:t>
            </a:r>
            <a:r>
              <a:rPr lang="zh-CN" altLang="en-US" sz="1600" dirty="0">
                <a:latin typeface="Times New Roman" panose="02020603050405020304" pitchFamily="18" charset="0"/>
              </a:rPr>
              <a:t>冲突</a:t>
            </a:r>
            <a:r>
              <a:rPr lang="en-US" altLang="zh-CN" sz="1600" dirty="0">
                <a:latin typeface="Times New Roman" panose="02020603050405020304" pitchFamily="18" charset="0"/>
              </a:rPr>
              <a:t>), </a:t>
            </a:r>
            <a:r>
              <a:rPr lang="zh-CN" altLang="en-US" sz="1600" dirty="0">
                <a:latin typeface="Times New Roman" panose="02020603050405020304" pitchFamily="18" charset="0"/>
              </a:rPr>
              <a:t>取</a:t>
            </a:r>
            <a:r>
              <a:rPr lang="en-US" altLang="zh-CN" sz="1600" dirty="0">
                <a:latin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600" dirty="0">
                <a:latin typeface="Times New Roman" panose="02020603050405020304" pitchFamily="18" charset="0"/>
              </a:rPr>
              <a:t>=(3+1)%15=4(</a:t>
            </a:r>
            <a:r>
              <a:rPr lang="zh-CN" altLang="en-US" sz="1600" dirty="0">
                <a:latin typeface="Times New Roman" panose="02020603050405020304" pitchFamily="18" charset="0"/>
              </a:rPr>
              <a:t>空</a:t>
            </a:r>
            <a:r>
              <a:rPr lang="en-US" altLang="zh-CN" sz="1600" dirty="0">
                <a:latin typeface="Times New Roman" panose="02020603050405020304" pitchFamily="18" charset="0"/>
              </a:rPr>
              <a:t>), </a:t>
            </a:r>
            <a:r>
              <a:rPr lang="zh-CN" altLang="en-US" sz="1600" dirty="0">
                <a:latin typeface="Times New Roman" panose="02020603050405020304" pitchFamily="18" charset="0"/>
              </a:rPr>
              <a:t>故</a:t>
            </a:r>
            <a:r>
              <a:rPr lang="en-US" altLang="zh-CN" sz="1600" dirty="0">
                <a:latin typeface="Times New Roman" panose="02020603050405020304" pitchFamily="18" charset="0"/>
              </a:rPr>
              <a:t>68</a:t>
            </a:r>
            <a:r>
              <a:rPr lang="zh-CN" altLang="en-US" sz="1600" dirty="0">
                <a:latin typeface="Times New Roman" panose="02020603050405020304" pitchFamily="18" charset="0"/>
              </a:rPr>
              <a:t>存入</a:t>
            </a:r>
            <a:r>
              <a:rPr lang="en-US" altLang="zh-CN" sz="1600" dirty="0">
                <a:latin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</a:rPr>
              <a:t>单元。 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45808" name="Oval 47"/>
          <p:cNvSpPr/>
          <p:nvPr>
            <p:custDataLst>
              <p:tags r:id="rId13"/>
            </p:custDataLst>
          </p:nvPr>
        </p:nvSpPr>
        <p:spPr>
          <a:xfrm>
            <a:off x="6172200" y="2895600"/>
            <a:ext cx="381000" cy="457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09" name="Rectangle 48"/>
          <p:cNvSpPr/>
          <p:nvPr>
            <p:custDataLst>
              <p:tags r:id="rId14"/>
            </p:custDataLst>
          </p:nvPr>
        </p:nvSpPr>
        <p:spPr>
          <a:xfrm>
            <a:off x="36576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15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0" name="Rectangle 49"/>
          <p:cNvSpPr/>
          <p:nvPr>
            <p:custDataLst>
              <p:tags r:id="rId15"/>
            </p:custDataLst>
          </p:nvPr>
        </p:nvSpPr>
        <p:spPr>
          <a:xfrm>
            <a:off x="4648200" y="3657600"/>
            <a:ext cx="381000" cy="304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68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1" name="Text Box 50"/>
          <p:cNvSpPr txBox="1"/>
          <p:nvPr>
            <p:custDataLst>
              <p:tags r:id="rId16"/>
            </p:custDataLst>
          </p:nvPr>
        </p:nvSpPr>
        <p:spPr>
          <a:xfrm>
            <a:off x="1828800" y="4540250"/>
            <a:ext cx="82296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Times New Roman" panose="02020603050405020304" pitchFamily="18" charset="0"/>
              </a:rPr>
              <a:t>H(07)=7%13=7(</a:t>
            </a:r>
            <a:r>
              <a:rPr lang="zh-CN" altLang="en-US" sz="1600" dirty="0">
                <a:latin typeface="Times New Roman" panose="02020603050405020304" pitchFamily="18" charset="0"/>
              </a:rPr>
              <a:t>冲突</a:t>
            </a:r>
            <a:r>
              <a:rPr lang="en-US" altLang="zh-CN" sz="1600" dirty="0">
                <a:latin typeface="Times New Roman" panose="02020603050405020304" pitchFamily="18" charset="0"/>
              </a:rPr>
              <a:t>), </a:t>
            </a:r>
            <a:r>
              <a:rPr lang="zh-CN" altLang="en-US" sz="1600" dirty="0">
                <a:latin typeface="Times New Roman" panose="02020603050405020304" pitchFamily="18" charset="0"/>
              </a:rPr>
              <a:t>取</a:t>
            </a:r>
            <a:r>
              <a:rPr lang="en-US" altLang="zh-CN" sz="1600" dirty="0">
                <a:latin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600" dirty="0">
                <a:latin typeface="Times New Roman" panose="02020603050405020304" pitchFamily="18" charset="0"/>
              </a:rPr>
              <a:t>=(7+1)%15=8(</a:t>
            </a:r>
            <a:r>
              <a:rPr lang="zh-CN" altLang="en-US" sz="1600" dirty="0">
                <a:latin typeface="Times New Roman" panose="02020603050405020304" pitchFamily="18" charset="0"/>
              </a:rPr>
              <a:t>冲突</a:t>
            </a:r>
            <a:r>
              <a:rPr lang="en-US" altLang="zh-CN" sz="1600" dirty="0">
                <a:latin typeface="Times New Roman" panose="02020603050405020304" pitchFamily="18" charset="0"/>
              </a:rPr>
              <a:t>), </a:t>
            </a:r>
            <a:r>
              <a:rPr lang="zh-CN" altLang="en-US" sz="1600" dirty="0">
                <a:latin typeface="Times New Roman" panose="02020603050405020304" pitchFamily="18" charset="0"/>
              </a:rPr>
              <a:t>取</a:t>
            </a:r>
            <a:r>
              <a:rPr lang="en-US" altLang="zh-CN" sz="1600" dirty="0">
                <a:latin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</a:rPr>
              <a:t>=(7+2)%15=9(</a:t>
            </a:r>
            <a:r>
              <a:rPr lang="zh-CN" altLang="en-US" sz="1600" dirty="0">
                <a:latin typeface="Times New Roman" panose="02020603050405020304" pitchFamily="18" charset="0"/>
              </a:rPr>
              <a:t>空</a:t>
            </a:r>
            <a:r>
              <a:rPr lang="en-US" altLang="zh-CN" sz="1600" dirty="0">
                <a:latin typeface="Times New Roman" panose="02020603050405020304" pitchFamily="18" charset="0"/>
              </a:rPr>
              <a:t>),</a:t>
            </a:r>
            <a:r>
              <a:rPr lang="zh-CN" altLang="en-US" sz="1600" dirty="0">
                <a:latin typeface="Times New Roman" panose="02020603050405020304" pitchFamily="18" charset="0"/>
              </a:rPr>
              <a:t>故</a:t>
            </a:r>
            <a:r>
              <a:rPr lang="en-US" altLang="zh-CN" sz="1600" dirty="0">
                <a:latin typeface="Times New Roman" panose="02020603050405020304" pitchFamily="18" charset="0"/>
              </a:rPr>
              <a:t>07</a:t>
            </a:r>
            <a:r>
              <a:rPr lang="zh-CN" altLang="en-US" sz="1600" dirty="0">
                <a:latin typeface="Times New Roman" panose="02020603050405020304" pitchFamily="18" charset="0"/>
              </a:rPr>
              <a:t>存入</a:t>
            </a:r>
            <a:r>
              <a:rPr lang="en-US" altLang="zh-CN" sz="1600" dirty="0">
                <a:latin typeface="Times New Roman" panose="02020603050405020304" pitchFamily="18" charset="0"/>
              </a:rPr>
              <a:t>9</a:t>
            </a:r>
            <a:r>
              <a:rPr lang="zh-CN" altLang="en-US" sz="1600" dirty="0">
                <a:latin typeface="Times New Roman" panose="02020603050405020304" pitchFamily="18" charset="0"/>
              </a:rPr>
              <a:t>单元。 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45812" name="Rectangle 51"/>
          <p:cNvSpPr/>
          <p:nvPr>
            <p:custDataLst>
              <p:tags r:id="rId17"/>
            </p:custDataLst>
          </p:nvPr>
        </p:nvSpPr>
        <p:spPr>
          <a:xfrm>
            <a:off x="7162800" y="3657600"/>
            <a:ext cx="381000" cy="304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07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3" name="Oval 52"/>
          <p:cNvSpPr/>
          <p:nvPr>
            <p:custDataLst>
              <p:tags r:id="rId18"/>
            </p:custDataLst>
          </p:nvPr>
        </p:nvSpPr>
        <p:spPr>
          <a:xfrm>
            <a:off x="7162800" y="2895600"/>
            <a:ext cx="381000" cy="457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14" name="Rectangle 53"/>
          <p:cNvSpPr/>
          <p:nvPr>
            <p:custDataLst>
              <p:tags r:id="rId19"/>
            </p:custDataLst>
          </p:nvPr>
        </p:nvSpPr>
        <p:spPr>
          <a:xfrm>
            <a:off x="51816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31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5" name="Rectangle 54"/>
          <p:cNvSpPr/>
          <p:nvPr>
            <p:custDataLst>
              <p:tags r:id="rId20"/>
            </p:custDataLst>
          </p:nvPr>
        </p:nvSpPr>
        <p:spPr>
          <a:xfrm>
            <a:off x="27432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26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6" name="Text Box 55"/>
          <p:cNvSpPr txBox="1"/>
          <p:nvPr>
            <p:custDataLst>
              <p:tags r:id="rId21"/>
            </p:custDataLst>
          </p:nvPr>
        </p:nvSpPr>
        <p:spPr>
          <a:xfrm>
            <a:off x="1752600" y="4876800"/>
            <a:ext cx="84582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若采用二次探测法：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1600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r>
              <a:rPr lang="en-US" altLang="zh-CN" sz="16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16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6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-2</a:t>
            </a:r>
            <a:r>
              <a:rPr lang="en-US" altLang="zh-CN" sz="16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，表为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lang="zh-CN" altLang="en-US" sz="16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7" name="Text Box 56"/>
          <p:cNvSpPr txBox="1"/>
          <p:nvPr>
            <p:custDataLst>
              <p:tags r:id="rId22"/>
            </p:custDataLst>
          </p:nvPr>
        </p:nvSpPr>
        <p:spPr>
          <a:xfrm>
            <a:off x="1752600" y="5181600"/>
            <a:ext cx="89154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Times New Roman" panose="02020603050405020304" pitchFamily="18" charset="0"/>
              </a:rPr>
              <a:t>  HT: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Times New Roman" panose="02020603050405020304" pitchFamily="18" charset="0"/>
              </a:rPr>
              <a:t>H(key)     0      1      2      3      4      5      6      7      8      9      10    11    12    13    14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818" name="Group 58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2438400" y="5257800"/>
          <a:ext cx="7696200" cy="304800"/>
        </p:xfrm>
        <a:graphic>
          <a:graphicData uri="http://schemas.openxmlformats.org/drawingml/2006/table">
            <a:tbl>
              <a:tblPr/>
              <a:tblGrid>
                <a:gridCol w="513080"/>
                <a:gridCol w="512445"/>
                <a:gridCol w="514350"/>
                <a:gridCol w="513080"/>
                <a:gridCol w="512445"/>
                <a:gridCol w="513080"/>
                <a:gridCol w="512445"/>
                <a:gridCol w="514350"/>
                <a:gridCol w="513080"/>
                <a:gridCol w="512445"/>
                <a:gridCol w="513080"/>
                <a:gridCol w="512445"/>
                <a:gridCol w="514350"/>
                <a:gridCol w="513080"/>
                <a:gridCol w="51244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45852" name="Text Box 91"/>
          <p:cNvSpPr txBox="1"/>
          <p:nvPr>
            <p:custDataLst>
              <p:tags r:id="rId24"/>
            </p:custDataLst>
          </p:nvPr>
        </p:nvSpPr>
        <p:spPr>
          <a:xfrm>
            <a:off x="1752600" y="5835650"/>
            <a:ext cx="86868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其中，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H(07)=7%13=7(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冲突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， 取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=(7+ 1</a:t>
            </a:r>
            <a:r>
              <a:rPr lang="en-US" altLang="zh-CN" sz="16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)%15=8(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冲突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，取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=(7 -1</a:t>
            </a:r>
            <a:r>
              <a:rPr lang="en-US" altLang="zh-CN" sz="16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)%15=6(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，故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07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存入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单元。</a:t>
            </a: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245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245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4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5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24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5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5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24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245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4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24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1" grpId="0" bldLvl="0" animBg="1"/>
      <p:bldP spid="245802" grpId="0" bldLvl="0" animBg="1"/>
      <p:bldP spid="245803" grpId="0" bldLvl="0" animBg="1"/>
      <p:bldP spid="245804" grpId="0" bldLvl="0" animBg="1"/>
      <p:bldP spid="245805" grpId="0" bldLvl="0" animBg="1"/>
      <p:bldP spid="245806" grpId="0" bldLvl="0" animBg="1"/>
      <p:bldP spid="245807" grpId="0"/>
      <p:bldP spid="245808" grpId="0" bldLvl="0" animBg="1"/>
      <p:bldP spid="245809" grpId="0" bldLvl="0" animBg="1"/>
      <p:bldP spid="245810" grpId="0" bldLvl="0" animBg="1"/>
      <p:bldP spid="245811" grpId="0"/>
      <p:bldP spid="245812" grpId="0" bldLvl="0" animBg="1"/>
      <p:bldP spid="245813" grpId="0" bldLvl="0" animBg="1"/>
      <p:bldP spid="245814" grpId="0" bldLvl="0" animBg="1"/>
      <p:bldP spid="245815" grpId="0" bldLvl="0" animBg="1"/>
      <p:bldP spid="245816" grpId="0"/>
      <p:bldP spid="245817" grpId="0"/>
      <p:bldP spid="2458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838200" cy="820870"/>
            <a:chOff x="11640239" y="6317647"/>
            <a:chExt cx="551761" cy="540353"/>
          </a:xfrm>
        </p:grpSpPr>
        <p:sp>
          <p:nvSpPr>
            <p:cNvPr id="17" name="矩形 16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11750686" y="6415471"/>
              <a:ext cx="441314" cy="442529"/>
            </a:xfrm>
            <a:prstGeom prst="rect">
              <a:avLst/>
            </a:prstGeom>
            <a:solidFill>
              <a:schemeClr val="dk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11640239" y="6317647"/>
              <a:ext cx="441314" cy="4425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 userDrawn="1">
            <p:custDataLst>
              <p:tags r:id="rId4"/>
            </p:custDataLst>
          </p:nvPr>
        </p:nvGrpSpPr>
        <p:grpSpPr>
          <a:xfrm>
            <a:off x="11353800" y="6037130"/>
            <a:ext cx="838200" cy="820870"/>
            <a:chOff x="11640239" y="6317647"/>
            <a:chExt cx="551761" cy="540353"/>
          </a:xfrm>
        </p:grpSpPr>
        <p:sp>
          <p:nvSpPr>
            <p:cNvPr id="11" name="矩形 10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11750686" y="6415471"/>
              <a:ext cx="441314" cy="442529"/>
            </a:xfrm>
            <a:prstGeom prst="rect">
              <a:avLst/>
            </a:prstGeom>
            <a:solidFill>
              <a:schemeClr val="dk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11640239" y="6317647"/>
              <a:ext cx="441314" cy="4425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6547" name="Rectangle 2"/>
          <p:cNvSpPr>
            <a:spLocks noGrp="1"/>
          </p:cNvSpPr>
          <p:nvPr>
            <p:ph type="title" idx="4294967295"/>
          </p:nvPr>
        </p:nvSpPr>
        <p:spPr>
          <a:xfrm>
            <a:off x="755015" y="544195"/>
            <a:ext cx="10681335" cy="416560"/>
          </a:xfrm>
        </p:spPr>
        <p:txBody>
          <a:bodyPr vert="horz" wrap="square" lIns="91440" tIns="45720" rIns="91440" bIns="45720" anchor="b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defTabSz="914400">
              <a:buClrTx/>
              <a:buSzTx/>
              <a:buFontTx/>
            </a:pPr>
            <a:r>
              <a:rPr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链地址法</a:t>
            </a:r>
            <a:endParaRPr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6548" name="Rectangle 3"/>
          <p:cNvSpPr>
            <a:spLocks noGrp="1"/>
          </p:cNvSpPr>
          <p:nvPr>
            <p:ph idx="4294967295"/>
            <p:custDataLst>
              <p:tags r:id="rId7"/>
            </p:custDataLst>
          </p:nvPr>
        </p:nvSpPr>
        <p:spPr>
          <a:xfrm>
            <a:off x="710565" y="960755"/>
            <a:ext cx="10725785" cy="4484370"/>
          </a:xfrm>
        </p:spPr>
        <p:txBody>
          <a:bodyPr vert="horz" wrap="square" lIns="91440" tIns="45720" rIns="91440" bIns="45720" anchor="t">
            <a:noAutofit/>
          </a:bodyPr>
          <a:lstStyle>
            <a:lvl1pPr marL="3175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lang="zh-CN" altLang="en-US" sz="1600" kern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70205" indent="0" algn="l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 sz="1800">
                <a:solidFill>
                  <a:schemeClr val="tx1"/>
                </a:solidFill>
                <a:latin typeface="+mn-ea"/>
                <a:ea typeface="+mn-ea"/>
              </a:defRPr>
            </a:lvl2pPr>
            <a:lvl3pPr marL="1096010" indent="-300990" algn="l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1800">
                <a:solidFill>
                  <a:schemeClr val="tx1"/>
                </a:solidFill>
                <a:latin typeface="+mn-ea"/>
                <a:ea typeface="+mn-ea"/>
              </a:defRPr>
            </a:lvl3pPr>
            <a:lvl4pPr marL="1463040" indent="-300990" algn="l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1800">
                <a:solidFill>
                  <a:schemeClr val="tx1"/>
                </a:solidFill>
                <a:latin typeface="+mn-ea"/>
                <a:ea typeface="+mn-ea"/>
              </a:defRPr>
            </a:lvl4pPr>
            <a:lvl5pPr marL="1828800" indent="-300990" algn="l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800">
                <a:solidFill>
                  <a:schemeClr val="tx1"/>
                </a:solidFill>
                <a:latin typeface="+mn-ea"/>
                <a:ea typeface="+mn-ea"/>
              </a:defRPr>
            </a:lvl5pPr>
            <a:lvl6pPr marL="2439035" indent="-30099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665">
                <a:solidFill>
                  <a:schemeClr val="tx1"/>
                </a:solidFill>
                <a:latin typeface="+mn-lt"/>
                <a:ea typeface="+mn-ea"/>
              </a:defRPr>
            </a:lvl6pPr>
            <a:lvl7pPr marL="3048635" indent="-30099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665">
                <a:solidFill>
                  <a:schemeClr val="tx1"/>
                </a:solidFill>
                <a:latin typeface="+mn-lt"/>
                <a:ea typeface="+mn-ea"/>
              </a:defRPr>
            </a:lvl7pPr>
            <a:lvl8pPr marL="3658870" indent="-30099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665">
                <a:solidFill>
                  <a:schemeClr val="tx1"/>
                </a:solidFill>
                <a:latin typeface="+mn-lt"/>
                <a:ea typeface="+mn-ea"/>
              </a:defRPr>
            </a:lvl8pPr>
            <a:lvl9pPr marL="4268470" indent="-30099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66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just" defTabSz="914400"/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发生冲突时，将各冲突记录链在一起，即同义词的记录存于同一链表。</a:t>
            </a:r>
            <a:endParaRPr sz="180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 defTabSz="914400"/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H(key)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取值范围（值域）为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[0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m-l]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，建立头指针向量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HP[m]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HP[i]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0≤i≤m-l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）初值为空。凡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H(key)=i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的记录都链入头指针为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HP[i]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的链表。</a:t>
            </a:r>
            <a:endParaRPr sz="180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 defTabSz="914400"/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H(key)=key%13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endParaRPr sz="180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 defTabSz="914400"/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其值域为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[0,12], 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建立指针向量</a:t>
            </a:r>
            <a:endParaRPr sz="180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 defTabSz="914400"/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HP[l2]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    对例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中：</a:t>
            </a:r>
            <a:endParaRPr sz="180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 defTabSz="914400"/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k={ 23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34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14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38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46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endParaRPr sz="180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 defTabSz="914400"/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68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07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31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26 }</a:t>
            </a:r>
            <a:endParaRPr sz="180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 defTabSz="914400"/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依次取其中各值，用链地址法</a:t>
            </a:r>
            <a:endParaRPr sz="180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 defTabSz="914400"/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解决冲突时的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Hash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表如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</a:t>
            </a:r>
            <a:r>
              <a:rPr sz="18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 </a:t>
            </a:r>
            <a:endParaRPr sz="180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 defTabSz="914400"/>
            <a:endParaRPr sz="180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36549" name="表格 236548"/>
          <p:cNvGraphicFramePr/>
          <p:nvPr/>
        </p:nvGraphicFramePr>
        <p:xfrm>
          <a:off x="6705600" y="2463800"/>
          <a:ext cx="685800" cy="403733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97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46819" name="Text Box 34"/>
          <p:cNvSpPr txBox="1"/>
          <p:nvPr>
            <p:custDataLst>
              <p:tags r:id="rId8"/>
            </p:custDataLst>
          </p:nvPr>
        </p:nvSpPr>
        <p:spPr>
          <a:xfrm>
            <a:off x="5943600" y="2133600"/>
            <a:ext cx="1524000" cy="4447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   HP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0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3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4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6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7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9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11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12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40" name="Rectangle 37"/>
          <p:cNvSpPr/>
          <p:nvPr>
            <p:custDataLst>
              <p:tags r:id="rId9"/>
            </p:custDataLst>
          </p:nvPr>
        </p:nvSpPr>
        <p:spPr>
          <a:xfrm>
            <a:off x="7848600" y="5545455"/>
            <a:ext cx="533400" cy="304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41" name="Rectangle 38"/>
          <p:cNvSpPr/>
          <p:nvPr>
            <p:custDataLst>
              <p:tags r:id="rId10"/>
            </p:custDataLst>
          </p:nvPr>
        </p:nvSpPr>
        <p:spPr>
          <a:xfrm>
            <a:off x="8382000" y="5545455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39" name="Line 39"/>
          <p:cNvSpPr/>
          <p:nvPr/>
        </p:nvSpPr>
        <p:spPr>
          <a:xfrm>
            <a:off x="7010400" y="5697855"/>
            <a:ext cx="838200" cy="0"/>
          </a:xfrm>
          <a:prstGeom prst="line">
            <a:avLst/>
          </a:prstGeom>
          <a:ln w="19050" cap="flat" cmpd="sng">
            <a:solidFill>
              <a:srgbClr val="993366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236636" name="Rectangle 42"/>
          <p:cNvSpPr/>
          <p:nvPr>
            <p:custDataLst>
              <p:tags r:id="rId11"/>
            </p:custDataLst>
          </p:nvPr>
        </p:nvSpPr>
        <p:spPr>
          <a:xfrm>
            <a:off x="7848600" y="4935855"/>
            <a:ext cx="533400" cy="304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37" name="Rectangle 43"/>
          <p:cNvSpPr/>
          <p:nvPr>
            <p:custDataLst>
              <p:tags r:id="rId12"/>
            </p:custDataLst>
          </p:nvPr>
        </p:nvSpPr>
        <p:spPr>
          <a:xfrm>
            <a:off x="8382000" y="4935855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35" name="Line 44"/>
          <p:cNvSpPr/>
          <p:nvPr/>
        </p:nvSpPr>
        <p:spPr>
          <a:xfrm>
            <a:off x="7010400" y="5088255"/>
            <a:ext cx="838200" cy="0"/>
          </a:xfrm>
          <a:prstGeom prst="line">
            <a:avLst/>
          </a:prstGeom>
          <a:ln w="19050" cap="flat" cmpd="sng">
            <a:solidFill>
              <a:srgbClr val="993366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236632" name="Rectangle 47"/>
          <p:cNvSpPr/>
          <p:nvPr>
            <p:custDataLst>
              <p:tags r:id="rId13"/>
            </p:custDataLst>
          </p:nvPr>
        </p:nvSpPr>
        <p:spPr>
          <a:xfrm>
            <a:off x="7848600" y="2780030"/>
            <a:ext cx="533400" cy="304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33" name="Rectangle 48"/>
          <p:cNvSpPr/>
          <p:nvPr>
            <p:custDataLst>
              <p:tags r:id="rId14"/>
            </p:custDataLst>
          </p:nvPr>
        </p:nvSpPr>
        <p:spPr>
          <a:xfrm>
            <a:off x="8382000" y="2780030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31" name="Line 49"/>
          <p:cNvSpPr/>
          <p:nvPr/>
        </p:nvSpPr>
        <p:spPr>
          <a:xfrm>
            <a:off x="7010400" y="2932430"/>
            <a:ext cx="838200" cy="0"/>
          </a:xfrm>
          <a:prstGeom prst="line">
            <a:avLst/>
          </a:prstGeom>
          <a:ln w="19050" cap="flat" cmpd="sng">
            <a:solidFill>
              <a:srgbClr val="993366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236628" name="Rectangle 52"/>
          <p:cNvSpPr/>
          <p:nvPr>
            <p:custDataLst>
              <p:tags r:id="rId15"/>
            </p:custDataLst>
          </p:nvPr>
        </p:nvSpPr>
        <p:spPr>
          <a:xfrm>
            <a:off x="7848600" y="6155055"/>
            <a:ext cx="533400" cy="304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29" name="Rectangle 53"/>
          <p:cNvSpPr/>
          <p:nvPr>
            <p:custDataLst>
              <p:tags r:id="rId16"/>
            </p:custDataLst>
          </p:nvPr>
        </p:nvSpPr>
        <p:spPr>
          <a:xfrm>
            <a:off x="8382000" y="6155055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27" name="Line 54"/>
          <p:cNvSpPr/>
          <p:nvPr/>
        </p:nvSpPr>
        <p:spPr>
          <a:xfrm>
            <a:off x="7010400" y="6307455"/>
            <a:ext cx="838200" cy="0"/>
          </a:xfrm>
          <a:prstGeom prst="line">
            <a:avLst/>
          </a:prstGeom>
          <a:ln w="19050" cap="flat" cmpd="sng">
            <a:solidFill>
              <a:srgbClr val="993366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236624" name="Rectangle 57"/>
          <p:cNvSpPr/>
          <p:nvPr>
            <p:custDataLst>
              <p:tags r:id="rId17"/>
            </p:custDataLst>
          </p:nvPr>
        </p:nvSpPr>
        <p:spPr>
          <a:xfrm>
            <a:off x="7848600" y="4554855"/>
            <a:ext cx="533400" cy="304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25" name="Rectangle 58"/>
          <p:cNvSpPr/>
          <p:nvPr>
            <p:custDataLst>
              <p:tags r:id="rId18"/>
            </p:custDataLst>
          </p:nvPr>
        </p:nvSpPr>
        <p:spPr>
          <a:xfrm>
            <a:off x="8382000" y="4554855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23" name="Line 59"/>
          <p:cNvSpPr/>
          <p:nvPr/>
        </p:nvSpPr>
        <p:spPr>
          <a:xfrm>
            <a:off x="7010400" y="4707255"/>
            <a:ext cx="838200" cy="0"/>
          </a:xfrm>
          <a:prstGeom prst="line">
            <a:avLst/>
          </a:prstGeom>
          <a:ln w="19050" cap="flat" cmpd="sng">
            <a:solidFill>
              <a:srgbClr val="993366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236620" name="Rectangle 62"/>
          <p:cNvSpPr/>
          <p:nvPr>
            <p:custDataLst>
              <p:tags r:id="rId19"/>
            </p:custDataLst>
          </p:nvPr>
        </p:nvSpPr>
        <p:spPr>
          <a:xfrm>
            <a:off x="7848600" y="3411855"/>
            <a:ext cx="533400" cy="304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21" name="Rectangle 63"/>
          <p:cNvSpPr/>
          <p:nvPr>
            <p:custDataLst>
              <p:tags r:id="rId20"/>
            </p:custDataLst>
          </p:nvPr>
        </p:nvSpPr>
        <p:spPr>
          <a:xfrm>
            <a:off x="8382000" y="3411855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19" name="Line 64"/>
          <p:cNvSpPr/>
          <p:nvPr/>
        </p:nvSpPr>
        <p:spPr>
          <a:xfrm>
            <a:off x="7010400" y="3564255"/>
            <a:ext cx="838200" cy="0"/>
          </a:xfrm>
          <a:prstGeom prst="line">
            <a:avLst/>
          </a:prstGeom>
          <a:ln w="19050" cap="flat" cmpd="sng">
            <a:solidFill>
              <a:srgbClr val="993366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236616" name="Rectangle 67"/>
          <p:cNvSpPr/>
          <p:nvPr>
            <p:custDataLst>
              <p:tags r:id="rId21"/>
            </p:custDataLst>
          </p:nvPr>
        </p:nvSpPr>
        <p:spPr>
          <a:xfrm>
            <a:off x="7848600" y="3107055"/>
            <a:ext cx="533400" cy="304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17" name="Rectangle 68"/>
          <p:cNvSpPr/>
          <p:nvPr>
            <p:custDataLst>
              <p:tags r:id="rId22"/>
            </p:custDataLst>
          </p:nvPr>
        </p:nvSpPr>
        <p:spPr>
          <a:xfrm>
            <a:off x="8382000" y="3107055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15" name="Line 69"/>
          <p:cNvSpPr/>
          <p:nvPr/>
        </p:nvSpPr>
        <p:spPr>
          <a:xfrm>
            <a:off x="7010400" y="3259455"/>
            <a:ext cx="838200" cy="0"/>
          </a:xfrm>
          <a:prstGeom prst="line">
            <a:avLst/>
          </a:prstGeom>
          <a:ln w="19050" cap="flat" cmpd="sng">
            <a:solidFill>
              <a:srgbClr val="993366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236608" name="Rectangle 71"/>
          <p:cNvSpPr/>
          <p:nvPr>
            <p:custDataLst>
              <p:tags r:id="rId23"/>
            </p:custDataLst>
          </p:nvPr>
        </p:nvSpPr>
        <p:spPr>
          <a:xfrm>
            <a:off x="8382000" y="3411855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12" name="Rectangle 74"/>
          <p:cNvSpPr/>
          <p:nvPr>
            <p:custDataLst>
              <p:tags r:id="rId24"/>
            </p:custDataLst>
          </p:nvPr>
        </p:nvSpPr>
        <p:spPr>
          <a:xfrm>
            <a:off x="9448800" y="3411855"/>
            <a:ext cx="533400" cy="304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13" name="Rectangle 75"/>
          <p:cNvSpPr/>
          <p:nvPr>
            <p:custDataLst>
              <p:tags r:id="rId25"/>
            </p:custDataLst>
          </p:nvPr>
        </p:nvSpPr>
        <p:spPr>
          <a:xfrm>
            <a:off x="9982200" y="3411855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11" name="Line 76"/>
          <p:cNvSpPr/>
          <p:nvPr/>
        </p:nvSpPr>
        <p:spPr>
          <a:xfrm>
            <a:off x="8610600" y="3564255"/>
            <a:ext cx="838200" cy="0"/>
          </a:xfrm>
          <a:prstGeom prst="line">
            <a:avLst/>
          </a:prstGeom>
          <a:ln w="19050" cap="flat" cmpd="sng">
            <a:solidFill>
              <a:srgbClr val="993366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236602" name="Rectangle 79"/>
          <p:cNvSpPr/>
          <p:nvPr>
            <p:custDataLst>
              <p:tags r:id="rId26"/>
            </p:custDataLst>
          </p:nvPr>
        </p:nvSpPr>
        <p:spPr>
          <a:xfrm>
            <a:off x="8382000" y="4554855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06" name="Rectangle 82"/>
          <p:cNvSpPr/>
          <p:nvPr>
            <p:custDataLst>
              <p:tags r:id="rId27"/>
            </p:custDataLst>
          </p:nvPr>
        </p:nvSpPr>
        <p:spPr>
          <a:xfrm>
            <a:off x="9448800" y="4554855"/>
            <a:ext cx="533400" cy="304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07" name="Rectangle 83"/>
          <p:cNvSpPr/>
          <p:nvPr>
            <p:custDataLst>
              <p:tags r:id="rId28"/>
            </p:custDataLst>
          </p:nvPr>
        </p:nvSpPr>
        <p:spPr>
          <a:xfrm>
            <a:off x="9982200" y="4554855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05" name="Line 84"/>
          <p:cNvSpPr/>
          <p:nvPr/>
        </p:nvSpPr>
        <p:spPr>
          <a:xfrm>
            <a:off x="8610600" y="4707255"/>
            <a:ext cx="838200" cy="0"/>
          </a:xfrm>
          <a:prstGeom prst="line">
            <a:avLst/>
          </a:prstGeom>
          <a:ln w="19050" cap="flat" cmpd="sng">
            <a:solidFill>
              <a:srgbClr val="993366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236601" name="Rectangle 85"/>
          <p:cNvSpPr/>
          <p:nvPr>
            <p:custDataLst>
              <p:tags r:id="rId29"/>
            </p:custDataLst>
          </p:nvPr>
        </p:nvSpPr>
        <p:spPr>
          <a:xfrm>
            <a:off x="7848600" y="4554855"/>
            <a:ext cx="533400" cy="304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598" name="Rectangle 88"/>
          <p:cNvSpPr/>
          <p:nvPr>
            <p:custDataLst>
              <p:tags r:id="rId30"/>
            </p:custDataLst>
          </p:nvPr>
        </p:nvSpPr>
        <p:spPr>
          <a:xfrm>
            <a:off x="7848600" y="3945255"/>
            <a:ext cx="533400" cy="304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599" name="Rectangle 89"/>
          <p:cNvSpPr/>
          <p:nvPr>
            <p:custDataLst>
              <p:tags r:id="rId31"/>
            </p:custDataLst>
          </p:nvPr>
        </p:nvSpPr>
        <p:spPr>
          <a:xfrm>
            <a:off x="8382000" y="3945255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597" name="Line 90"/>
          <p:cNvSpPr/>
          <p:nvPr/>
        </p:nvSpPr>
        <p:spPr>
          <a:xfrm>
            <a:off x="7010400" y="4097655"/>
            <a:ext cx="838200" cy="0"/>
          </a:xfrm>
          <a:prstGeom prst="line">
            <a:avLst/>
          </a:prstGeom>
          <a:ln w="19050" cap="flat" cmpd="sng">
            <a:solidFill>
              <a:srgbClr val="993366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236594" name="Rectangle 93"/>
          <p:cNvSpPr/>
          <p:nvPr>
            <p:custDataLst>
              <p:tags r:id="rId32"/>
            </p:custDataLst>
          </p:nvPr>
        </p:nvSpPr>
        <p:spPr>
          <a:xfrm>
            <a:off x="7848600" y="2497455"/>
            <a:ext cx="533400" cy="304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595" name="Rectangle 94"/>
          <p:cNvSpPr/>
          <p:nvPr>
            <p:custDataLst>
              <p:tags r:id="rId33"/>
            </p:custDataLst>
          </p:nvPr>
        </p:nvSpPr>
        <p:spPr>
          <a:xfrm>
            <a:off x="8382000" y="2497455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en-US" altLang="zh-CN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593" name="Line 95"/>
          <p:cNvSpPr/>
          <p:nvPr/>
        </p:nvSpPr>
        <p:spPr>
          <a:xfrm>
            <a:off x="7010400" y="2649855"/>
            <a:ext cx="838200" cy="0"/>
          </a:xfrm>
          <a:prstGeom prst="line">
            <a:avLst/>
          </a:prstGeom>
          <a:ln w="19050" cap="flat" cmpd="sng">
            <a:solidFill>
              <a:srgbClr val="993366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246881" name="Text Box 102"/>
          <p:cNvSpPr txBox="1"/>
          <p:nvPr>
            <p:custDataLst>
              <p:tags r:id="rId34"/>
            </p:custDataLst>
          </p:nvPr>
        </p:nvSpPr>
        <p:spPr>
          <a:xfrm>
            <a:off x="2438400" y="4935855"/>
            <a:ext cx="29718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链地址法解决冲突的优点：无聚积现象；删除表中记录容易实现。而开放地址法的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Hash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表作删除时，不能将记录所在单元置空，只能作删除标记。 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5"/>
            </p:custDataLst>
          </p:nvPr>
        </p:nvSpPr>
        <p:spPr>
          <a:xfrm>
            <a:off x="3613785" y="194945"/>
            <a:ext cx="356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link_node_t* hash_list[13];</a:t>
            </a:r>
            <a:endParaRPr lang="en-US" altLang="zh-CN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7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19" grpId="0"/>
      <p:bldP spid="2468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838200" cy="820870"/>
            <a:chOff x="11640239" y="6317647"/>
            <a:chExt cx="551761" cy="540353"/>
          </a:xfrm>
        </p:grpSpPr>
        <p:sp>
          <p:nvSpPr>
            <p:cNvPr id="7" name="矩形 6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11750686" y="6415471"/>
              <a:ext cx="441314" cy="442529"/>
            </a:xfrm>
            <a:prstGeom prst="rect">
              <a:avLst/>
            </a:prstGeom>
            <a:solidFill>
              <a:schemeClr val="dk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11640239" y="6317647"/>
              <a:ext cx="441314" cy="4425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 userDrawn="1">
            <p:custDataLst>
              <p:tags r:id="rId4"/>
            </p:custDataLst>
          </p:nvPr>
        </p:nvGrpSpPr>
        <p:grpSpPr>
          <a:xfrm>
            <a:off x="11353800" y="6037130"/>
            <a:ext cx="838200" cy="820870"/>
            <a:chOff x="11640239" y="6317647"/>
            <a:chExt cx="551761" cy="540353"/>
          </a:xfrm>
        </p:grpSpPr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11750686" y="6415471"/>
              <a:ext cx="441314" cy="442529"/>
            </a:xfrm>
            <a:prstGeom prst="rect">
              <a:avLst/>
            </a:prstGeom>
            <a:solidFill>
              <a:schemeClr val="dk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11640239" y="6317647"/>
              <a:ext cx="441314" cy="4425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7571" name="Rectangle 2"/>
          <p:cNvSpPr>
            <a:spLocks noGrp="1"/>
          </p:cNvSpPr>
          <p:nvPr>
            <p:ph type="title" idx="4294967295"/>
          </p:nvPr>
        </p:nvSpPr>
        <p:spPr>
          <a:xfrm>
            <a:off x="755650" y="544830"/>
            <a:ext cx="10681335" cy="416560"/>
          </a:xfrm>
        </p:spPr>
        <p:txBody>
          <a:bodyPr vert="horz" wrap="square" lIns="91440" tIns="45720" rIns="91440" bIns="45720" anchor="b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defTabSz="914400">
              <a:buClrTx/>
              <a:buSzTx/>
              <a:buFontTx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Hash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表的查找及分析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7572" name="Rectangle 3"/>
          <p:cNvSpPr>
            <a:spLocks noGrp="1"/>
          </p:cNvSpPr>
          <p:nvPr>
            <p:ph idx="4294967295"/>
            <p:custDataLst>
              <p:tags r:id="rId7"/>
            </p:custDataLst>
          </p:nvPr>
        </p:nvSpPr>
        <p:spPr>
          <a:xfrm>
            <a:off x="710565" y="1235075"/>
            <a:ext cx="10725785" cy="4484370"/>
          </a:xfrm>
        </p:spPr>
        <p:txBody>
          <a:bodyPr vert="horz" wrap="square" lIns="91440" tIns="45720" rIns="91440" bIns="45720" anchor="t">
            <a:noAutofit/>
          </a:bodyPr>
          <a:lstStyle>
            <a:lvl1pPr marL="3175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lang="zh-CN" altLang="en-US" sz="1600" kern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70205" indent="0" algn="l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 sz="1800">
                <a:solidFill>
                  <a:schemeClr val="tx1"/>
                </a:solidFill>
                <a:latin typeface="+mn-ea"/>
                <a:ea typeface="+mn-ea"/>
              </a:defRPr>
            </a:lvl2pPr>
            <a:lvl3pPr marL="1096010" indent="-300990" algn="l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1800">
                <a:solidFill>
                  <a:schemeClr val="tx1"/>
                </a:solidFill>
                <a:latin typeface="+mn-ea"/>
                <a:ea typeface="+mn-ea"/>
              </a:defRPr>
            </a:lvl3pPr>
            <a:lvl4pPr marL="1463040" indent="-300990" algn="l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1800">
                <a:solidFill>
                  <a:schemeClr val="tx1"/>
                </a:solidFill>
                <a:latin typeface="+mn-ea"/>
                <a:ea typeface="+mn-ea"/>
              </a:defRPr>
            </a:lvl4pPr>
            <a:lvl5pPr marL="1828800" indent="-300990" algn="l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800">
                <a:solidFill>
                  <a:schemeClr val="tx1"/>
                </a:solidFill>
                <a:latin typeface="+mn-ea"/>
                <a:ea typeface="+mn-ea"/>
              </a:defRPr>
            </a:lvl5pPr>
            <a:lvl6pPr marL="2439035" indent="-30099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665">
                <a:solidFill>
                  <a:schemeClr val="tx1"/>
                </a:solidFill>
                <a:latin typeface="+mn-lt"/>
                <a:ea typeface="+mn-ea"/>
              </a:defRPr>
            </a:lvl6pPr>
            <a:lvl7pPr marL="3048635" indent="-30099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665">
                <a:solidFill>
                  <a:schemeClr val="tx1"/>
                </a:solidFill>
                <a:latin typeface="+mn-lt"/>
                <a:ea typeface="+mn-ea"/>
              </a:defRPr>
            </a:lvl7pPr>
            <a:lvl8pPr marL="3658870" indent="-30099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665">
                <a:solidFill>
                  <a:schemeClr val="tx1"/>
                </a:solidFill>
                <a:latin typeface="+mn-lt"/>
                <a:ea typeface="+mn-ea"/>
              </a:defRPr>
            </a:lvl8pPr>
            <a:lvl9pPr marL="4268470" indent="-30099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66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just" defTabSz="914400">
              <a:lnSpc>
                <a:spcPct val="150000"/>
              </a:lnSpc>
            </a:pP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Hash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表的查找特点是：怎么构造的表就怎么查找，即造表与查找过程统一。</a:t>
            </a:r>
            <a:endParaRPr lang="en-US" altLang="zh-CN" sz="240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 defTabSz="914400">
              <a:lnSpc>
                <a:spcPct val="150000"/>
              </a:lnSpc>
            </a:pP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算法思路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：对给定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，根据造表时选取的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H(key)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H(k)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。若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H(k)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单元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=^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，则查找失败，否则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与该单元存放的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比较，若相等，则查找成功；若不等，则根据设定的处理冲突方法，找下一地址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</a:t>
            </a:r>
            <a:r>
              <a:rPr lang="en-US" altLang="zh-CN" sz="240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，直到查找到或等于空为止。</a:t>
            </a:r>
            <a:endParaRPr lang="en-US" altLang="zh-CN" sz="240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</p:tagLst>
</file>

<file path=ppt/tags/tag122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</p:tagLst>
</file>

<file path=ppt/tags/tag132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</p:tagLst>
</file>

<file path=ppt/tags/tag135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5082"/>
</p:tagLst>
</file>

<file path=ppt/tags/tag156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508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TEMPLATE_THUMBS_INDEX" val="1、6、7、9、12、15、20、21、22、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  <p:tag name="KSO_WM_TEMPLATE_MASTER_TYPE" val="1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6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  <p:tag name="KSO_WM_UNIT_FILL_FORE_SCHEMECOLOR_INDEX_BRIGHTNESS" val="0.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7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9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  <p:tag name="KSO_WM_UNIT_FILL_FORE_SCHEMECOLOR_INDEX_BRIGHTNESS" val="0.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UNIT_TEXT_FILL_FORE_SCHEMECOLOR_INDEX_BRIGHTNESS" val="-0.5"/>
  <p:tag name="KSO_WM_UNIT_TEXT_FILL_FORE_SCHEMECOLOR_INDEX" val="14"/>
  <p:tag name="KSO_WM_UNIT_TEXT_FILL_TYPE" val="1"/>
</p:tagLst>
</file>

<file path=ppt/tags/tag19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2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  <p:tag name="KSO_WM_UNIT_FILL_FORE_SCHEMECOLOR_INDEX_BRIGHTNESS" val="0.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5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  <p:tag name="KSO_WM_UNIT_FILL_FORE_SCHEMECOLOR_INDEX_BRIGHTNESS" val="0.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7.xml><?xml version="1.0" encoding="utf-8"?>
<p:tagLst xmlns:p="http://schemas.openxmlformats.org/presentationml/2006/main">
  <p:tag name="KSO_WM_UNIT_TEXT_FILL_FORE_SCHEMECOLOR_INDEX_BRIGHTNESS" val="-0.5"/>
  <p:tag name="KSO_WM_UNIT_TEXT_FILL_FORE_SCHEMECOLOR_INDEX" val="14"/>
  <p:tag name="KSO_WM_UNIT_TEXT_FILL_TYPE" val="1"/>
</p:tagLst>
</file>

<file path=ppt/tags/tag22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29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SLIDE_ID" val="custom20185082_26"/>
  <p:tag name="KSO_WM_SLIDE_INDEX" val="26"/>
  <p:tag name="KSO_WM_SLIDE_ITEM_CNT" val="0"/>
  <p:tag name="KSO_WM_SLIDE_LAYOUT" val="a_b_f"/>
  <p:tag name="KSO_WM_SLIDE_LAYOUT_CNT" val="1_1_1"/>
  <p:tag name="KSO_WM_SLIDE_TYPE" val="endPage"/>
  <p:tag name="KSO_WM_SLIDE_SUBTYPE" val="pureTxt"/>
  <p:tag name="KSO_WM_BEAUTIFY_FLAG" val="#wm#"/>
  <p:tag name="KSO_WM_TEMPLATE_SUBCATEGORY" val="0"/>
  <p:tag name="KSO_WM_TEMPLATE_MASTER_TYPE" val="1"/>
  <p:tag name="KSO_WM_TEMPLATE_COLOR_TYP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PP_MARK_KEY" val="227959b1-ede2-43ec-b758-9111297759fa"/>
  <p:tag name="COMMONDATA" val="eyJoZGlkIjoiOGFkNWU4OGI5NTg4ZWE2MWU1OWMzYjkzZDY5N2IwMzYifQ==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8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8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TYPE" val="l_h_i"/>
  <p:tag name="KSO_WM_UNIT_INDEX" val="1_3_1"/>
  <p:tag name="KSO_WM_UNIT_ID" val="_12*l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华清远见PPT模板（宽屏）-华清远见教育集团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</a:spPr>
      <a:bodyPr rtlCol="0" anchor="ctr"/>
      <a:lstStyle>
        <a:defPPr algn="ctr">
          <a:defRPr lang="en-US" altLang="zh-CN" sz="3600" b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4E4E4"/>
      </a:dk2>
      <a:lt2>
        <a:srgbClr val="FFFFFF"/>
      </a:lt2>
      <a:accent1>
        <a:srgbClr val="B4A1B4"/>
      </a:accent1>
      <a:accent2>
        <a:srgbClr val="C09B92"/>
      </a:accent2>
      <a:accent3>
        <a:srgbClr val="CC9471"/>
      </a:accent3>
      <a:accent4>
        <a:srgbClr val="D88E4F"/>
      </a:accent4>
      <a:accent5>
        <a:srgbClr val="E4872E"/>
      </a:accent5>
      <a:accent6>
        <a:srgbClr val="F0810C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1460</Words>
  <Application>WPS 演示</Application>
  <PresentationFormat>自定义</PresentationFormat>
  <Paragraphs>197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24" baseType="lpstr">
      <vt:lpstr>Arial</vt:lpstr>
      <vt:lpstr>宋体</vt:lpstr>
      <vt:lpstr>Wingdings</vt:lpstr>
      <vt:lpstr>华文细黑</vt:lpstr>
      <vt:lpstr>微软雅黑</vt:lpstr>
      <vt:lpstr>Calibri</vt:lpstr>
      <vt:lpstr>Wingdings 3</vt:lpstr>
      <vt:lpstr>方正兰亭粗黑_GBK</vt:lpstr>
      <vt:lpstr>黑体</vt:lpstr>
      <vt:lpstr>Microsoft YaHei UI</vt:lpstr>
      <vt:lpstr>Times New Roman</vt:lpstr>
      <vt:lpstr>Symbol</vt:lpstr>
      <vt:lpstr>Arial Unicode MS</vt:lpstr>
      <vt:lpstr>汉仪旗黑-85S</vt:lpstr>
      <vt:lpstr>Arial</vt:lpstr>
      <vt:lpstr>MS PGothic</vt:lpstr>
      <vt:lpstr>Gill Sans</vt:lpstr>
      <vt:lpstr>Gill Sans MT</vt:lpstr>
      <vt:lpstr>1_华清远见PPT模板（宽屏）-华清远见教育集团</vt:lpstr>
      <vt:lpstr>1_Office 主题​​</vt:lpstr>
      <vt:lpstr>开放地址法</vt:lpstr>
      <vt:lpstr>链地址法</vt:lpstr>
      <vt:lpstr>Hash表的查找及分析</vt:lpstr>
      <vt:lpstr>感谢您的聆听与观看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新教师培养</dc:title>
  <dc:creator>微软用户</dc:creator>
  <cp:lastModifiedBy>Henry.plus</cp:lastModifiedBy>
  <cp:revision>182</cp:revision>
  <dcterms:created xsi:type="dcterms:W3CDTF">2011-03-09T06:34:00Z</dcterms:created>
  <dcterms:modified xsi:type="dcterms:W3CDTF">2023-06-08T17:20:39Z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E080C3AAF1F04C9BA33416E190ED8D13</vt:lpwstr>
  </property>
</Properties>
</file>