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3"/>
  </p:sldMasterIdLst>
  <p:notesMasterIdLst>
    <p:notesMasterId r:id="rId14"/>
  </p:notesMasterIdLst>
  <p:sldIdLst>
    <p:sldId id="554" r:id="rId4"/>
    <p:sldId id="555" r:id="rId5"/>
    <p:sldId id="556" r:id="rId6"/>
    <p:sldId id="557" r:id="rId7"/>
    <p:sldId id="558" r:id="rId8"/>
    <p:sldId id="559" r:id="rId9"/>
    <p:sldId id="560" r:id="rId10"/>
    <p:sldId id="561" r:id="rId11"/>
    <p:sldId id="562" r:id="rId12"/>
    <p:sldId id="563" r:id="rId13"/>
    <p:sldId id="564" r:id="rId15"/>
    <p:sldId id="565" r:id="rId16"/>
    <p:sldId id="566" r:id="rId17"/>
    <p:sldId id="567" r:id="rId18"/>
    <p:sldId id="568" r:id="rId19"/>
    <p:sldId id="569" r:id="rId20"/>
    <p:sldId id="570" r:id="rId21"/>
    <p:sldId id="571" r:id="rId22"/>
    <p:sldId id="572" r:id="rId23"/>
    <p:sldId id="573"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1" autoAdjust="0"/>
    <p:restoredTop sz="92759" autoAdjust="0"/>
  </p:normalViewPr>
  <p:slideViewPr>
    <p:cSldViewPr showGuides="1">
      <p:cViewPr varScale="1">
        <p:scale>
          <a:sx n="82" d="100"/>
          <a:sy n="82" d="100"/>
        </p:scale>
        <p:origin x="-544"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69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107BC4-0389-4A0D-99E7-2C3B55F4FB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FF234-D9EF-4605-AA6D-FD33749BD3F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bg>
      <p:bgPr>
        <a:solidFill>
          <a:schemeClr val="accent3"/>
        </a:solidFill>
        <a:effectLst/>
      </p:bgPr>
    </p:bg>
    <p:spTree>
      <p:nvGrpSpPr>
        <p:cNvPr id="1" name=""/>
        <p:cNvGrpSpPr/>
        <p:nvPr/>
      </p:nvGrpSpPr>
      <p:grpSpPr>
        <a:xfrm>
          <a:off x="0" y="0"/>
          <a:ext cx="0" cy="0"/>
          <a:chOff x="0" y="0"/>
          <a:chExt cx="0" cy="0"/>
        </a:xfrm>
      </p:grpSpPr>
      <p:pic>
        <p:nvPicPr>
          <p:cNvPr id="2" name="图片 1" descr="11"/>
          <p:cNvPicPr/>
          <p:nvPr userDrawn="1"/>
        </p:nvPicPr>
        <p:blipFill>
          <a:blip r:embed="rId2" cstate="print"/>
          <a:stretch>
            <a:fillRect/>
          </a:stretch>
        </p:blipFill>
        <p:spPr>
          <a:xfrm>
            <a:off x="-635" y="-19685"/>
            <a:ext cx="12193290" cy="6897651"/>
          </a:xfrm>
          <a:prstGeom prst="rect">
            <a:avLst/>
          </a:prstGeom>
        </p:spPr>
      </p:pic>
      <p:sp>
        <p:nvSpPr>
          <p:cNvPr id="10" name="标题 4"/>
          <p:cNvSpPr>
            <a:spLocks noGrp="1"/>
          </p:cNvSpPr>
          <p:nvPr>
            <p:ph type="ctrTitle" hasCustomPrompt="1"/>
          </p:nvPr>
        </p:nvSpPr>
        <p:spPr>
          <a:xfrm>
            <a:off x="531731" y="2168538"/>
            <a:ext cx="7208854" cy="1066910"/>
          </a:xfrm>
          <a:ln>
            <a:noFill/>
          </a:ln>
        </p:spPr>
        <p:txBody>
          <a:bodyPr/>
          <a:lstStyle>
            <a:lvl1pPr algn="ctr">
              <a:defRPr sz="5400">
                <a:solidFill>
                  <a:schemeClr val="bg1"/>
                </a:solidFill>
              </a:defRPr>
            </a:lvl1pPr>
          </a:lstStyle>
          <a:p>
            <a:r>
              <a:rPr kumimoji="1" lang="en-US" altLang="zh-CN" b="0" dirty="0"/>
              <a:t>编辑母版标题样式</a:t>
            </a:r>
            <a:endParaRPr kumimoji="1" lang="en-US" altLang="zh-CN" b="0" dirty="0"/>
          </a:p>
        </p:txBody>
      </p:sp>
      <p:sp>
        <p:nvSpPr>
          <p:cNvPr id="12" name="文本占位符 28"/>
          <p:cNvSpPr>
            <a:spLocks noGrp="1"/>
          </p:cNvSpPr>
          <p:nvPr>
            <p:ph type="body" sz="quarter" idx="10" hasCustomPrompt="1"/>
          </p:nvPr>
        </p:nvSpPr>
        <p:spPr>
          <a:xfrm>
            <a:off x="2167567" y="3445443"/>
            <a:ext cx="3840658" cy="960219"/>
          </a:xfrm>
          <a:prstGeom prst="rect">
            <a:avLst/>
          </a:prstGeom>
        </p:spPr>
        <p:txBody>
          <a:bodyPr/>
          <a:lstStyle>
            <a:lvl1pPr algn="ctr">
              <a:lnSpc>
                <a:spcPct val="150000"/>
              </a:lnSpc>
              <a:spcBef>
                <a:spcPts val="0"/>
              </a:spcBef>
              <a:buNone/>
              <a:defRPr lang="zh-CN" altLang="en-US" sz="2800"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zh-CN" altLang="en-US" dirty="0"/>
          </a:p>
        </p:txBody>
      </p:sp>
      <p:sp>
        <p:nvSpPr>
          <p:cNvPr id="13" name="文本框 12"/>
          <p:cNvSpPr txBox="1"/>
          <p:nvPr userDrawn="1"/>
        </p:nvSpPr>
        <p:spPr>
          <a:xfrm>
            <a:off x="1313241" y="3445439"/>
            <a:ext cx="1889001" cy="106680"/>
          </a:xfrm>
          <a:prstGeom prst="rect">
            <a:avLst/>
          </a:prstGeom>
          <a:noFill/>
        </p:spPr>
        <p:txBody>
          <a:bodyPr wrap="square" rtlCol="0">
            <a:spAutoFit/>
          </a:bodyPr>
          <a:lstStyle/>
          <a:p>
            <a:endParaRPr lang="zh-CN" altLang="en-US" sz="10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内容（3）">
    <p:spTree>
      <p:nvGrpSpPr>
        <p:cNvPr id="1" name=""/>
        <p:cNvGrpSpPr/>
        <p:nvPr/>
      </p:nvGrpSpPr>
      <p:grpSpPr>
        <a:xfrm>
          <a:off x="0" y="0"/>
          <a:ext cx="0" cy="0"/>
          <a:chOff x="0" y="0"/>
          <a:chExt cx="0" cy="0"/>
        </a:xfrm>
      </p:grpSpPr>
      <p:pic>
        <p:nvPicPr>
          <p:cNvPr id="7" name="图片 6" descr="3"/>
          <p:cNvPicPr/>
          <p:nvPr userDrawn="1"/>
        </p:nvPicPr>
        <p:blipFill>
          <a:blip r:embed="rId2" cstate="print"/>
          <a:stretch>
            <a:fillRect/>
          </a:stretch>
        </p:blipFill>
        <p:spPr>
          <a:xfrm>
            <a:off x="-635" y="-19685"/>
            <a:ext cx="12193290" cy="6897651"/>
          </a:xfrm>
          <a:prstGeom prst="rect">
            <a:avLst/>
          </a:prstGeom>
        </p:spPr>
      </p:pic>
      <p:sp>
        <p:nvSpPr>
          <p:cNvPr id="3" name="文本占位符 2"/>
          <p:cNvSpPr>
            <a:spLocks noGrp="1"/>
          </p:cNvSpPr>
          <p:nvPr>
            <p:ph type="body" sz="quarter" idx="10"/>
          </p:nvPr>
        </p:nvSpPr>
        <p:spPr>
          <a:xfrm>
            <a:off x="1940560" y="1461135"/>
            <a:ext cx="9413240" cy="767715"/>
          </a:xfrm>
          <a:ln>
            <a:solidFill>
              <a:srgbClr val="FF5050"/>
            </a:solidFill>
          </a:ln>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13"/>
          </p:nvPr>
        </p:nvSpPr>
        <p:spPr>
          <a:xfrm>
            <a:off x="1940560" y="2633345"/>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14"/>
          </p:nvPr>
        </p:nvSpPr>
        <p:spPr>
          <a:xfrm>
            <a:off x="1940560" y="379476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4" name="文本占位符 13"/>
          <p:cNvSpPr>
            <a:spLocks noGrp="1"/>
          </p:cNvSpPr>
          <p:nvPr>
            <p:ph type="body" sz="quarter" idx="15"/>
          </p:nvPr>
        </p:nvSpPr>
        <p:spPr>
          <a:xfrm>
            <a:off x="1940560" y="4955540"/>
            <a:ext cx="9413240" cy="767715"/>
          </a:xfrm>
          <a:ln>
            <a:solidFill>
              <a:srgbClr val="FF5050"/>
            </a:solidFill>
          </a:ln>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标题 9"/>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文本占位符 5"/>
          <p:cNvSpPr>
            <a:spLocks noGrp="1"/>
          </p:cNvSpPr>
          <p:nvPr>
            <p:ph type="body" sz="half" idx="2" hasCustomPrompt="1"/>
          </p:nvPr>
        </p:nvSpPr>
        <p:spPr>
          <a:xfrm>
            <a:off x="659765" y="1461135"/>
            <a:ext cx="830580" cy="767715"/>
          </a:xfrm>
          <a:prstGeom prst="flowChartAlternateProcess">
            <a:avLst/>
          </a:prstGeom>
          <a:solidFill>
            <a:srgbClr val="FF5050"/>
          </a:solidFill>
          <a:ln>
            <a:noFill/>
          </a:ln>
        </p:spPr>
        <p:txBody>
          <a:bodyPr/>
          <a:lstStyle>
            <a:lvl1pPr marL="0" indent="0" algn="ctr">
              <a:lnSpc>
                <a:spcPct val="150000"/>
              </a:lnSpc>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2" name="文本占位符 11"/>
          <p:cNvSpPr>
            <a:spLocks noGrp="1"/>
          </p:cNvSpPr>
          <p:nvPr>
            <p:ph type="body" sz="half" idx="16" hasCustomPrompt="1"/>
          </p:nvPr>
        </p:nvSpPr>
        <p:spPr>
          <a:xfrm>
            <a:off x="659765" y="2633345"/>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3" name="文本占位符 12"/>
          <p:cNvSpPr>
            <a:spLocks noGrp="1"/>
          </p:cNvSpPr>
          <p:nvPr>
            <p:ph type="body" sz="half" idx="17" hasCustomPrompt="1"/>
          </p:nvPr>
        </p:nvSpPr>
        <p:spPr>
          <a:xfrm>
            <a:off x="659765" y="3794760"/>
            <a:ext cx="830580" cy="767715"/>
          </a:xfrm>
          <a:prstGeom prst="flowChartAlternateProcess">
            <a:avLst/>
          </a:prstGeom>
          <a:solidFill>
            <a:srgbClr val="FF5050"/>
          </a:solidFill>
          <a:ln>
            <a:noFill/>
          </a:ln>
        </p:spPr>
        <p:txBody>
          <a:bodyPr/>
          <a:lstStyle>
            <a:lvl1pPr marL="0" indent="0" algn="ctr">
              <a:lnSpc>
                <a:spcPct val="16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6" name="文本占位符 15"/>
          <p:cNvSpPr>
            <a:spLocks noGrp="1"/>
          </p:cNvSpPr>
          <p:nvPr>
            <p:ph type="body" sz="half" idx="18" hasCustomPrompt="1"/>
          </p:nvPr>
        </p:nvSpPr>
        <p:spPr>
          <a:xfrm>
            <a:off x="659765" y="4955540"/>
            <a:ext cx="830580" cy="767715"/>
          </a:xfrm>
          <a:prstGeom prst="flowChartAlternateProcess">
            <a:avLst/>
          </a:prstGeom>
          <a:solidFill>
            <a:srgbClr val="FF5050"/>
          </a:solidFill>
          <a:ln>
            <a:noFill/>
          </a:ln>
        </p:spPr>
        <p:txBody>
          <a:bodyPr/>
          <a:lstStyle>
            <a:lvl1pPr marL="0" indent="0" algn="ctr">
              <a:lnSpc>
                <a:spcPct val="150000"/>
              </a:lnSpc>
              <a:buNone/>
              <a:defRPr kumimoji="0" lang="zh-CN" altLang="en-US" sz="2000" b="1" i="0" u="none" strike="noStrike"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内容（4）">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矩形 6"/>
          <p:cNvSpPr/>
          <p:nvPr userDrawn="1"/>
        </p:nvSpPr>
        <p:spPr>
          <a:xfrm>
            <a:off x="583565" y="549910"/>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Freeform 5"/>
          <p:cNvSpPr>
            <a:spLocks noChangeArrowheads="1"/>
          </p:cNvSpPr>
          <p:nvPr userDrawn="1"/>
        </p:nvSpPr>
        <p:spPr bwMode="auto">
          <a:xfrm>
            <a:off x="1414780" y="2761298"/>
            <a:ext cx="1479550" cy="1335087"/>
          </a:xfrm>
          <a:custGeom>
            <a:avLst/>
            <a:gdLst>
              <a:gd name="T0" fmla="*/ 627189345 w 2740"/>
              <a:gd name="T1" fmla="*/ 689695246 h 2446"/>
              <a:gd name="T2" fmla="*/ 599197771 w 2740"/>
              <a:gd name="T3" fmla="*/ 717997890 h 2446"/>
              <a:gd name="T4" fmla="*/ 559251001 w 2740"/>
              <a:gd name="T5" fmla="*/ 728425323 h 2446"/>
              <a:gd name="T6" fmla="*/ 237929459 w 2740"/>
              <a:gd name="T7" fmla="*/ 728425323 h 2446"/>
              <a:gd name="T8" fmla="*/ 199732770 w 2740"/>
              <a:gd name="T9" fmla="*/ 717997890 h 2446"/>
              <a:gd name="T10" fmla="*/ 171740656 w 2740"/>
              <a:gd name="T11" fmla="*/ 689397226 h 2446"/>
              <a:gd name="T12" fmla="*/ 10496705 w 2740"/>
              <a:gd name="T13" fmla="*/ 403985536 h 2446"/>
              <a:gd name="T14" fmla="*/ 0 w 2740"/>
              <a:gd name="T15" fmla="*/ 364361945 h 2446"/>
              <a:gd name="T16" fmla="*/ 10496705 w 2740"/>
              <a:gd name="T17" fmla="*/ 324439787 h 2446"/>
              <a:gd name="T18" fmla="*/ 171157476 w 2740"/>
              <a:gd name="T19" fmla="*/ 40219632 h 2446"/>
              <a:gd name="T20" fmla="*/ 199732770 w 2740"/>
              <a:gd name="T21" fmla="*/ 11023474 h 2446"/>
              <a:gd name="T22" fmla="*/ 236179919 w 2740"/>
              <a:gd name="T23" fmla="*/ 298020 h 2446"/>
              <a:gd name="T24" fmla="*/ 558667820 w 2740"/>
              <a:gd name="T25" fmla="*/ 298020 h 2446"/>
              <a:gd name="T26" fmla="*/ 599197771 w 2740"/>
              <a:gd name="T27" fmla="*/ 11023474 h 2446"/>
              <a:gd name="T28" fmla="*/ 627189345 w 2740"/>
              <a:gd name="T29" fmla="*/ 39326117 h 2446"/>
              <a:gd name="T30" fmla="*/ 787850115 w 2740"/>
              <a:gd name="T31" fmla="*/ 323546272 h 2446"/>
              <a:gd name="T32" fmla="*/ 798930001 w 2740"/>
              <a:gd name="T33" fmla="*/ 364361945 h 2446"/>
              <a:gd name="T34" fmla="*/ 787558525 w 2740"/>
              <a:gd name="T35" fmla="*/ 405475092 h 2446"/>
              <a:gd name="T36" fmla="*/ 627189345 w 2740"/>
              <a:gd name="T37" fmla="*/ 689695246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5050"/>
          </a:solidFill>
          <a:ln>
            <a:noFill/>
          </a:ln>
        </p:spPr>
        <p:txBody>
          <a:bodyPr/>
          <a:lstStyle/>
          <a:p>
            <a:endParaRPr lang="zh-CN" altLang="en-US">
              <a:sym typeface="微软雅黑" panose="020B0503020204020204" pitchFamily="34" charset="-122"/>
            </a:endParaRPr>
          </a:p>
        </p:txBody>
      </p:sp>
      <p:sp>
        <p:nvSpPr>
          <p:cNvPr id="19" name="文本占位符 18"/>
          <p:cNvSpPr>
            <a:spLocks noGrp="1"/>
          </p:cNvSpPr>
          <p:nvPr>
            <p:ph type="body" sz="half" idx="13" hasCustomPrompt="1"/>
          </p:nvPr>
        </p:nvSpPr>
        <p:spPr>
          <a:xfrm>
            <a:off x="1465580" y="3236595"/>
            <a:ext cx="1378585" cy="38417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6" name="Freeform 5"/>
          <p:cNvSpPr>
            <a:spLocks noChangeArrowheads="1"/>
          </p:cNvSpPr>
          <p:nvPr userDrawn="1"/>
        </p:nvSpPr>
        <p:spPr bwMode="auto">
          <a:xfrm>
            <a:off x="3296285" y="1874520"/>
            <a:ext cx="548005" cy="3263900"/>
          </a:xfrm>
          <a:custGeom>
            <a:avLst/>
            <a:gdLst>
              <a:gd name="T0" fmla="*/ 47740962 w 3544"/>
              <a:gd name="T1" fmla="*/ 416842753 h 14563"/>
              <a:gd name="T2" fmla="*/ 47740962 w 3544"/>
              <a:gd name="T3" fmla="*/ 560619273 h 14563"/>
              <a:gd name="T4" fmla="*/ 56195354 w 3544"/>
              <a:gd name="T5" fmla="*/ 620845177 h 14563"/>
              <a:gd name="T6" fmla="*/ 84639432 w 3544"/>
              <a:gd name="T7" fmla="*/ 642894584 h 14563"/>
              <a:gd name="T8" fmla="*/ 84639432 w 3544"/>
              <a:gd name="T9" fmla="*/ 663440521 h 14563"/>
              <a:gd name="T10" fmla="*/ 46164813 w 3544"/>
              <a:gd name="T11" fmla="*/ 638520988 h 14563"/>
              <a:gd name="T12" fmla="*/ 33889277 w 3544"/>
              <a:gd name="T13" fmla="*/ 548956918 h 14563"/>
              <a:gd name="T14" fmla="*/ 33889277 w 3544"/>
              <a:gd name="T15" fmla="*/ 422719607 h 14563"/>
              <a:gd name="T16" fmla="*/ 27703679 w 3544"/>
              <a:gd name="T17" fmla="*/ 365454967 h 14563"/>
              <a:gd name="T18" fmla="*/ 0 w 3544"/>
              <a:gd name="T19" fmla="*/ 340535434 h 14563"/>
              <a:gd name="T20" fmla="*/ 0 w 3544"/>
              <a:gd name="T21" fmla="*/ 322905087 h 14563"/>
              <a:gd name="T22" fmla="*/ 26915527 w 3544"/>
              <a:gd name="T23" fmla="*/ 299352209 h 14563"/>
              <a:gd name="T24" fmla="*/ 33889277 w 3544"/>
              <a:gd name="T25" fmla="*/ 240720914 h 14563"/>
              <a:gd name="T26" fmla="*/ 33889277 w 3544"/>
              <a:gd name="T27" fmla="*/ 114483603 h 14563"/>
              <a:gd name="T28" fmla="*/ 46164813 w 3544"/>
              <a:gd name="T29" fmla="*/ 24919533 h 14563"/>
              <a:gd name="T30" fmla="*/ 84639432 w 3544"/>
              <a:gd name="T31" fmla="*/ 0 h 14563"/>
              <a:gd name="T32" fmla="*/ 84639432 w 3544"/>
              <a:gd name="T33" fmla="*/ 20545936 h 14563"/>
              <a:gd name="T34" fmla="*/ 56195354 w 3544"/>
              <a:gd name="T35" fmla="*/ 41092086 h 14563"/>
              <a:gd name="T36" fmla="*/ 47740962 w 3544"/>
              <a:gd name="T37" fmla="*/ 102684433 h 14563"/>
              <a:gd name="T38" fmla="*/ 47740962 w 3544"/>
              <a:gd name="T39" fmla="*/ 246597768 h 14563"/>
              <a:gd name="T40" fmla="*/ 13851839 w 3544"/>
              <a:gd name="T41" fmla="*/ 331424113 h 14563"/>
              <a:gd name="T42" fmla="*/ 13851839 w 3544"/>
              <a:gd name="T43" fmla="*/ 332745305 h 14563"/>
              <a:gd name="T44" fmla="*/ 47740962 w 3544"/>
              <a:gd name="T45" fmla="*/ 416842753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tx2">
              <a:lumMod val="40000"/>
              <a:lumOff val="60000"/>
            </a:schemeClr>
          </a:solidFill>
          <a:ln>
            <a:noFill/>
          </a:ln>
        </p:spPr>
        <p:txBody>
          <a:bodyPr/>
          <a:lstStyle/>
          <a:p>
            <a:endParaRPr lang="zh-CN" altLang="en-US">
              <a:sym typeface="微软雅黑" panose="020B0503020204020204" pitchFamily="34" charset="-122"/>
            </a:endParaRPr>
          </a:p>
        </p:txBody>
      </p:sp>
      <p:sp>
        <p:nvSpPr>
          <p:cNvPr id="14" name="文本占位符 13"/>
          <p:cNvSpPr>
            <a:spLocks noGrp="1"/>
          </p:cNvSpPr>
          <p:nvPr>
            <p:ph type="body" sz="quarter" idx="20"/>
          </p:nvPr>
        </p:nvSpPr>
        <p:spPr>
          <a:xfrm>
            <a:off x="4208780" y="493141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5" name="文本占位符 14"/>
          <p:cNvSpPr>
            <a:spLocks noGrp="1"/>
          </p:cNvSpPr>
          <p:nvPr>
            <p:ph type="body" sz="quarter" idx="14"/>
          </p:nvPr>
        </p:nvSpPr>
        <p:spPr>
          <a:xfrm>
            <a:off x="4208780" y="409638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6" name="文本占位符 15"/>
          <p:cNvSpPr>
            <a:spLocks noGrp="1"/>
          </p:cNvSpPr>
          <p:nvPr>
            <p:ph type="body" sz="quarter" idx="15"/>
          </p:nvPr>
        </p:nvSpPr>
        <p:spPr>
          <a:xfrm>
            <a:off x="4208780" y="3341370"/>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7" name="文本占位符 16"/>
          <p:cNvSpPr>
            <a:spLocks noGrp="1"/>
          </p:cNvSpPr>
          <p:nvPr>
            <p:ph type="body" sz="quarter" idx="16"/>
          </p:nvPr>
        </p:nvSpPr>
        <p:spPr>
          <a:xfrm>
            <a:off x="4208780" y="254063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2" name="文本占位符 21"/>
          <p:cNvSpPr>
            <a:spLocks noGrp="1"/>
          </p:cNvSpPr>
          <p:nvPr>
            <p:ph type="body" sz="quarter" idx="21"/>
          </p:nvPr>
        </p:nvSpPr>
        <p:spPr>
          <a:xfrm>
            <a:off x="4208780" y="1754505"/>
            <a:ext cx="5247005" cy="33020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anim calcmode="lin" valueType="num">
                                      <p:cBhvr>
                                        <p:cTn id="8" dur="2000" fill="hold"/>
                                        <p:tgtEl>
                                          <p:spTgt spid="21"/>
                                        </p:tgtEl>
                                        <p:attrNameLst>
                                          <p:attrName>ppt_w</p:attrName>
                                        </p:attrNameLst>
                                      </p:cBhvr>
                                      <p:tavLst>
                                        <p:tav tm="0" fmla="#ppt_w*sin(2.5*pi*$)">
                                          <p:val>
                                            <p:fltVal val="0"/>
                                          </p:val>
                                        </p:tav>
                                        <p:tav tm="100000">
                                          <p:val>
                                            <p:fltVal val="1"/>
                                          </p:val>
                                        </p:tav>
                                      </p:tavLst>
                                    </p:anim>
                                    <p:anim calcmode="lin" valueType="num">
                                      <p:cBhvr>
                                        <p:cTn id="9" dur="2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内容（5）">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65810" y="3133725"/>
            <a:ext cx="1457325" cy="39560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388995" y="1557020"/>
            <a:ext cx="7988935" cy="380746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标题 5"/>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内容（6）">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19" name="椭圆 18"/>
          <p:cNvSpPr/>
          <p:nvPr userDrawn="1"/>
        </p:nvSpPr>
        <p:spPr>
          <a:xfrm>
            <a:off x="638175" y="2453640"/>
            <a:ext cx="1711960" cy="1711960"/>
          </a:xfrm>
          <a:prstGeom prst="ellips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half" idx="13" hasCustomPrompt="1"/>
          </p:nvPr>
        </p:nvSpPr>
        <p:spPr>
          <a:xfrm>
            <a:off x="777240" y="3134360"/>
            <a:ext cx="1434465" cy="404495"/>
          </a:xfrm>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cxnSp>
        <p:nvCxnSpPr>
          <p:cNvPr id="8" name="直接连接符 7"/>
          <p:cNvCxnSpPr/>
          <p:nvPr userDrawn="1"/>
        </p:nvCxnSpPr>
        <p:spPr>
          <a:xfrm flipH="1">
            <a:off x="2746375" y="1557020"/>
            <a:ext cx="10795" cy="3807460"/>
          </a:xfrm>
          <a:prstGeom prst="line">
            <a:avLst/>
          </a:prstGeom>
          <a:ln w="25400">
            <a:solidFill>
              <a:srgbClr val="FF5050"/>
            </a:solidFill>
          </a:ln>
        </p:spPr>
        <p:style>
          <a:lnRef idx="1">
            <a:schemeClr val="accent1"/>
          </a:lnRef>
          <a:fillRef idx="0">
            <a:schemeClr val="accent1"/>
          </a:fillRef>
          <a:effectRef idx="0">
            <a:schemeClr val="accent1"/>
          </a:effectRef>
          <a:fontRef idx="minor">
            <a:schemeClr val="tx1"/>
          </a:fontRef>
        </p:style>
      </p:cxnSp>
      <p:sp>
        <p:nvSpPr>
          <p:cNvPr id="9" name="内容占位符 8"/>
          <p:cNvSpPr>
            <a:spLocks noGrp="1"/>
          </p:cNvSpPr>
          <p:nvPr>
            <p:ph idx="1"/>
          </p:nvPr>
        </p:nvSpPr>
        <p:spPr>
          <a:xfrm>
            <a:off x="3237865" y="1556385"/>
            <a:ext cx="7979410" cy="300164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3237865" y="4736465"/>
            <a:ext cx="7978775" cy="62801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标题 3"/>
          <p:cNvSpPr>
            <a:spLocks noGrp="1"/>
          </p:cNvSpPr>
          <p:nvPr>
            <p:ph type="title"/>
          </p:nvPr>
        </p:nvSpPr>
        <p:spPr>
          <a:xfrm>
            <a:off x="755015" y="467360"/>
            <a:ext cx="10681335" cy="449580"/>
          </a:xfrm>
        </p:spPr>
        <p:txBody>
          <a:bodyPr/>
          <a:lstStyle/>
          <a:p>
            <a:endParaRPr lang="zh-CN" altLang="en-US"/>
          </a:p>
        </p:txBody>
      </p:sp>
      <p:sp>
        <p:nvSpPr>
          <p:cNvPr id="2" name="矩形 1"/>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内容（7）">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a:xfrm>
            <a:off x="755015" y="467360"/>
            <a:ext cx="10681335" cy="449580"/>
          </a:xfrm>
        </p:spPr>
        <p:txBody>
          <a:bodyPr/>
          <a:lstStyle/>
          <a:p>
            <a:endParaRPr lang="zh-CN" altLang="en-US"/>
          </a:p>
        </p:txBody>
      </p:sp>
      <p:sp>
        <p:nvSpPr>
          <p:cNvPr id="9" name="内容占位符 8"/>
          <p:cNvSpPr>
            <a:spLocks noGrp="1"/>
          </p:cNvSpPr>
          <p:nvPr>
            <p:ph idx="1"/>
          </p:nvPr>
        </p:nvSpPr>
        <p:spPr>
          <a:xfrm>
            <a:off x="78676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6" name="内容占位符 5"/>
          <p:cNvSpPr>
            <a:spLocks noGrp="1"/>
          </p:cNvSpPr>
          <p:nvPr>
            <p:ph idx="13"/>
          </p:nvPr>
        </p:nvSpPr>
        <p:spPr>
          <a:xfrm>
            <a:off x="4485005"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7" name="内容占位符 6"/>
          <p:cNvSpPr>
            <a:spLocks noGrp="1"/>
          </p:cNvSpPr>
          <p:nvPr>
            <p:ph idx="14"/>
          </p:nvPr>
        </p:nvSpPr>
        <p:spPr>
          <a:xfrm>
            <a:off x="8182610" y="2356485"/>
            <a:ext cx="3284855" cy="370395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文本占位符 2"/>
          <p:cNvSpPr>
            <a:spLocks noGrp="1"/>
          </p:cNvSpPr>
          <p:nvPr>
            <p:ph type="body" sz="quarter" idx="10"/>
          </p:nvPr>
        </p:nvSpPr>
        <p:spPr>
          <a:xfrm>
            <a:off x="786765" y="1144905"/>
            <a:ext cx="10680700" cy="10083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plus(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plus(in)">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nodePh="1">
                                  <p:stCondLst>
                                    <p:cond delay="0"/>
                                  </p:stCondLst>
                                  <p:endCondLst>
                                    <p:cond evt="begin" delay="0">
                                      <p:tn val="20"/>
                                    </p:cond>
                                  </p:end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plus(in)">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plus(in)">
                      <p:cBhvr>
                        <p:cTn dur="2000"/>
                        <p:tgtEl>
                          <p:spTgt spid="9"/>
                        </p:tgtEl>
                      </p:cBhvr>
                    </p:animEffect>
                  </p:childTnLst>
                </p:cTn>
              </p:par>
            </p:tnLst>
          </p:tmpl>
        </p:tmplLst>
      </p:bldP>
      <p:bldP spid="6"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6"/>
                        </p:tgtEl>
                        <p:attrNameLst>
                          <p:attrName>style.visibility</p:attrName>
                        </p:attrNameLst>
                      </p:cBhvr>
                      <p:to>
                        <p:strVal val="visible"/>
                      </p:to>
                    </p:set>
                    <p:animEffect transition="in" filter="plus(in)">
                      <p:cBhvr>
                        <p:cTn dur="2000"/>
                        <p:tgtEl>
                          <p:spTgt spid="6"/>
                        </p:tgtEl>
                      </p:cBhvr>
                    </p:animEffect>
                  </p:childTnLst>
                </p:cTn>
              </p:par>
            </p:tnLst>
          </p:tmpl>
        </p:tmplLst>
      </p:bldP>
      <p:bldP spid="7"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plus(in)">
                      <p:cBhvr>
                        <p:cTn dur="2000"/>
                        <p:tgtEl>
                          <p:spTgt spid="7"/>
                        </p:tgtEl>
                      </p:cBhvr>
                    </p:animEffect>
                  </p:childTnLst>
                </p:cTn>
              </p:par>
            </p:tnLst>
          </p:tmpl>
        </p:tmplLst>
      </p:bldP>
      <p:bldP spid="3"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plus(in)">
                      <p:cBhvr>
                        <p:cTn dur="2000"/>
                        <p:tgtEl>
                          <p:spTgt spid="3"/>
                        </p:tgtEl>
                      </p:cBhvr>
                    </p:animEffect>
                  </p:childTnLst>
                </p:cTn>
              </p:par>
            </p:tnLst>
          </p:tmpl>
        </p:tmplLst>
      </p:bldP>
      <p:bldP spid="3" grpId="1"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plus(in)">
                      <p:cBhvr>
                        <p:cTn dur="20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4栏内容">
    <p:spTree>
      <p:nvGrpSpPr>
        <p:cNvPr id="1" name=""/>
        <p:cNvGrpSpPr/>
        <p:nvPr/>
      </p:nvGrpSpPr>
      <p:grpSpPr>
        <a:xfrm>
          <a:off x="0" y="0"/>
          <a:ext cx="0" cy="0"/>
          <a:chOff x="0" y="0"/>
          <a:chExt cx="0" cy="0"/>
        </a:xfrm>
      </p:grpSpPr>
      <p:pic>
        <p:nvPicPr>
          <p:cNvPr id="2" name="图片 1" descr="4"/>
          <p:cNvPicPr/>
          <p:nvPr userDrawn="1"/>
        </p:nvPicPr>
        <p:blipFill>
          <a:blip r:embed="rId2" cstate="print"/>
          <a:stretch>
            <a:fillRect/>
          </a:stretch>
        </p:blipFill>
        <p:spPr>
          <a:xfrm>
            <a:off x="-635" y="23495"/>
            <a:ext cx="12193290" cy="6897651"/>
          </a:xfrm>
          <a:prstGeom prst="rect">
            <a:avLst/>
          </a:prstGeom>
        </p:spPr>
      </p:pic>
      <p:sp>
        <p:nvSpPr>
          <p:cNvPr id="8" name="内容占位符 7"/>
          <p:cNvSpPr>
            <a:spLocks noGrp="1"/>
          </p:cNvSpPr>
          <p:nvPr>
            <p:ph idx="14" hasCustomPrompt="1"/>
          </p:nvPr>
        </p:nvSpPr>
        <p:spPr>
          <a:xfrm>
            <a:off x="1336040" y="1300480"/>
            <a:ext cx="1738630" cy="1520190"/>
          </a:xfrm>
          <a:prstGeom prst="flowChartAlternateProcess">
            <a:avLst/>
          </a:prstGeom>
          <a:ln w="12700">
            <a:solidFill>
              <a:srgbClr val="FF5050"/>
            </a:solid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7" name="内容占位符 6"/>
          <p:cNvSpPr>
            <a:spLocks noGrp="1"/>
          </p:cNvSpPr>
          <p:nvPr>
            <p:ph idx="13" hasCustomPrompt="1"/>
          </p:nvPr>
        </p:nvSpPr>
        <p:spPr>
          <a:xfrm>
            <a:off x="3705225" y="1300480"/>
            <a:ext cx="173926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15" hasCustomPrompt="1"/>
          </p:nvPr>
        </p:nvSpPr>
        <p:spPr>
          <a:xfrm>
            <a:off x="8815070" y="1300480"/>
            <a:ext cx="1750060" cy="1520190"/>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4" name="内容占位符 13"/>
          <p:cNvSpPr>
            <a:spLocks noGrp="1"/>
          </p:cNvSpPr>
          <p:nvPr>
            <p:ph idx="19" hasCustomPrompt="1"/>
          </p:nvPr>
        </p:nvSpPr>
        <p:spPr>
          <a:xfrm>
            <a:off x="6286500" y="1300480"/>
            <a:ext cx="1746885" cy="1520825"/>
          </a:xfrm>
          <a:prstGeom prst="flowChartAlternateProcess">
            <a:avLst/>
          </a:prstGeom>
          <a:ln w="12700">
            <a:solidFill>
              <a:srgbClr val="FF5050"/>
            </a:solidFill>
          </a:ln>
        </p:spPr>
        <p:txBody>
          <a:bodyPr/>
          <a:lstStyle>
            <a:lvl1pPr>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3" name="文本占位符 2"/>
          <p:cNvSpPr>
            <a:spLocks noGrp="1"/>
          </p:cNvSpPr>
          <p:nvPr>
            <p:ph type="body" sz="quarter" idx="10"/>
          </p:nvPr>
        </p:nvSpPr>
        <p:spPr>
          <a:xfrm>
            <a:off x="1281430" y="2989580"/>
            <a:ext cx="1880870" cy="298132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文本占位符 3"/>
          <p:cNvSpPr>
            <a:spLocks noGrp="1"/>
          </p:cNvSpPr>
          <p:nvPr>
            <p:ph type="body" sz="quarter" idx="20"/>
          </p:nvPr>
        </p:nvSpPr>
        <p:spPr>
          <a:xfrm>
            <a:off x="3634740" y="2989580"/>
            <a:ext cx="1880870" cy="2981325"/>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5" name="文本占位符 4"/>
          <p:cNvSpPr>
            <a:spLocks noGrp="1"/>
          </p:cNvSpPr>
          <p:nvPr>
            <p:ph type="body" sz="quarter" idx="21"/>
          </p:nvPr>
        </p:nvSpPr>
        <p:spPr>
          <a:xfrm>
            <a:off x="621982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22"/>
          </p:nvPr>
        </p:nvSpPr>
        <p:spPr>
          <a:xfrm>
            <a:off x="8749665" y="2989580"/>
            <a:ext cx="1880870" cy="2981325"/>
          </a:xfrm>
        </p:spPr>
        <p:txBody>
          <a:bodyPr/>
          <a:lstStyle>
            <a:lvl1pPr marL="3175" indent="0">
              <a:lnSpc>
                <a:spcPct val="140000"/>
              </a:lnSpc>
              <a:buNone/>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标题 11"/>
          <p:cNvSpPr>
            <a:spLocks noGrp="1"/>
          </p:cNvSpPr>
          <p:nvPr>
            <p:ph type="title"/>
          </p:nvPr>
        </p:nvSpPr>
        <p:spPr>
          <a:xfrm>
            <a:off x="755015" y="467360"/>
            <a:ext cx="10681335" cy="440055"/>
          </a:xfrm>
        </p:spPr>
        <p:txBody>
          <a:bodyPr/>
          <a:lstStyle/>
          <a:p>
            <a:endParaRPr lang="zh-CN" altLang="en-US"/>
          </a:p>
        </p:txBody>
      </p:sp>
      <p:sp>
        <p:nvSpPr>
          <p:cNvPr id="11" name="矩形 10"/>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tmplLst>
          <p:tmpl lvl="1">
            <p:tnLst>
              <p:par>
                <p:cTn presetID="21" presetClass="entr" presetSubtype="1"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heel(1)">
                      <p:cBhvr>
                        <p:cTn dur="2000"/>
                        <p:tgtEl>
                          <p:spTgt spid="8"/>
                        </p:tgtEl>
                      </p:cBhvr>
                    </p:animEffect>
                  </p:childTnLst>
                </p:cTn>
              </p:par>
            </p:tnLst>
          </p:tmpl>
        </p:tmplLst>
      </p:bldP>
      <p:bldP spid="8" grpId="1" animBg="1" build="p">
        <p:tmplLst>
          <p:tmpl lvl="1">
            <p:tnLst>
              <p:par>
                <p:cTn presetID="3" presetClass="entr" presetSubtype="1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P spid="4"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4"/>
                        </p:tgtEl>
                        <p:attrNameLst>
                          <p:attrName>style.visibility</p:attrName>
                        </p:attrNameLst>
                      </p:cBhvr>
                      <p:to>
                        <p:strVal val="visible"/>
                      </p:to>
                    </p:set>
                    <p:animEffect transition="in" filter="blinds(horizontal)">
                      <p:cBhvr>
                        <p:cTn dur="500"/>
                        <p:tgtEl>
                          <p:spTgt spid="4"/>
                        </p:tgtEl>
                      </p:cBhvr>
                    </p:animEffect>
                  </p:childTnLst>
                </p:cTn>
              </p:par>
            </p:tnLst>
          </p:tmpl>
        </p:tmplLst>
      </p:bldP>
      <p:bldP spid="5"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12" name="图片 11"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172" name="타원 14@|1FFC:16777215|FBC:16777215|LFC:16777215|LBC:16777215"/>
          <p:cNvSpPr>
            <a:spLocks noChangeArrowheads="1"/>
          </p:cNvSpPr>
          <p:nvPr userDrawn="1"/>
        </p:nvSpPr>
        <p:spPr bwMode="auto">
          <a:xfrm>
            <a:off x="4242753" y="1815783"/>
            <a:ext cx="3225800" cy="3225800"/>
          </a:xfrm>
          <a:prstGeom prst="ellipse">
            <a:avLst/>
          </a:prstGeom>
          <a:solidFill>
            <a:srgbClr val="FF7C80"/>
          </a:solidFill>
          <a:ln>
            <a:noFill/>
          </a:ln>
        </p:spPr>
        <p:txBody>
          <a:bodyPr anchor="ctr"/>
          <a:lstStyle/>
          <a:p>
            <a:pPr algn="ctr" eaLnBrk="1" hangingPunct="1"/>
            <a:endParaRPr lang="ko-KR" altLang="en-US" sz="24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원형 18@|1FFC:14657585|FBC:16777215|LFC:16777215|LBC:16777215"/>
          <p:cNvSpPr/>
          <p:nvPr userDrawn="1"/>
        </p:nvSpPr>
        <p:spPr bwMode="auto">
          <a:xfrm>
            <a:off x="4405630" y="1979613"/>
            <a:ext cx="2900363" cy="2900362"/>
          </a:xfrm>
          <a:custGeom>
            <a:avLst/>
            <a:gdLst>
              <a:gd name="T0" fmla="*/ 5 w 2900443"/>
              <a:gd name="T1" fmla="*/ 1453944 h 2900442"/>
              <a:gd name="T2" fmla="*/ 423419 w 2900443"/>
              <a:gd name="T3" fmla="*/ 426078 h 2900442"/>
              <a:gd name="T4" fmla="*/ 1450182 w 2900443"/>
              <a:gd name="T5" fmla="*/ -1 h 2900442"/>
              <a:gd name="T6" fmla="*/ 1450182 w 2900443"/>
              <a:gd name="T7" fmla="*/ 1450181 h 2900442"/>
              <a:gd name="T8" fmla="*/ 5 w 2900443"/>
              <a:gd name="T9" fmla="*/ 1453944 h 2900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0442">
                <a:moveTo>
                  <a:pt x="5" y="1453984"/>
                </a:moveTo>
                <a:cubicBezTo>
                  <a:pt x="-995" y="1068710"/>
                  <a:pt x="151354" y="698874"/>
                  <a:pt x="423431" y="426090"/>
                </a:cubicBezTo>
                <a:cubicBezTo>
                  <a:pt x="695508" y="153307"/>
                  <a:pt x="1064948" y="-1"/>
                  <a:pt x="1450222" y="-1"/>
                </a:cubicBezTo>
                <a:lnTo>
                  <a:pt x="1450222" y="1450221"/>
                </a:lnTo>
                <a:lnTo>
                  <a:pt x="5" y="1453984"/>
                </a:ln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원형 19@|1FFC:1554685|FBC:16777215|LFC:16777215|LBC:16777215"/>
          <p:cNvSpPr/>
          <p:nvPr userDrawn="1"/>
        </p:nvSpPr>
        <p:spPr bwMode="auto">
          <a:xfrm>
            <a:off x="4405630" y="1978343"/>
            <a:ext cx="2900363" cy="2900362"/>
          </a:xfrm>
          <a:custGeom>
            <a:avLst/>
            <a:gdLst>
              <a:gd name="T0" fmla="*/ 1450004 w 2900443"/>
              <a:gd name="T1" fmla="*/ 0 h 2900442"/>
              <a:gd name="T2" fmla="*/ 2900363 w 2900443"/>
              <a:gd name="T3" fmla="*/ 1449556 h 2900442"/>
              <a:gd name="T4" fmla="*/ 1450182 w 2900443"/>
              <a:gd name="T5" fmla="*/ 1450181 h 2900442"/>
              <a:gd name="T6" fmla="*/ 1450004 w 2900443"/>
              <a:gd name="T7" fmla="*/ 0 h 2900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0442">
                <a:moveTo>
                  <a:pt x="1450044" y="0"/>
                </a:moveTo>
                <a:cubicBezTo>
                  <a:pt x="2250805" y="-98"/>
                  <a:pt x="2900098" y="648836"/>
                  <a:pt x="2900443" y="1449596"/>
                </a:cubicBezTo>
                <a:lnTo>
                  <a:pt x="1450222" y="1450221"/>
                </a:lnTo>
                <a:cubicBezTo>
                  <a:pt x="1450163" y="966814"/>
                  <a:pt x="1450103" y="483407"/>
                  <a:pt x="1450044" y="0"/>
                </a:cubicBez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5" name="원형 20@|1FFC:4308095|FBC:16777215|LFC:16777215|LBC:16777215"/>
          <p:cNvSpPr/>
          <p:nvPr userDrawn="1"/>
        </p:nvSpPr>
        <p:spPr bwMode="auto">
          <a:xfrm flipV="1">
            <a:off x="4405630" y="1998663"/>
            <a:ext cx="2900363" cy="2909887"/>
          </a:xfrm>
          <a:custGeom>
            <a:avLst/>
            <a:gdLst>
              <a:gd name="T0" fmla="*/ 2 w 2900443"/>
              <a:gd name="T1" fmla="*/ 1457359 h 2909669"/>
              <a:gd name="T2" fmla="*/ 424444 w 2900443"/>
              <a:gd name="T3" fmla="*/ 426447 h 2909669"/>
              <a:gd name="T4" fmla="*/ 1456363 w 2900443"/>
              <a:gd name="T5" fmla="*/ 12 h 2909669"/>
              <a:gd name="T6" fmla="*/ 1450182 w 2900443"/>
              <a:gd name="T7" fmla="*/ 1454944 h 2909669"/>
              <a:gd name="T8" fmla="*/ 2 w 2900443"/>
              <a:gd name="T9" fmla="*/ 1457359 h 2909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0443" h="2909669">
                <a:moveTo>
                  <a:pt x="2" y="1457250"/>
                </a:moveTo>
                <a:cubicBezTo>
                  <a:pt x="-638" y="1070716"/>
                  <a:pt x="152083" y="699817"/>
                  <a:pt x="424456" y="426415"/>
                </a:cubicBezTo>
                <a:cubicBezTo>
                  <a:pt x="697965" y="151874"/>
                  <a:pt x="1069492" y="-1642"/>
                  <a:pt x="1456403" y="12"/>
                </a:cubicBezTo>
                <a:cubicBezTo>
                  <a:pt x="1454343" y="484953"/>
                  <a:pt x="1452282" y="969894"/>
                  <a:pt x="1450222" y="1454835"/>
                </a:cubicBezTo>
                <a:lnTo>
                  <a:pt x="2" y="1457250"/>
                </a:ln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76" name="원형 21@|1FFC:2381804|FBC:16777215|LFC:16777215|LBC:16777215"/>
          <p:cNvSpPr/>
          <p:nvPr userDrawn="1"/>
        </p:nvSpPr>
        <p:spPr bwMode="auto">
          <a:xfrm flipV="1">
            <a:off x="4405630" y="1998345"/>
            <a:ext cx="2900363" cy="2909888"/>
          </a:xfrm>
          <a:custGeom>
            <a:avLst/>
            <a:gdLst>
              <a:gd name="T0" fmla="*/ 1456177 w 2900443"/>
              <a:gd name="T1" fmla="*/ 12 h 2909669"/>
              <a:gd name="T2" fmla="*/ 2900362 w 2900443"/>
              <a:gd name="T3" fmla="*/ 1456588 h 2909669"/>
              <a:gd name="T4" fmla="*/ 1450182 w 2900443"/>
              <a:gd name="T5" fmla="*/ 1454945 h 2909669"/>
              <a:gd name="T6" fmla="*/ 1456177 w 2900443"/>
              <a:gd name="T7" fmla="*/ 12 h 29096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0443" h="2909669">
                <a:moveTo>
                  <a:pt x="1456217" y="12"/>
                </a:moveTo>
                <a:cubicBezTo>
                  <a:pt x="2255444" y="3327"/>
                  <a:pt x="2901345" y="654702"/>
                  <a:pt x="2900442" y="1456478"/>
                </a:cubicBezTo>
                <a:lnTo>
                  <a:pt x="1450222" y="1454835"/>
                </a:lnTo>
                <a:cubicBezTo>
                  <a:pt x="1452220" y="969894"/>
                  <a:pt x="1454219" y="484953"/>
                  <a:pt x="1456217" y="12"/>
                </a:cubicBez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177" name="직선 연결선 22@|9FFC:0|FBC:0|LFC:16777215|LBC:16777215"/>
          <p:cNvCxnSpPr>
            <a:cxnSpLocks noChangeShapeType="1"/>
          </p:cNvCxnSpPr>
          <p:nvPr userDrawn="1"/>
        </p:nvCxnSpPr>
        <p:spPr bwMode="auto">
          <a:xfrm rot="5400000">
            <a:off x="4376420" y="3435350"/>
            <a:ext cx="2959100" cy="0"/>
          </a:xfrm>
          <a:prstGeom prst="line">
            <a:avLst/>
          </a:prstGeom>
          <a:noFill/>
          <a:ln w="25400">
            <a:solidFill>
              <a:srgbClr val="FFFFFF"/>
            </a:solidFill>
            <a:round/>
          </a:ln>
        </p:spPr>
      </p:cxnSp>
      <p:sp>
        <p:nvSpPr>
          <p:cNvPr id="10" name="文本占位符 9"/>
          <p:cNvSpPr>
            <a:spLocks noGrp="1"/>
          </p:cNvSpPr>
          <p:nvPr>
            <p:ph type="body" sz="quarter" idx="10"/>
          </p:nvPr>
        </p:nvSpPr>
        <p:spPr>
          <a:xfrm>
            <a:off x="755015" y="2101850"/>
            <a:ext cx="3250565" cy="1247775"/>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13" name="文本占位符 12"/>
          <p:cNvSpPr>
            <a:spLocks noGrp="1"/>
          </p:cNvSpPr>
          <p:nvPr>
            <p:ph type="body" sz="quarter" idx="14"/>
          </p:nvPr>
        </p:nvSpPr>
        <p:spPr>
          <a:xfrm>
            <a:off x="7752080" y="2101850"/>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cxnSp>
        <p:nvCxnSpPr>
          <p:cNvPr id="15" name="직선 연결선 23@|9FFC:0|FBC:0|LFC:16777215|LBC:16777215"/>
          <p:cNvCxnSpPr>
            <a:cxnSpLocks noChangeShapeType="1"/>
          </p:cNvCxnSpPr>
          <p:nvPr userDrawn="1"/>
        </p:nvCxnSpPr>
        <p:spPr bwMode="auto">
          <a:xfrm flipH="1" flipV="1">
            <a:off x="4408805" y="3448368"/>
            <a:ext cx="2897188" cy="9525"/>
          </a:xfrm>
          <a:prstGeom prst="line">
            <a:avLst/>
          </a:prstGeom>
          <a:noFill/>
          <a:ln w="25400">
            <a:solidFill>
              <a:srgbClr val="FFFFFF"/>
            </a:solidFill>
            <a:round/>
          </a:ln>
        </p:spPr>
      </p:cxnSp>
      <p:cxnSp>
        <p:nvCxnSpPr>
          <p:cNvPr id="16" name="직선 연결선 23@|9FFC:0|FBC:0|LFC:16777215|LBC:16777215"/>
          <p:cNvCxnSpPr>
            <a:cxnSpLocks noChangeShapeType="1"/>
          </p:cNvCxnSpPr>
          <p:nvPr userDrawn="1"/>
        </p:nvCxnSpPr>
        <p:spPr bwMode="auto">
          <a:xfrm flipH="1" flipV="1">
            <a:off x="854075" y="3457893"/>
            <a:ext cx="2897188" cy="9525"/>
          </a:xfrm>
          <a:prstGeom prst="line">
            <a:avLst/>
          </a:prstGeom>
          <a:noFill/>
          <a:ln w="25400">
            <a:solidFill>
              <a:srgbClr val="FF5050"/>
            </a:solidFill>
            <a:round/>
          </a:ln>
        </p:spPr>
      </p:cxnSp>
      <p:cxnSp>
        <p:nvCxnSpPr>
          <p:cNvPr id="17" name="직선 연결선 23@|9FFC:0|FBC:0|LFC:16777215|LBC:16777215"/>
          <p:cNvCxnSpPr>
            <a:cxnSpLocks noChangeShapeType="1"/>
          </p:cNvCxnSpPr>
          <p:nvPr userDrawn="1"/>
        </p:nvCxnSpPr>
        <p:spPr bwMode="auto">
          <a:xfrm flipH="1" flipV="1">
            <a:off x="7861300" y="3467418"/>
            <a:ext cx="2897188" cy="9525"/>
          </a:xfrm>
          <a:prstGeom prst="line">
            <a:avLst/>
          </a:prstGeom>
          <a:noFill/>
          <a:ln w="25400">
            <a:solidFill>
              <a:srgbClr val="FF5050"/>
            </a:solidFill>
            <a:round/>
          </a:ln>
        </p:spPr>
      </p:cxnSp>
      <p:sp>
        <p:nvSpPr>
          <p:cNvPr id="19" name="文本占位符 18"/>
          <p:cNvSpPr>
            <a:spLocks noGrp="1"/>
          </p:cNvSpPr>
          <p:nvPr>
            <p:ph type="body" sz="quarter" idx="16"/>
          </p:nvPr>
        </p:nvSpPr>
        <p:spPr>
          <a:xfrm>
            <a:off x="755015" y="4105275"/>
            <a:ext cx="3250565" cy="1247775"/>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1" name="文本占位符 20"/>
          <p:cNvSpPr>
            <a:spLocks noGrp="1"/>
          </p:cNvSpPr>
          <p:nvPr>
            <p:ph type="body" sz="quarter" idx="18"/>
          </p:nvPr>
        </p:nvSpPr>
        <p:spPr>
          <a:xfrm>
            <a:off x="7752080" y="4105275"/>
            <a:ext cx="3250565" cy="1247775"/>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22" name="文本占位符 21"/>
          <p:cNvSpPr>
            <a:spLocks noGrp="1"/>
          </p:cNvSpPr>
          <p:nvPr>
            <p:ph type="body" sz="half" idx="13" hasCustomPrompt="1"/>
          </p:nvPr>
        </p:nvSpPr>
        <p:spPr>
          <a:xfrm>
            <a:off x="755015" y="1614170"/>
            <a:ext cx="1378585" cy="384175"/>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5" name="文本占位符 24"/>
          <p:cNvSpPr>
            <a:spLocks noGrp="1"/>
          </p:cNvSpPr>
          <p:nvPr>
            <p:ph type="body" sz="half" idx="21" hasCustomPrompt="1"/>
          </p:nvPr>
        </p:nvSpPr>
        <p:spPr>
          <a:xfrm>
            <a:off x="7752080" y="161480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8" name="文本占位符 27"/>
          <p:cNvSpPr>
            <a:spLocks noGrp="1"/>
          </p:cNvSpPr>
          <p:nvPr>
            <p:ph type="body" sz="half" idx="24" hasCustomPrompt="1"/>
          </p:nvPr>
        </p:nvSpPr>
        <p:spPr>
          <a:xfrm>
            <a:off x="755015"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29" name="文本占位符 28"/>
          <p:cNvSpPr>
            <a:spLocks noGrp="1"/>
          </p:cNvSpPr>
          <p:nvPr>
            <p:ph type="body" sz="half" idx="22" hasCustomPrompt="1"/>
          </p:nvPr>
        </p:nvSpPr>
        <p:spPr>
          <a:xfrm>
            <a:off x="7752080" y="3636645"/>
            <a:ext cx="1378585" cy="38417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文本占位符 2"/>
          <p:cNvSpPr>
            <a:spLocks noGrp="1"/>
          </p:cNvSpPr>
          <p:nvPr>
            <p:ph type="body" sz="half" idx="25" hasCustomPrompt="1"/>
          </p:nvPr>
        </p:nvSpPr>
        <p:spPr>
          <a:xfrm>
            <a:off x="4726305"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5" name="文本占位符 4"/>
          <p:cNvSpPr>
            <a:spLocks noGrp="1"/>
          </p:cNvSpPr>
          <p:nvPr>
            <p:ph type="body" sz="half" idx="26" hasCustomPrompt="1"/>
          </p:nvPr>
        </p:nvSpPr>
        <p:spPr>
          <a:xfrm>
            <a:off x="6078220" y="2678430"/>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9" name="文本占位符 8"/>
          <p:cNvSpPr>
            <a:spLocks noGrp="1"/>
          </p:cNvSpPr>
          <p:nvPr>
            <p:ph type="body" sz="half" idx="27" hasCustomPrompt="1"/>
          </p:nvPr>
        </p:nvSpPr>
        <p:spPr>
          <a:xfrm>
            <a:off x="4726305"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
        <p:nvSpPr>
          <p:cNvPr id="11" name="文本占位符 10"/>
          <p:cNvSpPr>
            <a:spLocks noGrp="1"/>
          </p:cNvSpPr>
          <p:nvPr>
            <p:ph type="body" sz="half" idx="28" hasCustomPrompt="1"/>
          </p:nvPr>
        </p:nvSpPr>
        <p:spPr>
          <a:xfrm>
            <a:off x="6078220" y="3848735"/>
            <a:ext cx="1005840" cy="384175"/>
          </a:xfr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标题</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 calcmode="lin" valueType="num">
                                      <p:cBhvr>
                                        <p:cTn id="19" dur="1000" fill="hold"/>
                                        <p:tgtEl>
                                          <p:spTgt spid="7175"/>
                                        </p:tgtEl>
                                        <p:attrNameLst>
                                          <p:attrName>ppt_w</p:attrName>
                                        </p:attrNameLst>
                                      </p:cBhvr>
                                      <p:tavLst>
                                        <p:tav tm="0">
                                          <p:val>
                                            <p:fltVal val="0"/>
                                          </p:val>
                                        </p:tav>
                                        <p:tav tm="100000">
                                          <p:val>
                                            <p:strVal val="#ppt_w"/>
                                          </p:val>
                                        </p:tav>
                                      </p:tavLst>
                                    </p:anim>
                                    <p:anim calcmode="lin" valueType="num">
                                      <p:cBhvr>
                                        <p:cTn id="20" dur="1000" fill="hold"/>
                                        <p:tgtEl>
                                          <p:spTgt spid="7175"/>
                                        </p:tgtEl>
                                        <p:attrNameLst>
                                          <p:attrName>ppt_h</p:attrName>
                                        </p:attrNameLst>
                                      </p:cBhvr>
                                      <p:tavLst>
                                        <p:tav tm="0">
                                          <p:val>
                                            <p:fltVal val="0"/>
                                          </p:val>
                                        </p:tav>
                                        <p:tav tm="100000">
                                          <p:val>
                                            <p:strVal val="#ppt_h"/>
                                          </p:val>
                                        </p:tav>
                                      </p:tavLst>
                                    </p:anim>
                                    <p:anim calcmode="lin" valueType="num">
                                      <p:cBhvr>
                                        <p:cTn id="21" dur="1000" fill="hold"/>
                                        <p:tgtEl>
                                          <p:spTgt spid="7175"/>
                                        </p:tgtEl>
                                        <p:attrNameLst>
                                          <p:attrName>style.rotation</p:attrName>
                                        </p:attrNameLst>
                                      </p:cBhvr>
                                      <p:tavLst>
                                        <p:tav tm="0">
                                          <p:val>
                                            <p:fltVal val="90"/>
                                          </p:val>
                                        </p:tav>
                                        <p:tav tm="100000">
                                          <p:val>
                                            <p:fltVal val="0"/>
                                          </p:val>
                                        </p:tav>
                                      </p:tavLst>
                                    </p:anim>
                                    <p:animEffect transition="in" filter="fade">
                                      <p:cBhvr>
                                        <p:cTn id="22" dur="1000"/>
                                        <p:tgtEl>
                                          <p:spTgt spid="717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6"/>
                                        </p:tgtEl>
                                        <p:attrNameLst>
                                          <p:attrName>style.visibility</p:attrName>
                                        </p:attrNameLst>
                                      </p:cBhvr>
                                      <p:to>
                                        <p:strVal val="visible"/>
                                      </p:to>
                                    </p:set>
                                    <p:anim calcmode="lin" valueType="num">
                                      <p:cBhvr>
                                        <p:cTn id="25" dur="1000" fill="hold"/>
                                        <p:tgtEl>
                                          <p:spTgt spid="7176"/>
                                        </p:tgtEl>
                                        <p:attrNameLst>
                                          <p:attrName>ppt_w</p:attrName>
                                        </p:attrNameLst>
                                      </p:cBhvr>
                                      <p:tavLst>
                                        <p:tav tm="0">
                                          <p:val>
                                            <p:fltVal val="0"/>
                                          </p:val>
                                        </p:tav>
                                        <p:tav tm="100000">
                                          <p:val>
                                            <p:strVal val="#ppt_w"/>
                                          </p:val>
                                        </p:tav>
                                      </p:tavLst>
                                    </p:anim>
                                    <p:anim calcmode="lin" valueType="num">
                                      <p:cBhvr>
                                        <p:cTn id="26" dur="1000" fill="hold"/>
                                        <p:tgtEl>
                                          <p:spTgt spid="7176"/>
                                        </p:tgtEl>
                                        <p:attrNameLst>
                                          <p:attrName>ppt_h</p:attrName>
                                        </p:attrNameLst>
                                      </p:cBhvr>
                                      <p:tavLst>
                                        <p:tav tm="0">
                                          <p:val>
                                            <p:fltVal val="0"/>
                                          </p:val>
                                        </p:tav>
                                        <p:tav tm="100000">
                                          <p:val>
                                            <p:strVal val="#ppt_h"/>
                                          </p:val>
                                        </p:tav>
                                      </p:tavLst>
                                    </p:anim>
                                    <p:anim calcmode="lin" valueType="num">
                                      <p:cBhvr>
                                        <p:cTn id="27" dur="1000" fill="hold"/>
                                        <p:tgtEl>
                                          <p:spTgt spid="7176"/>
                                        </p:tgtEl>
                                        <p:attrNameLst>
                                          <p:attrName>style.rotation</p:attrName>
                                        </p:attrNameLst>
                                      </p:cBhvr>
                                      <p:tavLst>
                                        <p:tav tm="0">
                                          <p:val>
                                            <p:fltVal val="90"/>
                                          </p:val>
                                        </p:tav>
                                        <p:tav tm="100000">
                                          <p:val>
                                            <p:fltVal val="0"/>
                                          </p:val>
                                        </p:tav>
                                      </p:tavLst>
                                    </p:anim>
                                    <p:animEffect transition="in" filter="fade">
                                      <p:cBhvr>
                                        <p:cTn id="28" dur="1000"/>
                                        <p:tgtEl>
                                          <p:spTgt spid="7176"/>
                                        </p:tgtEl>
                                      </p:cBhvr>
                                    </p:animEffect>
                                  </p:childTnLst>
                                </p:cTn>
                              </p:par>
                              <p:par>
                                <p:cTn id="29" presetID="3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blinds(horizontal)">
                                      <p:cBhvr>
                                        <p:cTn id="45" dur="500"/>
                                        <p:tgtEl>
                                          <p:spTgt spid="2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nodePh="1">
                                  <p:stCondLst>
                                    <p:cond delay="0"/>
                                  </p:stCondLst>
                                  <p:endCondLst>
                                    <p:cond evt="begin" delay="0">
                                      <p:tn val="48"/>
                                    </p:cond>
                                  </p:endCondLst>
                                  <p:childTnLst>
                                    <p:set>
                                      <p:cBhvr>
                                        <p:cTn id="49" dur="1" fill="hold">
                                          <p:stCondLst>
                                            <p:cond delay="0"/>
                                          </p:stCondLst>
                                        </p:cTn>
                                        <p:tgtEl>
                                          <p:spTgt spid="10">
                                            <p:txEl>
                                              <p:pRg st="0" end="0"/>
                                            </p:txEl>
                                          </p:spTgt>
                                        </p:tgtEl>
                                        <p:attrNameLst>
                                          <p:attrName>style.visibility</p:attrName>
                                        </p:attrNameLst>
                                      </p:cBhvr>
                                      <p:to>
                                        <p:strVal val="visible"/>
                                      </p:to>
                                    </p:set>
                                    <p:animEffect transition="in" filter="blinds(horizontal)">
                                      <p:cBhvr>
                                        <p:cTn id="50" dur="500"/>
                                        <p:tgtEl>
                                          <p:spTgt spid="1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blinds(horizontal)">
                                      <p:cBhvr>
                                        <p:cTn id="55" dur="500"/>
                                        <p:tgtEl>
                                          <p:spTgt spid="2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nodePh="1">
                                  <p:stCondLst>
                                    <p:cond delay="0"/>
                                  </p:stCondLst>
                                  <p:endCondLst>
                                    <p:cond evt="begin" delay="0">
                                      <p:tn val="58"/>
                                    </p:cond>
                                  </p:end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blinds(horizontal)">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
                                            <p:txEl>
                                              <p:pRg st="0" end="0"/>
                                            </p:txEl>
                                          </p:spTgt>
                                        </p:tgtEl>
                                        <p:attrNameLst>
                                          <p:attrName>style.visibility</p:attrName>
                                        </p:attrNameLst>
                                      </p:cBhvr>
                                      <p:to>
                                        <p:strVal val="visible"/>
                                      </p:to>
                                    </p:set>
                                    <p:animEffect transition="in" filter="blinds(horizontal)">
                                      <p:cBhvr>
                                        <p:cTn id="65" dur="500"/>
                                        <p:tgtEl>
                                          <p:spTgt spid="2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nodePh="1">
                                  <p:stCondLst>
                                    <p:cond delay="0"/>
                                  </p:stCondLst>
                                  <p:endCondLst>
                                    <p:cond evt="begin" delay="0">
                                      <p:tn val="68"/>
                                    </p:cond>
                                  </p:end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blinds(horizontal)">
                                      <p:cBhvr>
                                        <p:cTn id="70" dur="500"/>
                                        <p:tgtEl>
                                          <p:spTgt spid="1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9">
                                            <p:txEl>
                                              <p:pRg st="0" end="0"/>
                                            </p:txEl>
                                          </p:spTgt>
                                        </p:tgtEl>
                                        <p:attrNameLst>
                                          <p:attrName>style.visibility</p:attrName>
                                        </p:attrNameLst>
                                      </p:cBhvr>
                                      <p:to>
                                        <p:strVal val="visible"/>
                                      </p:to>
                                    </p:set>
                                    <p:animEffect transition="in" filter="blinds(horizontal)">
                                      <p:cBhvr>
                                        <p:cTn id="75" dur="500"/>
                                        <p:tgtEl>
                                          <p:spTgt spid="2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nodePh="1">
                                  <p:stCondLst>
                                    <p:cond delay="0"/>
                                  </p:stCondLst>
                                  <p:endCondLst>
                                    <p:cond evt="begin" delay="0">
                                      <p:tn val="78"/>
                                    </p:cond>
                                  </p:endCondLst>
                                  <p:childTnLst>
                                    <p:set>
                                      <p:cBhvr>
                                        <p:cTn id="79" dur="1" fill="hold">
                                          <p:stCondLst>
                                            <p:cond delay="0"/>
                                          </p:stCondLst>
                                        </p:cTn>
                                        <p:tgtEl>
                                          <p:spTgt spid="21">
                                            <p:txEl>
                                              <p:pRg st="0" end="0"/>
                                            </p:txEl>
                                          </p:spTgt>
                                        </p:tgtEl>
                                        <p:attrNameLst>
                                          <p:attrName>style.visibility</p:attrName>
                                        </p:attrNameLst>
                                      </p:cBhvr>
                                      <p:to>
                                        <p:strVal val="visible"/>
                                      </p:to>
                                    </p:set>
                                    <p:animEffect transition="in" filter="blinds(horizontal)">
                                      <p:cBhvr>
                                        <p:cTn id="80" dur="500"/>
                                        <p:tgtEl>
                                          <p:spTgt spid="2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blinds(horizontal)">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5">
                                            <p:txEl>
                                              <p:pRg st="0" end="0"/>
                                            </p:txEl>
                                          </p:spTgt>
                                        </p:tgtEl>
                                        <p:attrNameLst>
                                          <p:attrName>style.visibility</p:attrName>
                                        </p:attrNameLst>
                                      </p:cBhvr>
                                      <p:to>
                                        <p:strVal val="visible"/>
                                      </p:to>
                                    </p:set>
                                    <p:animEffect transition="in" filter="blinds(horizontal)">
                                      <p:cBhvr>
                                        <p:cTn id="90" dur="500"/>
                                        <p:tgtEl>
                                          <p:spTgt spid="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
                                            <p:txEl>
                                              <p:pRg st="0" end="0"/>
                                            </p:txEl>
                                          </p:spTgt>
                                        </p:tgtEl>
                                        <p:attrNameLst>
                                          <p:attrName>style.visibility</p:attrName>
                                        </p:attrNameLst>
                                      </p:cBhvr>
                                      <p:to>
                                        <p:strVal val="visible"/>
                                      </p:to>
                                    </p:set>
                                    <p:animEffect transition="in" filter="blinds(horizontal)">
                                      <p:cBhvr>
                                        <p:cTn id="95" dur="500"/>
                                        <p:tgtEl>
                                          <p:spTgt spid="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blinds(horizontal)">
                                      <p:cBhvr>
                                        <p:cTn id="10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7175" grpId="0" bldLvl="0" animBg="1"/>
      <p:bldP spid="7176" grpId="0" bldLvl="0" animBg="1"/>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P spid="1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blinds(horizontal)">
                      <p:cBhvr>
                        <p:cTn dur="500"/>
                        <p:tgtEl>
                          <p:spTgt spid="19"/>
                        </p:tgtEl>
                      </p:cBhvr>
                    </p:animEffect>
                  </p:childTnLst>
                </p:cTn>
              </p:par>
            </p:tnLst>
          </p:tmpl>
        </p:tmplLst>
      </p:bldP>
      <p:bldP spid="21"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blinds(horizontal)">
                      <p:cBhvr>
                        <p:cTn dur="500"/>
                        <p:tgtEl>
                          <p:spTgt spid="21"/>
                        </p:tgtEl>
                      </p:cBhvr>
                    </p:animEffect>
                  </p:childTnLst>
                </p:cTn>
              </p:par>
            </p:tnLst>
          </p:tmpl>
        </p:tmplLst>
      </p:bldP>
      <p:bldP spid="22" grpId="0" build="p">
        <p:tmplLst>
          <p:tmpl lvl="1">
            <p:tnLst>
              <p:par>
                <p:cTn presetID="3" presetClass="entr" presetSubtype="1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linds(horizontal)">
                      <p:cBhvr>
                        <p:cTn dur="500"/>
                        <p:tgtEl>
                          <p:spTgt spid="22"/>
                        </p:tgtEl>
                      </p:cBhvr>
                    </p:animEffect>
                  </p:childTnLst>
                </p:cTn>
              </p:par>
            </p:tnLst>
          </p:tmpl>
        </p:tmplLst>
      </p:bldP>
      <p:bldP spid="25" grpId="0" build="p">
        <p:tmplLst>
          <p:tmpl lvl="1">
            <p:tnLst>
              <p:par>
                <p:cTn presetID="3" presetClass="entr" presetSubtype="10"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blinds(horizontal)">
                      <p:cBhvr>
                        <p:cTn dur="500"/>
                        <p:tgtEl>
                          <p:spTgt spid="25"/>
                        </p:tgtEl>
                      </p:cBhvr>
                    </p:animEffect>
                  </p:childTnLst>
                </p:cTn>
              </p:par>
            </p:tnLst>
          </p:tmpl>
        </p:tmplLst>
      </p:bldP>
      <p:bldP spid="28" grpId="0" build="p">
        <p:tmplLst>
          <p:tmpl lvl="1">
            <p:tnLst>
              <p:par>
                <p:cTn presetID="3" presetClass="entr" presetSubtype="10" fill="hold" nodeType="click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linds(horizontal)">
                      <p:cBhvr>
                        <p:cTn dur="500"/>
                        <p:tgtEl>
                          <p:spTgt spid="28"/>
                        </p:tgtEl>
                      </p:cBhvr>
                    </p:animEffect>
                  </p:childTnLst>
                </p:cTn>
              </p:par>
            </p:tnLst>
          </p:tmpl>
        </p:tmplLst>
      </p:bldP>
      <p:bldP spid="29" grpId="0" build="p">
        <p:tmplLst>
          <p:tmpl lvl="1">
            <p:tnLst>
              <p:par>
                <p:cTn presetID="3" presetClass="entr" presetSubtype="1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blinds(horizontal)">
                      <p:cBhvr>
                        <p:cTn dur="500"/>
                        <p:tgtEl>
                          <p:spTgt spid="29"/>
                        </p:tgtEl>
                      </p:cBhvr>
                    </p:animEffect>
                  </p:childTnLst>
                </p:cTn>
              </p:par>
            </p:tnLst>
          </p:tmpl>
        </p:tmplLst>
      </p:bldP>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P spid="5" grpId="0" build="p">
        <p:tmplLst>
          <p:tmpl lvl="1">
            <p:tnLst>
              <p:par>
                <p:cTn presetID="3" presetClass="entr" presetSubtype="1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blinds(horizontal)">
                      <p:cBhvr>
                        <p:cTn dur="500"/>
                        <p:tgtEl>
                          <p:spTgt spid="5"/>
                        </p:tgtEl>
                      </p:cBhvr>
                    </p:animEffect>
                  </p:childTnLst>
                </p:cTn>
              </p:par>
            </p:tnLst>
          </p:tmpl>
        </p:tmplLst>
      </p:bldP>
      <p:bldP spid="9" grpId="0" build="p">
        <p:tmplLst>
          <p:tmpl lvl="1">
            <p:tnLst>
              <p:par>
                <p:cTn presetID="3" presetClass="entr" presetSubtype="1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1" grpId="0" build="p">
        <p:tmplLst>
          <p:tmpl lvl="1">
            <p:tnLst>
              <p:par>
                <p:cTn presetID="3" presetClass="entr" presetSubtype="1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blinds(horizontal)">
                      <p:cBhvr>
                        <p:cTn dur="500"/>
                        <p:tgtEl>
                          <p:spTgt spid="1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内容（8）">
    <p:spTree>
      <p:nvGrpSpPr>
        <p:cNvPr id="1" name=""/>
        <p:cNvGrpSpPr/>
        <p:nvPr/>
      </p:nvGrpSpPr>
      <p:grpSpPr>
        <a:xfrm>
          <a:off x="0" y="0"/>
          <a:ext cx="0" cy="0"/>
          <a:chOff x="0" y="0"/>
          <a:chExt cx="0" cy="0"/>
        </a:xfrm>
      </p:grpSpPr>
      <p:pic>
        <p:nvPicPr>
          <p:cNvPr id="3" name="图片 2" descr="5"/>
          <p:cNvPicPr/>
          <p:nvPr userDrawn="1"/>
        </p:nvPicPr>
        <p:blipFill>
          <a:blip r:embed="rId2" cstate="print"/>
          <a:stretch>
            <a:fillRect/>
          </a:stretch>
        </p:blipFill>
        <p:spPr>
          <a:xfrm>
            <a:off x="10795" y="2857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1299" name="Freeform 54@|5FFC:14657585|FBC:16777215|LFC:11765543|LBC:16777215"/>
          <p:cNvSpPr/>
          <p:nvPr userDrawn="1"/>
        </p:nvSpPr>
        <p:spPr bwMode="auto">
          <a:xfrm>
            <a:off x="5223828" y="2465388"/>
            <a:ext cx="1744662" cy="1744662"/>
          </a:xfrm>
          <a:custGeom>
            <a:avLst/>
            <a:gdLst>
              <a:gd name="T0" fmla="*/ 0 w 661361"/>
              <a:gd name="T1" fmla="*/ 655493 h 661361"/>
              <a:gd name="T2" fmla="*/ 191992 w 661361"/>
              <a:gd name="T3" fmla="*/ 191989 h 661361"/>
              <a:gd name="T4" fmla="*/ 655497 w 661361"/>
              <a:gd name="T5" fmla="*/ 0 h 661361"/>
              <a:gd name="T6" fmla="*/ 1119002 w 661361"/>
              <a:gd name="T7" fmla="*/ 191991 h 661361"/>
              <a:gd name="T8" fmla="*/ 1310992 w 661361"/>
              <a:gd name="T9" fmla="*/ 655495 h 661361"/>
              <a:gd name="T10" fmla="*/ 1119002 w 661361"/>
              <a:gd name="T11" fmla="*/ 1118999 h 661361"/>
              <a:gd name="T12" fmla="*/ 655497 w 661361"/>
              <a:gd name="T13" fmla="*/ 1310988 h 661361"/>
              <a:gd name="T14" fmla="*/ 191992 w 661361"/>
              <a:gd name="T15" fmla="*/ 1118999 h 661361"/>
              <a:gd name="T16" fmla="*/ 2 w 661361"/>
              <a:gd name="T17" fmla="*/ 655495 h 661361"/>
              <a:gd name="T18" fmla="*/ 0 w 661361"/>
              <a:gd name="T19" fmla="*/ 655493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FF5050"/>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1300" name="Group 34"/>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733015" y="2784140"/>
            <a:ext cx="725463" cy="1060763"/>
          </a:xfrm>
          <a:prstGeom prst="rect">
            <a:avLst/>
          </a:prstGeom>
          <a:noFill/>
          <a:ln>
            <a:noFill/>
          </a:ln>
        </p:spPr>
      </p:pic>
      <p:cxnSp>
        <p:nvCxnSpPr>
          <p:cNvPr id="11271" name="Elbow Connector 106"/>
          <p:cNvCxnSpPr>
            <a:cxnSpLocks noChangeShapeType="1"/>
          </p:cNvCxnSpPr>
          <p:nvPr userDrawn="1"/>
        </p:nvCxnSpPr>
        <p:spPr bwMode="auto">
          <a:xfrm>
            <a:off x="3789998" y="1856423"/>
            <a:ext cx="1204912" cy="927100"/>
          </a:xfrm>
          <a:prstGeom prst="bentConnector3">
            <a:avLst>
              <a:gd name="adj1" fmla="val 50000"/>
            </a:avLst>
          </a:prstGeom>
          <a:noFill/>
          <a:ln w="12700">
            <a:solidFill>
              <a:srgbClr val="FF5050"/>
            </a:solidFill>
            <a:miter lim="800000"/>
            <a:headEnd type="oval" w="med" len="med"/>
            <a:tailEnd type="triangle" w="med" len="med"/>
          </a:ln>
        </p:spPr>
      </p:cxnSp>
      <p:cxnSp>
        <p:nvCxnSpPr>
          <p:cNvPr id="11273" name="Straight Connector 109"/>
          <p:cNvCxnSpPr>
            <a:cxnSpLocks noChangeShapeType="1"/>
          </p:cNvCxnSpPr>
          <p:nvPr userDrawn="1"/>
        </p:nvCxnSpPr>
        <p:spPr bwMode="auto">
          <a:xfrm>
            <a:off x="3789998" y="3342323"/>
            <a:ext cx="1204912" cy="3175"/>
          </a:xfrm>
          <a:prstGeom prst="line">
            <a:avLst/>
          </a:prstGeom>
          <a:noFill/>
          <a:ln w="12700">
            <a:solidFill>
              <a:srgbClr val="FF5050"/>
            </a:solidFill>
            <a:round/>
            <a:headEnd type="oval" w="med" len="med"/>
            <a:tailEnd type="triangle" w="med" len="med"/>
          </a:ln>
        </p:spPr>
      </p:cxnSp>
      <p:cxnSp>
        <p:nvCxnSpPr>
          <p:cNvPr id="11272" name="Elbow Connector 107"/>
          <p:cNvCxnSpPr>
            <a:cxnSpLocks noChangeShapeType="1"/>
          </p:cNvCxnSpPr>
          <p:nvPr userDrawn="1"/>
        </p:nvCxnSpPr>
        <p:spPr bwMode="auto">
          <a:xfrm flipV="1">
            <a:off x="3789998" y="3892550"/>
            <a:ext cx="1204912" cy="927100"/>
          </a:xfrm>
          <a:prstGeom prst="bentConnector3">
            <a:avLst>
              <a:gd name="adj1" fmla="val 50000"/>
            </a:avLst>
          </a:prstGeom>
          <a:noFill/>
          <a:ln w="12700">
            <a:solidFill>
              <a:srgbClr val="FF5050"/>
            </a:solidFill>
            <a:miter lim="800000"/>
            <a:headEnd type="oval" w="med" len="med"/>
            <a:tailEnd type="triangle" w="med" len="med"/>
          </a:ln>
        </p:spPr>
      </p:cxnSp>
      <p:cxnSp>
        <p:nvCxnSpPr>
          <p:cNvPr id="11280" name="Elbow Connector 45"/>
          <p:cNvCxnSpPr>
            <a:cxnSpLocks noChangeShapeType="1"/>
          </p:cNvCxnSpPr>
          <p:nvPr userDrawn="1"/>
        </p:nvCxnSpPr>
        <p:spPr bwMode="auto">
          <a:xfrm flipH="1">
            <a:off x="7186613" y="1856423"/>
            <a:ext cx="1230312" cy="927100"/>
          </a:xfrm>
          <a:prstGeom prst="bentConnector3">
            <a:avLst>
              <a:gd name="adj1" fmla="val 50000"/>
            </a:avLst>
          </a:prstGeom>
          <a:noFill/>
          <a:ln w="12700">
            <a:solidFill>
              <a:srgbClr val="FF5050"/>
            </a:solidFill>
            <a:miter lim="800000"/>
            <a:headEnd type="oval" w="med" len="med"/>
            <a:tailEnd type="triangle" w="med" len="med"/>
          </a:ln>
        </p:spPr>
      </p:cxnSp>
      <p:cxnSp>
        <p:nvCxnSpPr>
          <p:cNvPr id="11282" name="Straight Connector 47"/>
          <p:cNvCxnSpPr>
            <a:cxnSpLocks noChangeShapeType="1"/>
          </p:cNvCxnSpPr>
          <p:nvPr userDrawn="1"/>
        </p:nvCxnSpPr>
        <p:spPr bwMode="auto">
          <a:xfrm flipH="1">
            <a:off x="7186613" y="3339148"/>
            <a:ext cx="1230312" cy="3175"/>
          </a:xfrm>
          <a:prstGeom prst="line">
            <a:avLst/>
          </a:prstGeom>
          <a:noFill/>
          <a:ln w="12700">
            <a:solidFill>
              <a:srgbClr val="FF5050"/>
            </a:solidFill>
            <a:round/>
            <a:headEnd type="oval" w="med" len="med"/>
            <a:tailEnd type="triangle" w="med" len="med"/>
          </a:ln>
        </p:spPr>
      </p:cxnSp>
      <p:cxnSp>
        <p:nvCxnSpPr>
          <p:cNvPr id="11281" name="Elbow Connector 46"/>
          <p:cNvCxnSpPr>
            <a:cxnSpLocks noChangeShapeType="1"/>
          </p:cNvCxnSpPr>
          <p:nvPr userDrawn="1"/>
        </p:nvCxnSpPr>
        <p:spPr bwMode="auto">
          <a:xfrm flipH="1" flipV="1">
            <a:off x="7186613" y="3892550"/>
            <a:ext cx="1230312" cy="927100"/>
          </a:xfrm>
          <a:prstGeom prst="bentConnector3">
            <a:avLst>
              <a:gd name="adj1" fmla="val 50000"/>
            </a:avLst>
          </a:prstGeom>
          <a:noFill/>
          <a:ln w="12700">
            <a:solidFill>
              <a:srgbClr val="FF5050"/>
            </a:solidFill>
            <a:miter lim="800000"/>
            <a:headEnd type="oval" w="med" len="med"/>
            <a:tailEnd type="triangle" w="med" len="med"/>
          </a:ln>
        </p:spPr>
      </p:cxnSp>
      <p:sp>
        <p:nvSpPr>
          <p:cNvPr id="7" name="文本占位符 6"/>
          <p:cNvSpPr>
            <a:spLocks noGrp="1"/>
          </p:cNvSpPr>
          <p:nvPr>
            <p:ph type="body" sz="quarter" idx="13"/>
          </p:nvPr>
        </p:nvSpPr>
        <p:spPr>
          <a:xfrm>
            <a:off x="1012190" y="1370330"/>
            <a:ext cx="2395220" cy="1133475"/>
          </a:xfrm>
          <a:prstGeom prst="flowChartAlternateProcess">
            <a:avLst/>
          </a:prstGeom>
          <a:ln>
            <a:solidFill>
              <a:srgbClr val="FF5050"/>
            </a:solidFill>
          </a:ln>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8" name="文本占位符 7"/>
          <p:cNvSpPr>
            <a:spLocks noGrp="1"/>
          </p:cNvSpPr>
          <p:nvPr>
            <p:ph type="body" sz="quarter" idx="14"/>
          </p:nvPr>
        </p:nvSpPr>
        <p:spPr>
          <a:xfrm>
            <a:off x="1012190" y="286194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9" name="文本占位符 8"/>
          <p:cNvSpPr>
            <a:spLocks noGrp="1"/>
          </p:cNvSpPr>
          <p:nvPr>
            <p:ph type="body" sz="quarter" idx="15"/>
          </p:nvPr>
        </p:nvSpPr>
        <p:spPr>
          <a:xfrm>
            <a:off x="10121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6"/>
          </p:nvPr>
        </p:nvSpPr>
        <p:spPr>
          <a:xfrm>
            <a:off x="8784590" y="1370330"/>
            <a:ext cx="2395220" cy="1133475"/>
          </a:xfrm>
          <a:prstGeom prst="flowChartAlternateProcess">
            <a:avLst/>
          </a:prstGeom>
          <a:ln>
            <a:solidFill>
              <a:srgbClr val="FF5050"/>
            </a:solidFill>
          </a:ln>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文本占位符 11"/>
          <p:cNvSpPr>
            <a:spLocks noGrp="1"/>
          </p:cNvSpPr>
          <p:nvPr>
            <p:ph type="body" sz="quarter" idx="17"/>
          </p:nvPr>
        </p:nvSpPr>
        <p:spPr>
          <a:xfrm>
            <a:off x="8784590" y="287337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3" name="文本占位符 12"/>
          <p:cNvSpPr>
            <a:spLocks noGrp="1"/>
          </p:cNvSpPr>
          <p:nvPr>
            <p:ph type="body" sz="quarter" idx="18"/>
          </p:nvPr>
        </p:nvSpPr>
        <p:spPr>
          <a:xfrm>
            <a:off x="8784590" y="4350385"/>
            <a:ext cx="2395220" cy="1133475"/>
          </a:xfrm>
          <a:prstGeom prst="flowChartAlternateProcess">
            <a:avLst/>
          </a:prstGeom>
          <a:ln>
            <a:solidFill>
              <a:srgbClr val="FF5050"/>
            </a:solidFill>
          </a:ln>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par>
                                <p:cTn id="8" presetID="22" presetClass="entr" presetSubtype="8"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transition="in" filter="wipe(left)">
                                      <p:cBhvr>
                                        <p:cTn id="10" dur="500"/>
                                        <p:tgtEl>
                                          <p:spTgt spid="11273"/>
                                        </p:tgtEl>
                                      </p:cBhvr>
                                    </p:animEffect>
                                  </p:childTnLst>
                                </p:cTn>
                              </p:par>
                              <p:par>
                                <p:cTn id="11" presetID="22" presetClass="entr" presetSubtype="8" fill="hold" nodeType="with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wipe(left)">
                                      <p:cBhvr>
                                        <p:cTn id="13" dur="500"/>
                                        <p:tgtEl>
                                          <p:spTgt spid="112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280"/>
                                        </p:tgtEl>
                                        <p:attrNameLst>
                                          <p:attrName>style.visibility</p:attrName>
                                        </p:attrNameLst>
                                      </p:cBhvr>
                                      <p:to>
                                        <p:strVal val="visible"/>
                                      </p:to>
                                    </p:set>
                                    <p:animEffect transition="in" filter="wipe(right)">
                                      <p:cBhvr>
                                        <p:cTn id="18" dur="500"/>
                                        <p:tgtEl>
                                          <p:spTgt spid="11280"/>
                                        </p:tgtEl>
                                      </p:cBhvr>
                                    </p:animEffect>
                                  </p:childTnLst>
                                </p:cTn>
                              </p:par>
                              <p:par>
                                <p:cTn id="19" presetID="22" presetClass="entr" presetSubtype="2" fill="hold" nodeType="withEffect">
                                  <p:stCondLst>
                                    <p:cond delay="0"/>
                                  </p:stCondLst>
                                  <p:childTnLst>
                                    <p:set>
                                      <p:cBhvr>
                                        <p:cTn id="20" dur="1" fill="hold">
                                          <p:stCondLst>
                                            <p:cond delay="0"/>
                                          </p:stCondLst>
                                        </p:cTn>
                                        <p:tgtEl>
                                          <p:spTgt spid="11282"/>
                                        </p:tgtEl>
                                        <p:attrNameLst>
                                          <p:attrName>style.visibility</p:attrName>
                                        </p:attrNameLst>
                                      </p:cBhvr>
                                      <p:to>
                                        <p:strVal val="visible"/>
                                      </p:to>
                                    </p:set>
                                    <p:animEffect transition="in" filter="wipe(right)">
                                      <p:cBhvr>
                                        <p:cTn id="21" dur="500"/>
                                        <p:tgtEl>
                                          <p:spTgt spid="11282"/>
                                        </p:tgtEl>
                                      </p:cBhvr>
                                    </p:animEffect>
                                  </p:childTnLst>
                                </p:cTn>
                              </p:par>
                              <p:par>
                                <p:cTn id="22" presetID="22" presetClass="entr" presetSubtype="2" fill="hold" nodeType="withEffect">
                                  <p:stCondLst>
                                    <p:cond delay="0"/>
                                  </p:stCondLst>
                                  <p:childTnLst>
                                    <p:set>
                                      <p:cBhvr>
                                        <p:cTn id="23" dur="1" fill="hold">
                                          <p:stCondLst>
                                            <p:cond delay="0"/>
                                          </p:stCondLst>
                                        </p:cTn>
                                        <p:tgtEl>
                                          <p:spTgt spid="11281"/>
                                        </p:tgtEl>
                                        <p:attrNameLst>
                                          <p:attrName>style.visibility</p:attrName>
                                        </p:attrNameLst>
                                      </p:cBhvr>
                                      <p:to>
                                        <p:strVal val="visible"/>
                                      </p:to>
                                    </p:set>
                                    <p:animEffect transition="in" filter="wipe(right)">
                                      <p:cBhvr>
                                        <p:cTn id="24" dur="500"/>
                                        <p:tgtEl>
                                          <p:spTgt spid="1128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nodePh="1">
                                  <p:stCondLst>
                                    <p:cond delay="0"/>
                                  </p:stCondLst>
                                  <p:endCondLst>
                                    <p:cond evt="begin" delay="0">
                                      <p:tn val="27"/>
                                    </p:cond>
                                  </p:end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linds(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nodePh="1">
                                  <p:stCondLst>
                                    <p:cond delay="0"/>
                                  </p:stCondLst>
                                  <p:endCondLst>
                                    <p:cond evt="begin" delay="0">
                                      <p:tn val="32"/>
                                    </p:cond>
                                  </p:end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blinds(horizontal)">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nodePh="1">
                                  <p:stCondLst>
                                    <p:cond delay="0"/>
                                  </p:stCondLst>
                                  <p:endCondLst>
                                    <p:cond evt="begin" delay="0">
                                      <p:tn val="37"/>
                                    </p:cond>
                                  </p:end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blinds(horizontal)">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nodePh="1">
                                  <p:stCondLst>
                                    <p:cond delay="0"/>
                                  </p:stCondLst>
                                  <p:endCondLst>
                                    <p:cond evt="begin" delay="0">
                                      <p:tn val="42"/>
                                    </p:cond>
                                  </p:end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blinds(horizontal)">
                                      <p:cBhvr>
                                        <p:cTn id="44" dur="500"/>
                                        <p:tgtEl>
                                          <p:spTgt spid="1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nodePh="1">
                                  <p:stCondLst>
                                    <p:cond delay="0"/>
                                  </p:stCondLst>
                                  <p:endCondLst>
                                    <p:cond evt="begin" delay="0">
                                      <p:tn val="47"/>
                                    </p:cond>
                                  </p:end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blinds(horizontal)">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nodePh="1">
                                  <p:stCondLst>
                                    <p:cond delay="0"/>
                                  </p:stCondLst>
                                  <p:endCondLst>
                                    <p:cond evt="begin" delay="0">
                                      <p:tn val="52"/>
                                    </p:cond>
                                  </p:end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blinds(horizontal)">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blinds(horizontal)">
                      <p:cBhvr>
                        <p:cTn dur="500"/>
                        <p:tgtEl>
                          <p:spTgt spid="7"/>
                        </p:tgtEl>
                      </p:cBhvr>
                    </p:animEffect>
                  </p:childTnLst>
                </p:cTn>
              </p:par>
            </p:tnLst>
          </p:tmpl>
        </p:tmplLst>
      </p:bldP>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P spid="12"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blinds(horizontal)">
                      <p:cBhvr>
                        <p:cTn dur="500"/>
                        <p:tgtEl>
                          <p:spTgt spid="12"/>
                        </p:tgtEl>
                      </p:cBhvr>
                    </p:animEffect>
                  </p:childTnLst>
                </p:cTn>
              </p:par>
            </p:tnLst>
          </p:tmpl>
        </p:tmplLst>
      </p:bldP>
      <p:bldP spid="13"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blinds(horizontal)">
                      <p:cBhvr>
                        <p:cTn dur="500"/>
                        <p:tgtEl>
                          <p:spTgt spid="1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内容（9）">
    <p:spTree>
      <p:nvGrpSpPr>
        <p:cNvPr id="1" name=""/>
        <p:cNvGrpSpPr/>
        <p:nvPr/>
      </p:nvGrpSpPr>
      <p:grpSpPr>
        <a:xfrm>
          <a:off x="0" y="0"/>
          <a:ext cx="0" cy="0"/>
          <a:chOff x="0" y="0"/>
          <a:chExt cx="0" cy="0"/>
        </a:xfrm>
      </p:grpSpPr>
      <p:pic>
        <p:nvPicPr>
          <p:cNvPr id="3" name="图片 2"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a:xfrm>
            <a:off x="3952240" y="478155"/>
            <a:ext cx="3625215" cy="416560"/>
          </a:xfrm>
        </p:spPr>
        <p:txBody>
          <a:bodyPr/>
          <a:lstStyle>
            <a:lvl1pPr algn="ctr">
              <a:defRPr/>
            </a:lvl1pPr>
          </a:lstStyle>
          <a:p>
            <a:r>
              <a:rPr lang="zh-CN" altLang="en-US" smtClean="0"/>
              <a:t>单击此处编辑母版标题样式</a:t>
            </a:r>
            <a:endParaRPr lang="zh-CN" altLang="en-US"/>
          </a:p>
        </p:txBody>
      </p:sp>
      <p:sp>
        <p:nvSpPr>
          <p:cNvPr id="15" name="Freeform 9"/>
          <p:cNvSpPr/>
          <p:nvPr userDrawn="1"/>
        </p:nvSpPr>
        <p:spPr bwMode="gray">
          <a:xfrm>
            <a:off x="2612390" y="1480820"/>
            <a:ext cx="6767513" cy="1624013"/>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rgbClr val="FF5050"/>
          </a:solidFill>
          <a:ln>
            <a:noFill/>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76"/>
          <p:cNvSpPr>
            <a:spLocks noChangeArrowheads="1"/>
          </p:cNvSpPr>
          <p:nvPr userDrawn="1"/>
        </p:nvSpPr>
        <p:spPr bwMode="auto">
          <a:xfrm>
            <a:off x="3785235" y="2955925"/>
            <a:ext cx="901700" cy="622300"/>
          </a:xfrm>
          <a:prstGeom prst="rect">
            <a:avLst/>
          </a:prstGeom>
          <a:noFill/>
          <a:ln>
            <a:noFill/>
          </a:ln>
        </p:spPr>
        <p:txBody>
          <a:bodyPr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01</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3" name="文本框 76"/>
          <p:cNvSpPr>
            <a:spLocks noChangeArrowheads="1"/>
          </p:cNvSpPr>
          <p:nvPr userDrawn="1"/>
        </p:nvSpPr>
        <p:spPr bwMode="auto">
          <a:xfrm>
            <a:off x="6096000" y="2955925"/>
            <a:ext cx="7112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02</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27" name="文本框 76"/>
          <p:cNvSpPr>
            <a:spLocks noChangeArrowheads="1"/>
          </p:cNvSpPr>
          <p:nvPr userDrawn="1"/>
        </p:nvSpPr>
        <p:spPr bwMode="auto">
          <a:xfrm>
            <a:off x="8468360" y="2955925"/>
            <a:ext cx="647700" cy="622300"/>
          </a:xfrm>
          <a:prstGeom prst="rect">
            <a:avLst/>
          </a:prstGeom>
          <a:noFill/>
          <a:ln>
            <a:noFill/>
          </a:ln>
        </p:spPr>
        <p:txBody>
          <a:bodyPr wrap="square" lIns="68580" tIns="34290" rIns="68580" bIns="34290">
            <a:spAutoFit/>
          </a:bodyPr>
          <a:lstStyle/>
          <a:p>
            <a:pPr algn="ctr" eaLnBrk="1" fontAlgn="auto" hangingPunct="1">
              <a:spcBef>
                <a:spcPts val="0"/>
              </a:spcBef>
              <a:spcAft>
                <a:spcPts val="0"/>
              </a:spcAft>
              <a:defRPr/>
            </a:pPr>
            <a:r>
              <a:rPr lang="en-US" sz="3600" b="1" dirty="0">
                <a:solidFill>
                  <a:srgbClr val="FF5050"/>
                </a:solidFill>
                <a:latin typeface="宋体" panose="02010600030101010101" pitchFamily="2" charset="-122"/>
                <a:sym typeface="微软雅黑" panose="020B0503020204020204" pitchFamily="34" charset="-122"/>
              </a:rPr>
              <a:t>03</a:t>
            </a:r>
            <a:endParaRPr lang="en-US" altLang="en-US" sz="3600" b="1" dirty="0">
              <a:solidFill>
                <a:srgbClr val="FF5050"/>
              </a:solidFill>
              <a:latin typeface="宋体" panose="02010600030101010101" pitchFamily="2" charset="-122"/>
              <a:sym typeface="微软雅黑" panose="020B0503020204020204" pitchFamily="34" charset="-122"/>
            </a:endParaRPr>
          </a:p>
        </p:txBody>
      </p:sp>
      <p:sp>
        <p:nvSpPr>
          <p:cNvPr id="8" name="文本占位符 7"/>
          <p:cNvSpPr>
            <a:spLocks noGrp="1"/>
          </p:cNvSpPr>
          <p:nvPr>
            <p:ph type="body" sz="quarter" idx="13"/>
          </p:nvPr>
        </p:nvSpPr>
        <p:spPr>
          <a:xfrm>
            <a:off x="2612390" y="3514725"/>
            <a:ext cx="1880870" cy="2480310"/>
          </a:xfrm>
        </p:spPr>
        <p:txBody>
          <a:bodyPr/>
          <a:lstStyle>
            <a:lvl1pPr marL="3175"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4824095" y="3514725"/>
            <a:ext cx="1880870" cy="2480310"/>
          </a:xfrm>
        </p:spPr>
        <p:txBody>
          <a:bodyPr/>
          <a:lstStyle>
            <a:lvl1pPr marL="3175" indent="0">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文本占位符 9"/>
          <p:cNvSpPr>
            <a:spLocks noGrp="1"/>
          </p:cNvSpPr>
          <p:nvPr>
            <p:ph type="body" sz="quarter" idx="15"/>
          </p:nvPr>
        </p:nvSpPr>
        <p:spPr>
          <a:xfrm>
            <a:off x="7136765" y="3514725"/>
            <a:ext cx="1880870" cy="2480310"/>
          </a:xfrm>
        </p:spPr>
        <p:txBody>
          <a:bodyPr/>
          <a:lstStyle>
            <a:lvl1pPr marL="3175" marR="0" lvl="0"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2" name="Line 6"/>
          <p:cNvSpPr>
            <a:spLocks noChangeShapeType="1"/>
          </p:cNvSpPr>
          <p:nvPr userDrawn="1"/>
        </p:nvSpPr>
        <p:spPr bwMode="gray">
          <a:xfrm>
            <a:off x="468693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
        <p:nvSpPr>
          <p:cNvPr id="13" name="Line 6"/>
          <p:cNvSpPr>
            <a:spLocks noChangeShapeType="1"/>
          </p:cNvSpPr>
          <p:nvPr userDrawn="1"/>
        </p:nvSpPr>
        <p:spPr bwMode="gray">
          <a:xfrm>
            <a:off x="6920865" y="3451860"/>
            <a:ext cx="635" cy="2606040"/>
          </a:xfrm>
          <a:prstGeom prst="line">
            <a:avLst/>
          </a:prstGeom>
          <a:noFill/>
          <a:ln w="9525">
            <a:solidFill>
              <a:srgbClr val="1C1C1C"/>
            </a:solidFill>
            <a:prstDash val="dash"/>
            <a:round/>
          </a:ln>
        </p:spPr>
        <p:txBody>
          <a:bodyPr wrap="none" anchor="ctr"/>
          <a:lstStyle/>
          <a:p>
            <a:pPr eaLnBrk="1" fontAlgn="auto" hangingPunct="1">
              <a:spcBef>
                <a:spcPts val="0"/>
              </a:spcBef>
              <a:spcAft>
                <a:spcPts val="0"/>
              </a:spcAft>
              <a:defRPr/>
            </a:pPr>
            <a:endParaRPr lang="zh-CN" altLang="en-US">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blinds(horizontal)">
                      <p:cBhvr>
                        <p:cTn dur="500"/>
                        <p:tgtEl>
                          <p:spTgt spid="8"/>
                        </p:tgtEl>
                      </p:cBhvr>
                    </p:animEffect>
                  </p:childTnLst>
                </p:cTn>
              </p:par>
            </p:tnLst>
          </p:tmpl>
        </p:tmplLst>
      </p:bldP>
      <p:bldP spid="9"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0" grpId="0" build="p">
        <p:tmplLst>
          <p:tmpl lvl="1">
            <p:tnLst>
              <p:par>
                <p:cTn presetID="3" presetClass="entr" presetSubtype="10" fill="hold" nodeType="click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blinds(horizontal)">
                      <p:cBhvr>
                        <p:cTn dur="500"/>
                        <p:tgtEl>
                          <p:spTgt spid="10"/>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内容（10）">
    <p:spTree>
      <p:nvGrpSpPr>
        <p:cNvPr id="1" name=""/>
        <p:cNvGrpSpPr/>
        <p:nvPr/>
      </p:nvGrpSpPr>
      <p:grpSpPr>
        <a:xfrm>
          <a:off x="0" y="0"/>
          <a:ext cx="0" cy="0"/>
          <a:chOff x="0" y="0"/>
          <a:chExt cx="0" cy="0"/>
        </a:xfrm>
      </p:grpSpPr>
      <p:pic>
        <p:nvPicPr>
          <p:cNvPr id="4" name="图片 3"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9" name="矩形 8"/>
          <p:cNvSpPr/>
          <p:nvPr userDrawn="1"/>
        </p:nvSpPr>
        <p:spPr>
          <a:xfrm>
            <a:off x="1417638" y="1350645"/>
            <a:ext cx="4678363" cy="4602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userDrawn="1"/>
        </p:nvSpPr>
        <p:spPr>
          <a:xfrm>
            <a:off x="8474075" y="1349058"/>
            <a:ext cx="2300288" cy="460375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76" name="Group 213"/>
          <p:cNvGrpSpPr/>
          <p:nvPr userDrawn="1"/>
        </p:nvGrpSpPr>
        <p:grpSpPr>
          <a:xfrm>
            <a:off x="8896350" y="3031490"/>
            <a:ext cx="1229360" cy="1240790"/>
            <a:chOff x="846137" y="3833813"/>
            <a:chExt cx="412750" cy="412750"/>
          </a:xfrm>
          <a:solidFill>
            <a:schemeClr val="bg1"/>
          </a:solidFill>
        </p:grpSpPr>
        <p:sp>
          <p:nvSpPr>
            <p:cNvPr id="377" name="Freeform 318"/>
            <p:cNvSpPr>
              <a:spLocks noEditPoints="1"/>
            </p:cNvSpPr>
            <p:nvPr/>
          </p:nvSpPr>
          <p:spPr bwMode="auto">
            <a:xfrm>
              <a:off x="846137" y="3833813"/>
              <a:ext cx="412750" cy="412750"/>
            </a:xfrm>
            <a:custGeom>
              <a:avLst/>
              <a:gdLst>
                <a:gd name="T0" fmla="*/ 476 w 548"/>
                <a:gd name="T1" fmla="*/ 72 h 548"/>
                <a:gd name="T2" fmla="*/ 216 w 548"/>
                <a:gd name="T3" fmla="*/ 72 h 548"/>
                <a:gd name="T4" fmla="*/ 190 w 548"/>
                <a:gd name="T5" fmla="*/ 300 h 548"/>
                <a:gd name="T6" fmla="*/ 14 w 548"/>
                <a:gd name="T7" fmla="*/ 477 h 548"/>
                <a:gd name="T8" fmla="*/ 14 w 548"/>
                <a:gd name="T9" fmla="*/ 525 h 548"/>
                <a:gd name="T10" fmla="*/ 23 w 548"/>
                <a:gd name="T11" fmla="*/ 534 h 548"/>
                <a:gd name="T12" fmla="*/ 71 w 548"/>
                <a:gd name="T13" fmla="*/ 534 h 548"/>
                <a:gd name="T14" fmla="*/ 248 w 548"/>
                <a:gd name="T15" fmla="*/ 358 h 548"/>
                <a:gd name="T16" fmla="*/ 476 w 548"/>
                <a:gd name="T17" fmla="*/ 332 h 548"/>
                <a:gd name="T18" fmla="*/ 476 w 548"/>
                <a:gd name="T19" fmla="*/ 72 h 548"/>
                <a:gd name="T20" fmla="*/ 440 w 548"/>
                <a:gd name="T21" fmla="*/ 296 h 548"/>
                <a:gd name="T22" fmla="*/ 252 w 548"/>
                <a:gd name="T23" fmla="*/ 296 h 548"/>
                <a:gd name="T24" fmla="*/ 252 w 548"/>
                <a:gd name="T25" fmla="*/ 108 h 548"/>
                <a:gd name="T26" fmla="*/ 440 w 548"/>
                <a:gd name="T27" fmla="*/ 108 h 548"/>
                <a:gd name="T28" fmla="*/ 440 w 548"/>
                <a:gd name="T29" fmla="*/ 29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548">
                  <a:moveTo>
                    <a:pt x="476" y="72"/>
                  </a:moveTo>
                  <a:cubicBezTo>
                    <a:pt x="404" y="0"/>
                    <a:pt x="288" y="0"/>
                    <a:pt x="216" y="72"/>
                  </a:cubicBezTo>
                  <a:cubicBezTo>
                    <a:pt x="154" y="134"/>
                    <a:pt x="145" y="229"/>
                    <a:pt x="190" y="300"/>
                  </a:cubicBezTo>
                  <a:cubicBezTo>
                    <a:pt x="14" y="477"/>
                    <a:pt x="14" y="477"/>
                    <a:pt x="14" y="477"/>
                  </a:cubicBezTo>
                  <a:cubicBezTo>
                    <a:pt x="0" y="490"/>
                    <a:pt x="0" y="512"/>
                    <a:pt x="14" y="525"/>
                  </a:cubicBezTo>
                  <a:cubicBezTo>
                    <a:pt x="23" y="534"/>
                    <a:pt x="23" y="534"/>
                    <a:pt x="23" y="534"/>
                  </a:cubicBezTo>
                  <a:cubicBezTo>
                    <a:pt x="36" y="548"/>
                    <a:pt x="58" y="548"/>
                    <a:pt x="71" y="534"/>
                  </a:cubicBezTo>
                  <a:cubicBezTo>
                    <a:pt x="248" y="358"/>
                    <a:pt x="248" y="358"/>
                    <a:pt x="248" y="358"/>
                  </a:cubicBezTo>
                  <a:cubicBezTo>
                    <a:pt x="319" y="403"/>
                    <a:pt x="414" y="394"/>
                    <a:pt x="476" y="332"/>
                  </a:cubicBezTo>
                  <a:cubicBezTo>
                    <a:pt x="548" y="260"/>
                    <a:pt x="548" y="144"/>
                    <a:pt x="476" y="72"/>
                  </a:cubicBezTo>
                  <a:close/>
                  <a:moveTo>
                    <a:pt x="440" y="296"/>
                  </a:moveTo>
                  <a:cubicBezTo>
                    <a:pt x="388" y="348"/>
                    <a:pt x="304" y="348"/>
                    <a:pt x="252" y="296"/>
                  </a:cubicBezTo>
                  <a:cubicBezTo>
                    <a:pt x="200" y="244"/>
                    <a:pt x="200" y="160"/>
                    <a:pt x="252" y="108"/>
                  </a:cubicBezTo>
                  <a:cubicBezTo>
                    <a:pt x="304" y="56"/>
                    <a:pt x="388" y="56"/>
                    <a:pt x="440" y="108"/>
                  </a:cubicBezTo>
                  <a:cubicBezTo>
                    <a:pt x="492" y="160"/>
                    <a:pt x="492" y="244"/>
                    <a:pt x="440" y="29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8" name="Freeform 319"/>
            <p:cNvSpPr/>
            <p:nvPr/>
          </p:nvSpPr>
          <p:spPr bwMode="auto">
            <a:xfrm>
              <a:off x="1008062" y="3944938"/>
              <a:ext cx="196850" cy="23813"/>
            </a:xfrm>
            <a:custGeom>
              <a:avLst/>
              <a:gdLst>
                <a:gd name="T0" fmla="*/ 9 w 262"/>
                <a:gd name="T1" fmla="*/ 0 h 31"/>
                <a:gd name="T2" fmla="*/ 0 w 262"/>
                <a:gd name="T3" fmla="*/ 31 h 31"/>
                <a:gd name="T4" fmla="*/ 262 w 262"/>
                <a:gd name="T5" fmla="*/ 31 h 31"/>
                <a:gd name="T6" fmla="*/ 253 w 262"/>
                <a:gd name="T7" fmla="*/ 0 h 31"/>
                <a:gd name="T8" fmla="*/ 9 w 262"/>
                <a:gd name="T9" fmla="*/ 0 h 31"/>
              </a:gdLst>
              <a:ahLst/>
              <a:cxnLst>
                <a:cxn ang="0">
                  <a:pos x="T0" y="T1"/>
                </a:cxn>
                <a:cxn ang="0">
                  <a:pos x="T2" y="T3"/>
                </a:cxn>
                <a:cxn ang="0">
                  <a:pos x="T4" y="T5"/>
                </a:cxn>
                <a:cxn ang="0">
                  <a:pos x="T6" y="T7"/>
                </a:cxn>
                <a:cxn ang="0">
                  <a:pos x="T8" y="T9"/>
                </a:cxn>
              </a:cxnLst>
              <a:rect l="0" t="0" r="r" b="b"/>
              <a:pathLst>
                <a:path w="262" h="31">
                  <a:moveTo>
                    <a:pt x="9" y="0"/>
                  </a:moveTo>
                  <a:cubicBezTo>
                    <a:pt x="5" y="10"/>
                    <a:pt x="2" y="20"/>
                    <a:pt x="0" y="31"/>
                  </a:cubicBezTo>
                  <a:cubicBezTo>
                    <a:pt x="262" y="31"/>
                    <a:pt x="262" y="31"/>
                    <a:pt x="262" y="31"/>
                  </a:cubicBezTo>
                  <a:cubicBezTo>
                    <a:pt x="260" y="20"/>
                    <a:pt x="257" y="10"/>
                    <a:pt x="253" y="0"/>
                  </a:cubicBezTo>
                  <a:lnTo>
                    <a:pt x="9" y="0"/>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sp>
          <p:nvSpPr>
            <p:cNvPr id="379" name="Freeform 320"/>
            <p:cNvSpPr/>
            <p:nvPr/>
          </p:nvSpPr>
          <p:spPr bwMode="auto">
            <a:xfrm>
              <a:off x="1006475" y="3990975"/>
              <a:ext cx="200025" cy="23813"/>
            </a:xfrm>
            <a:custGeom>
              <a:avLst/>
              <a:gdLst>
                <a:gd name="T0" fmla="*/ 0 w 266"/>
                <a:gd name="T1" fmla="*/ 1 h 31"/>
                <a:gd name="T2" fmla="*/ 5 w 266"/>
                <a:gd name="T3" fmla="*/ 31 h 31"/>
                <a:gd name="T4" fmla="*/ 261 w 266"/>
                <a:gd name="T5" fmla="*/ 31 h 31"/>
                <a:gd name="T6" fmla="*/ 266 w 266"/>
                <a:gd name="T7" fmla="*/ 0 h 31"/>
                <a:gd name="T8" fmla="*/ 0 w 266"/>
                <a:gd name="T9" fmla="*/ 1 h 31"/>
              </a:gdLst>
              <a:ahLst/>
              <a:cxnLst>
                <a:cxn ang="0">
                  <a:pos x="T0" y="T1"/>
                </a:cxn>
                <a:cxn ang="0">
                  <a:pos x="T2" y="T3"/>
                </a:cxn>
                <a:cxn ang="0">
                  <a:pos x="T4" y="T5"/>
                </a:cxn>
                <a:cxn ang="0">
                  <a:pos x="T6" y="T7"/>
                </a:cxn>
                <a:cxn ang="0">
                  <a:pos x="T8" y="T9"/>
                </a:cxn>
              </a:cxnLst>
              <a:rect l="0" t="0" r="r" b="b"/>
              <a:pathLst>
                <a:path w="266" h="31">
                  <a:moveTo>
                    <a:pt x="0" y="1"/>
                  </a:moveTo>
                  <a:cubicBezTo>
                    <a:pt x="1" y="11"/>
                    <a:pt x="2" y="21"/>
                    <a:pt x="5" y="31"/>
                  </a:cubicBezTo>
                  <a:cubicBezTo>
                    <a:pt x="261" y="31"/>
                    <a:pt x="261" y="31"/>
                    <a:pt x="261" y="31"/>
                  </a:cubicBezTo>
                  <a:cubicBezTo>
                    <a:pt x="264" y="21"/>
                    <a:pt x="265" y="11"/>
                    <a:pt x="266" y="0"/>
                  </a:cubicBezTo>
                  <a:lnTo>
                    <a:pt x="0" y="1"/>
                  </a:ln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2400" b="0" i="0" u="none" strike="noStrike" kern="0" cap="none" spc="0" normalizeH="0" baseline="0" noProof="0">
                <a:ln>
                  <a:noFill/>
                </a:ln>
                <a:solidFill>
                  <a:srgbClr val="000000"/>
                </a:solidFill>
                <a:effectLst/>
                <a:uLnTx/>
                <a:uFillTx/>
                <a:latin typeface="微软雅黑" panose="020B0503020204020204" pitchFamily="34" charset="-122"/>
                <a:ea typeface="Microsoft YaHei UI" panose="020B0503020204020204" charset="-122"/>
              </a:endParaRPr>
            </a:p>
          </p:txBody>
        </p:sp>
      </p:grpSp>
      <p:sp>
        <p:nvSpPr>
          <p:cNvPr id="10" name="文本占位符 9"/>
          <p:cNvSpPr>
            <a:spLocks noGrp="1"/>
          </p:cNvSpPr>
          <p:nvPr>
            <p:ph type="body" sz="quarter" idx="13"/>
          </p:nvPr>
        </p:nvSpPr>
        <p:spPr>
          <a:xfrm>
            <a:off x="1731010" y="2084705"/>
            <a:ext cx="4003675" cy="3684905"/>
          </a:xfrm>
        </p:spPr>
        <p:txBody>
          <a:bodyPr/>
          <a:lstStyle>
            <a:lvl1pPr indent="0" eaLnBrk="1" fontAlgn="base" latinLnBrk="0" hangingPunct="1">
              <a:lnSpc>
                <a:spcPct val="140000"/>
              </a:lnSpc>
              <a:defRPr sz="1600">
                <a:solidFill>
                  <a:schemeClr val="bg1"/>
                </a:solidFill>
                <a:latin typeface="微软雅黑" panose="020B0503020204020204" pitchFamily="34" charset="-122"/>
                <a:ea typeface="微软雅黑" panose="020B0503020204020204" pitchFamily="34" charset="-122"/>
              </a:defRPr>
            </a:lvl1pPr>
          </a:lstStyle>
          <a:p>
            <a:endParaRPr lang="zh-CN" altLang="en-US"/>
          </a:p>
        </p:txBody>
      </p:sp>
      <p:cxnSp>
        <p:nvCxnSpPr>
          <p:cNvPr id="72" name="直接连接符 71"/>
          <p:cNvCxnSpPr/>
          <p:nvPr userDrawn="1"/>
        </p:nvCxnSpPr>
        <p:spPr>
          <a:xfrm>
            <a:off x="1731010" y="1979295"/>
            <a:ext cx="1412875" cy="95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占位符 10"/>
          <p:cNvSpPr>
            <a:spLocks noGrp="1"/>
          </p:cNvSpPr>
          <p:nvPr>
            <p:ph type="body" sz="half" idx="15" hasCustomPrompt="1"/>
          </p:nvPr>
        </p:nvSpPr>
        <p:spPr>
          <a:xfrm>
            <a:off x="1753235" y="1587500"/>
            <a:ext cx="1390650" cy="391795"/>
          </a:xfrm>
        </p:spPr>
        <p:txBody>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12" name="内容占位符 11"/>
          <p:cNvSpPr>
            <a:spLocks noGrp="1"/>
          </p:cNvSpPr>
          <p:nvPr>
            <p:ph idx="1"/>
          </p:nvPr>
        </p:nvSpPr>
        <p:spPr>
          <a:xfrm>
            <a:off x="6089015" y="1350645"/>
            <a:ext cx="2385060" cy="4601845"/>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plus(in)">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3" presetClass="entr" presetSubtype="16" fill="hold" nodeType="clickEffect" nodePh="1">
                  <p:stCondLst>
                    <p:cond delay="0"/>
                  </p:stCondLst>
                  <p:endCondLst>
                    <p:cond evt="begin" delay="0"/>
                  </p:endCondLst>
                  <p:childTnLst>
                    <p:set>
                      <p:cBhvr>
                        <p:cTn dur="1" fill="hold">
                          <p:stCondLst>
                            <p:cond delay="0"/>
                          </p:stCondLst>
                        </p:cTn>
                        <p:tgtEl>
                          <p:spTgt spid="12"/>
                        </p:tgtEl>
                        <p:attrNameLst>
                          <p:attrName>style.visibility</p:attrName>
                        </p:attrNameLst>
                      </p:cBhvr>
                      <p:to>
                        <p:strVal val="visible"/>
                      </p:to>
                    </p:set>
                    <p:animEffect transition="in" filter="plus(in)">
                      <p:cBhvr>
                        <p:cTn dur="20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最基础-标题+内容">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矩形 6"/>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内容占位符 7"/>
          <p:cNvSpPr>
            <a:spLocks noGrp="1"/>
          </p:cNvSpPr>
          <p:nvPr>
            <p:ph idx="1"/>
          </p:nvPr>
        </p:nvSpPr>
        <p:spPr>
          <a:xfrm>
            <a:off x="710565" y="1235075"/>
            <a:ext cx="10725785" cy="448437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smtClean="0"/>
              <a:t>单击此处编辑母版文本样式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内容（带小标题）">
    <p:spTree>
      <p:nvGrpSpPr>
        <p:cNvPr id="1" name=""/>
        <p:cNvGrpSpPr/>
        <p:nvPr/>
      </p:nvGrpSpPr>
      <p:grpSpPr>
        <a:xfrm>
          <a:off x="0" y="0"/>
          <a:ext cx="0" cy="0"/>
          <a:chOff x="0" y="0"/>
          <a:chExt cx="0" cy="0"/>
        </a:xfrm>
      </p:grpSpPr>
      <p:pic>
        <p:nvPicPr>
          <p:cNvPr id="8" name="图片 7" descr="4"/>
          <p:cNvPicPr/>
          <p:nvPr userDrawn="1"/>
        </p:nvPicPr>
        <p:blipFill>
          <a:blip r:embed="rId2" cstate="print"/>
          <a:stretch>
            <a:fillRect/>
          </a:stretch>
        </p:blipFill>
        <p:spPr>
          <a:xfrm>
            <a:off x="-635" y="2349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26" name="任意多边形 25"/>
          <p:cNvSpPr>
            <a:spLocks noChangeAspect="1"/>
          </p:cNvSpPr>
          <p:nvPr userDrawn="1"/>
        </p:nvSpPr>
        <p:spPr>
          <a:xfrm flipH="1">
            <a:off x="755260" y="151617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占位符 6"/>
          <p:cNvSpPr>
            <a:spLocks noGrp="1"/>
          </p:cNvSpPr>
          <p:nvPr>
            <p:ph type="body" sz="half" idx="13" hasCustomPrompt="1"/>
          </p:nvPr>
        </p:nvSpPr>
        <p:spPr>
          <a:xfrm>
            <a:off x="1238885" y="1516380"/>
            <a:ext cx="2440940" cy="393700"/>
          </a:xfrm>
        </p:spPr>
        <p:txBody>
          <a:bodyPr/>
          <a:lstStyle>
            <a:lvl1pPr marL="0" indent="0" algn="ctr">
              <a:buNone/>
              <a:defRPr sz="2000">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smtClean="0"/>
              <a:t>添加标题</a:t>
            </a:r>
            <a:endParaRPr lang="zh-CN" altLang="en-US" smtClean="0"/>
          </a:p>
        </p:txBody>
      </p:sp>
      <p:sp>
        <p:nvSpPr>
          <p:cNvPr id="18" name="矩形 17"/>
          <p:cNvSpPr/>
          <p:nvPr userDrawn="1"/>
        </p:nvSpPr>
        <p:spPr>
          <a:xfrm>
            <a:off x="1178093" y="204781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4"/>
          </p:nvPr>
        </p:nvSpPr>
        <p:spPr>
          <a:xfrm>
            <a:off x="1238885" y="2258060"/>
            <a:ext cx="9606280" cy="1207770"/>
          </a:xfrm>
        </p:spPr>
        <p:txBody>
          <a:bodyPr/>
          <a:lstStyle>
            <a:lvl1pPr marL="3175" indent="0">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half" idx="15" hasCustomPrompt="1"/>
          </p:nvPr>
        </p:nvSpPr>
        <p:spPr>
          <a:xfrm>
            <a:off x="1238885" y="4046855"/>
            <a:ext cx="2440305" cy="394335"/>
          </a:xfrm>
        </p:spPr>
        <p:txBody>
          <a:bodyPr/>
          <a:lstStyle>
            <a:lvl1pPr marL="0" indent="0" algn="ctr">
              <a:buNone/>
              <a:defRPr kumimoji="0" lang="zh-CN" altLang="en-US" sz="2000" b="0" i="0" u="none" strike="noStrike" kern="1200" cap="none" spc="0" normalizeH="0" baseline="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lgn="ctr"/>
            <a:r>
              <a:rPr lang="zh-CN" altLang="en-US" smtClean="0"/>
              <a:t>添加标题</a:t>
            </a:r>
            <a:endParaRPr lang="zh-CN" altLang="en-US" smtClean="0"/>
          </a:p>
        </p:txBody>
      </p:sp>
      <p:pic>
        <p:nvPicPr>
          <p:cNvPr id="19" name="图片占位符 18"/>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16667" r="16667"/>
          <a:stretch>
            <a:fillRect/>
          </a:stretch>
        </p:blipFill>
        <p:spPr/>
      </p:pic>
      <p:sp>
        <p:nvSpPr>
          <p:cNvPr id="11" name="矩形 10"/>
          <p:cNvSpPr/>
          <p:nvPr userDrawn="1"/>
        </p:nvSpPr>
        <p:spPr>
          <a:xfrm>
            <a:off x="1177458" y="4554796"/>
            <a:ext cx="2563593" cy="360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a:spLocks noChangeAspect="1"/>
          </p:cNvSpPr>
          <p:nvPr userDrawn="1"/>
        </p:nvSpPr>
        <p:spPr>
          <a:xfrm flipH="1">
            <a:off x="755260" y="4047281"/>
            <a:ext cx="374845" cy="360000"/>
          </a:xfrm>
          <a:custGeom>
            <a:avLst/>
            <a:gdLst>
              <a:gd name="connsiteX0" fmla="*/ 388270 w 749688"/>
              <a:gd name="connsiteY0" fmla="*/ 196450 h 720000"/>
              <a:gd name="connsiteX1" fmla="*/ 550212 w 749688"/>
              <a:gd name="connsiteY1" fmla="*/ 358450 h 720000"/>
              <a:gd name="connsiteX2" fmla="*/ 388270 w 749688"/>
              <a:gd name="connsiteY2" fmla="*/ 520450 h 720000"/>
              <a:gd name="connsiteX3" fmla="*/ 226327 w 749688"/>
              <a:gd name="connsiteY3" fmla="*/ 358450 h 720000"/>
              <a:gd name="connsiteX4" fmla="*/ 236632 w 749688"/>
              <a:gd name="connsiteY4" fmla="*/ 302486 h 720000"/>
              <a:gd name="connsiteX5" fmla="*/ 242521 w 749688"/>
              <a:gd name="connsiteY5" fmla="*/ 306905 h 720000"/>
              <a:gd name="connsiteX6" fmla="*/ 269021 w 749688"/>
              <a:gd name="connsiteY6" fmla="*/ 293650 h 720000"/>
              <a:gd name="connsiteX7" fmla="*/ 280799 w 749688"/>
              <a:gd name="connsiteY7" fmla="*/ 301014 h 720000"/>
              <a:gd name="connsiteX8" fmla="*/ 264604 w 749688"/>
              <a:gd name="connsiteY8" fmla="*/ 358450 h 720000"/>
              <a:gd name="connsiteX9" fmla="*/ 388270 w 749688"/>
              <a:gd name="connsiteY9" fmla="*/ 482159 h 720000"/>
              <a:gd name="connsiteX10" fmla="*/ 510463 w 749688"/>
              <a:gd name="connsiteY10" fmla="*/ 358450 h 720000"/>
              <a:gd name="connsiteX11" fmla="*/ 388270 w 749688"/>
              <a:gd name="connsiteY11" fmla="*/ 236214 h 720000"/>
              <a:gd name="connsiteX12" fmla="*/ 292576 w 749688"/>
              <a:gd name="connsiteY12" fmla="*/ 281868 h 720000"/>
              <a:gd name="connsiteX13" fmla="*/ 311715 w 749688"/>
              <a:gd name="connsiteY13" fmla="*/ 295123 h 720000"/>
              <a:gd name="connsiteX14" fmla="*/ 388270 w 749688"/>
              <a:gd name="connsiteY14" fmla="*/ 258305 h 720000"/>
              <a:gd name="connsiteX15" fmla="*/ 486907 w 749688"/>
              <a:gd name="connsiteY15" fmla="*/ 358450 h 720000"/>
              <a:gd name="connsiteX16" fmla="*/ 388270 w 749688"/>
              <a:gd name="connsiteY16" fmla="*/ 458596 h 720000"/>
              <a:gd name="connsiteX17" fmla="*/ 288160 w 749688"/>
              <a:gd name="connsiteY17" fmla="*/ 358450 h 720000"/>
              <a:gd name="connsiteX18" fmla="*/ 298465 w 749688"/>
              <a:gd name="connsiteY18" fmla="*/ 312796 h 720000"/>
              <a:gd name="connsiteX19" fmla="*/ 330854 w 749688"/>
              <a:gd name="connsiteY19" fmla="*/ 333414 h 720000"/>
              <a:gd name="connsiteX20" fmla="*/ 324965 w 749688"/>
              <a:gd name="connsiteY20" fmla="*/ 358450 h 720000"/>
              <a:gd name="connsiteX21" fmla="*/ 388270 w 749688"/>
              <a:gd name="connsiteY21" fmla="*/ 421777 h 720000"/>
              <a:gd name="connsiteX22" fmla="*/ 450102 w 749688"/>
              <a:gd name="connsiteY22" fmla="*/ 358450 h 720000"/>
              <a:gd name="connsiteX23" fmla="*/ 388270 w 749688"/>
              <a:gd name="connsiteY23" fmla="*/ 296596 h 720000"/>
              <a:gd name="connsiteX24" fmla="*/ 342631 w 749688"/>
              <a:gd name="connsiteY24" fmla="*/ 315741 h 720000"/>
              <a:gd name="connsiteX25" fmla="*/ 364714 w 749688"/>
              <a:gd name="connsiteY25" fmla="*/ 328996 h 720000"/>
              <a:gd name="connsiteX26" fmla="*/ 388270 w 749688"/>
              <a:gd name="connsiteY26" fmla="*/ 321632 h 720000"/>
              <a:gd name="connsiteX27" fmla="*/ 425075 w 749688"/>
              <a:gd name="connsiteY27" fmla="*/ 358450 h 720000"/>
              <a:gd name="connsiteX28" fmla="*/ 388270 w 749688"/>
              <a:gd name="connsiteY28" fmla="*/ 396741 h 720000"/>
              <a:gd name="connsiteX29" fmla="*/ 349992 w 749688"/>
              <a:gd name="connsiteY29" fmla="*/ 358450 h 720000"/>
              <a:gd name="connsiteX30" fmla="*/ 351464 w 749688"/>
              <a:gd name="connsiteY30" fmla="*/ 348141 h 720000"/>
              <a:gd name="connsiteX31" fmla="*/ 382381 w 749688"/>
              <a:gd name="connsiteY31" fmla="*/ 367286 h 720000"/>
              <a:gd name="connsiteX32" fmla="*/ 386797 w 749688"/>
              <a:gd name="connsiteY32" fmla="*/ 361396 h 720000"/>
              <a:gd name="connsiteX33" fmla="*/ 267549 w 749688"/>
              <a:gd name="connsiteY33" fmla="*/ 281868 h 720000"/>
              <a:gd name="connsiteX34" fmla="*/ 238105 w 749688"/>
              <a:gd name="connsiteY34" fmla="*/ 295123 h 720000"/>
              <a:gd name="connsiteX35" fmla="*/ 190994 w 749688"/>
              <a:gd name="connsiteY35" fmla="*/ 264196 h 720000"/>
              <a:gd name="connsiteX36" fmla="*/ 220438 w 749688"/>
              <a:gd name="connsiteY36" fmla="*/ 250941 h 720000"/>
              <a:gd name="connsiteX37" fmla="*/ 211605 w 749688"/>
              <a:gd name="connsiteY37" fmla="*/ 246523 h 720000"/>
              <a:gd name="connsiteX38" fmla="*/ 218966 w 749688"/>
              <a:gd name="connsiteY38" fmla="*/ 234741 h 720000"/>
              <a:gd name="connsiteX39" fmla="*/ 227799 w 749688"/>
              <a:gd name="connsiteY39" fmla="*/ 239159 h 720000"/>
              <a:gd name="connsiteX40" fmla="*/ 227799 w 749688"/>
              <a:gd name="connsiteY40" fmla="*/ 208232 h 720000"/>
              <a:gd name="connsiteX41" fmla="*/ 274910 w 749688"/>
              <a:gd name="connsiteY41" fmla="*/ 239159 h 720000"/>
              <a:gd name="connsiteX42" fmla="*/ 274910 w 749688"/>
              <a:gd name="connsiteY42" fmla="*/ 270086 h 720000"/>
              <a:gd name="connsiteX43" fmla="*/ 285215 w 749688"/>
              <a:gd name="connsiteY43" fmla="*/ 277450 h 720000"/>
              <a:gd name="connsiteX44" fmla="*/ 285215 w 749688"/>
              <a:gd name="connsiteY44" fmla="*/ 242105 h 720000"/>
              <a:gd name="connsiteX45" fmla="*/ 280799 w 749688"/>
              <a:gd name="connsiteY45" fmla="*/ 237686 h 720000"/>
              <a:gd name="connsiteX46" fmla="*/ 388270 w 749688"/>
              <a:gd name="connsiteY46" fmla="*/ 196450 h 720000"/>
              <a:gd name="connsiteX47" fmla="*/ 374844 w 749688"/>
              <a:gd name="connsiteY47" fmla="*/ 0 h 720000"/>
              <a:gd name="connsiteX48" fmla="*/ 0 w 749688"/>
              <a:gd name="connsiteY48" fmla="*/ 360000 h 720000"/>
              <a:gd name="connsiteX49" fmla="*/ 374844 w 749688"/>
              <a:gd name="connsiteY49" fmla="*/ 720000 h 720000"/>
              <a:gd name="connsiteX50" fmla="*/ 749688 w 749688"/>
              <a:gd name="connsiteY50" fmla="*/ 36000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49688" h="720000">
                <a:moveTo>
                  <a:pt x="388270" y="196450"/>
                </a:moveTo>
                <a:cubicBezTo>
                  <a:pt x="476602" y="196450"/>
                  <a:pt x="550212" y="270086"/>
                  <a:pt x="550212" y="358450"/>
                </a:cubicBezTo>
                <a:cubicBezTo>
                  <a:pt x="550212" y="448286"/>
                  <a:pt x="476602" y="520450"/>
                  <a:pt x="388270" y="520450"/>
                </a:cubicBezTo>
                <a:cubicBezTo>
                  <a:pt x="298465" y="520450"/>
                  <a:pt x="226327" y="448286"/>
                  <a:pt x="226327" y="358450"/>
                </a:cubicBezTo>
                <a:cubicBezTo>
                  <a:pt x="226327" y="339305"/>
                  <a:pt x="229271" y="320159"/>
                  <a:pt x="236632" y="302486"/>
                </a:cubicBezTo>
                <a:lnTo>
                  <a:pt x="242521" y="306905"/>
                </a:lnTo>
                <a:cubicBezTo>
                  <a:pt x="269021" y="293650"/>
                  <a:pt x="269021" y="293650"/>
                  <a:pt x="269021" y="293650"/>
                </a:cubicBezTo>
                <a:cubicBezTo>
                  <a:pt x="280799" y="301014"/>
                  <a:pt x="280799" y="301014"/>
                  <a:pt x="280799" y="301014"/>
                </a:cubicBezTo>
                <a:cubicBezTo>
                  <a:pt x="270493" y="317214"/>
                  <a:pt x="264604" y="337832"/>
                  <a:pt x="264604" y="358450"/>
                </a:cubicBezTo>
                <a:cubicBezTo>
                  <a:pt x="264604" y="426196"/>
                  <a:pt x="320548" y="482159"/>
                  <a:pt x="388270" y="482159"/>
                </a:cubicBezTo>
                <a:cubicBezTo>
                  <a:pt x="454519" y="482159"/>
                  <a:pt x="510463" y="426196"/>
                  <a:pt x="510463" y="358450"/>
                </a:cubicBezTo>
                <a:cubicBezTo>
                  <a:pt x="510463" y="290705"/>
                  <a:pt x="454519" y="236214"/>
                  <a:pt x="388270" y="236214"/>
                </a:cubicBezTo>
                <a:cubicBezTo>
                  <a:pt x="348520" y="236214"/>
                  <a:pt x="314659" y="253886"/>
                  <a:pt x="292576" y="281868"/>
                </a:cubicBezTo>
                <a:cubicBezTo>
                  <a:pt x="311715" y="295123"/>
                  <a:pt x="311715" y="295123"/>
                  <a:pt x="311715" y="295123"/>
                </a:cubicBezTo>
                <a:cubicBezTo>
                  <a:pt x="329381" y="273032"/>
                  <a:pt x="357353" y="258305"/>
                  <a:pt x="388270" y="258305"/>
                </a:cubicBezTo>
                <a:cubicBezTo>
                  <a:pt x="442741" y="258305"/>
                  <a:pt x="486907" y="303959"/>
                  <a:pt x="486907" y="358450"/>
                </a:cubicBezTo>
                <a:cubicBezTo>
                  <a:pt x="486907" y="414414"/>
                  <a:pt x="442741" y="458596"/>
                  <a:pt x="388270" y="458596"/>
                </a:cubicBezTo>
                <a:cubicBezTo>
                  <a:pt x="332326" y="458596"/>
                  <a:pt x="288160" y="414414"/>
                  <a:pt x="288160" y="358450"/>
                </a:cubicBezTo>
                <a:cubicBezTo>
                  <a:pt x="288160" y="342250"/>
                  <a:pt x="291104" y="326050"/>
                  <a:pt x="298465" y="312796"/>
                </a:cubicBezTo>
                <a:cubicBezTo>
                  <a:pt x="330854" y="333414"/>
                  <a:pt x="330854" y="333414"/>
                  <a:pt x="330854" y="333414"/>
                </a:cubicBezTo>
                <a:cubicBezTo>
                  <a:pt x="327909" y="340777"/>
                  <a:pt x="324965" y="349614"/>
                  <a:pt x="324965" y="358450"/>
                </a:cubicBezTo>
                <a:cubicBezTo>
                  <a:pt x="324965" y="393796"/>
                  <a:pt x="352937" y="421777"/>
                  <a:pt x="388270" y="421777"/>
                </a:cubicBezTo>
                <a:cubicBezTo>
                  <a:pt x="422130" y="421777"/>
                  <a:pt x="450102" y="393796"/>
                  <a:pt x="450102" y="358450"/>
                </a:cubicBezTo>
                <a:cubicBezTo>
                  <a:pt x="450102" y="324577"/>
                  <a:pt x="422130" y="296596"/>
                  <a:pt x="388270" y="296596"/>
                </a:cubicBezTo>
                <a:cubicBezTo>
                  <a:pt x="370603" y="296596"/>
                  <a:pt x="354409" y="303959"/>
                  <a:pt x="342631" y="315741"/>
                </a:cubicBezTo>
                <a:cubicBezTo>
                  <a:pt x="364714" y="328996"/>
                  <a:pt x="364714" y="328996"/>
                  <a:pt x="364714" y="328996"/>
                </a:cubicBezTo>
                <a:cubicBezTo>
                  <a:pt x="370603" y="324577"/>
                  <a:pt x="379436" y="321632"/>
                  <a:pt x="388270" y="321632"/>
                </a:cubicBezTo>
                <a:cubicBezTo>
                  <a:pt x="408880" y="321632"/>
                  <a:pt x="425075" y="337832"/>
                  <a:pt x="425075" y="358450"/>
                </a:cubicBezTo>
                <a:cubicBezTo>
                  <a:pt x="425075" y="379068"/>
                  <a:pt x="408880" y="396741"/>
                  <a:pt x="388270" y="396741"/>
                </a:cubicBezTo>
                <a:cubicBezTo>
                  <a:pt x="366187" y="396741"/>
                  <a:pt x="349992" y="379068"/>
                  <a:pt x="349992" y="358450"/>
                </a:cubicBezTo>
                <a:cubicBezTo>
                  <a:pt x="349992" y="355505"/>
                  <a:pt x="351464" y="351086"/>
                  <a:pt x="351464" y="348141"/>
                </a:cubicBezTo>
                <a:cubicBezTo>
                  <a:pt x="382381" y="367286"/>
                  <a:pt x="382381" y="367286"/>
                  <a:pt x="382381" y="367286"/>
                </a:cubicBezTo>
                <a:cubicBezTo>
                  <a:pt x="386797" y="361396"/>
                  <a:pt x="386797" y="361396"/>
                  <a:pt x="386797" y="361396"/>
                </a:cubicBezTo>
                <a:cubicBezTo>
                  <a:pt x="267549" y="281868"/>
                  <a:pt x="267549" y="281868"/>
                  <a:pt x="267549" y="281868"/>
                </a:cubicBezTo>
                <a:cubicBezTo>
                  <a:pt x="238105" y="295123"/>
                  <a:pt x="238105" y="295123"/>
                  <a:pt x="238105" y="295123"/>
                </a:cubicBezTo>
                <a:cubicBezTo>
                  <a:pt x="190994" y="264196"/>
                  <a:pt x="190994" y="264196"/>
                  <a:pt x="190994" y="264196"/>
                </a:cubicBezTo>
                <a:cubicBezTo>
                  <a:pt x="220438" y="250941"/>
                  <a:pt x="220438" y="250941"/>
                  <a:pt x="220438" y="250941"/>
                </a:cubicBezTo>
                <a:cubicBezTo>
                  <a:pt x="211605" y="246523"/>
                  <a:pt x="211605" y="246523"/>
                  <a:pt x="211605" y="246523"/>
                </a:cubicBezTo>
                <a:cubicBezTo>
                  <a:pt x="218966" y="234741"/>
                  <a:pt x="218966" y="234741"/>
                  <a:pt x="218966" y="234741"/>
                </a:cubicBezTo>
                <a:cubicBezTo>
                  <a:pt x="227799" y="239159"/>
                  <a:pt x="227799" y="239159"/>
                  <a:pt x="227799" y="239159"/>
                </a:cubicBezTo>
                <a:cubicBezTo>
                  <a:pt x="227799" y="208232"/>
                  <a:pt x="227799" y="208232"/>
                  <a:pt x="227799" y="208232"/>
                </a:cubicBezTo>
                <a:cubicBezTo>
                  <a:pt x="274910" y="239159"/>
                  <a:pt x="274910" y="239159"/>
                  <a:pt x="274910" y="239159"/>
                </a:cubicBezTo>
                <a:cubicBezTo>
                  <a:pt x="274910" y="270086"/>
                  <a:pt x="274910" y="270086"/>
                  <a:pt x="274910" y="270086"/>
                </a:cubicBezTo>
                <a:cubicBezTo>
                  <a:pt x="285215" y="277450"/>
                  <a:pt x="285215" y="277450"/>
                  <a:pt x="285215" y="277450"/>
                </a:cubicBezTo>
                <a:cubicBezTo>
                  <a:pt x="285215" y="242105"/>
                  <a:pt x="285215" y="242105"/>
                  <a:pt x="285215" y="242105"/>
                </a:cubicBezTo>
                <a:cubicBezTo>
                  <a:pt x="280799" y="237686"/>
                  <a:pt x="280799" y="237686"/>
                  <a:pt x="280799" y="237686"/>
                </a:cubicBezTo>
                <a:cubicBezTo>
                  <a:pt x="308771" y="212650"/>
                  <a:pt x="347048" y="196450"/>
                  <a:pt x="388270" y="196450"/>
                </a:cubicBezTo>
                <a:close/>
                <a:moveTo>
                  <a:pt x="374844" y="0"/>
                </a:moveTo>
                <a:lnTo>
                  <a:pt x="0" y="360000"/>
                </a:lnTo>
                <a:lnTo>
                  <a:pt x="374844" y="720000"/>
                </a:lnTo>
                <a:lnTo>
                  <a:pt x="749688" y="360000"/>
                </a:lnTo>
                <a:close/>
              </a:path>
            </a:pathLst>
          </a:custGeom>
          <a:solidFill>
            <a:srgbClr val="FF5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7"/>
          </p:nvPr>
        </p:nvSpPr>
        <p:spPr>
          <a:xfrm>
            <a:off x="1177290" y="4806315"/>
            <a:ext cx="9667875" cy="1207770"/>
          </a:xfrm>
        </p:spPr>
        <p:txBody>
          <a:bodyPr/>
          <a:lstStyle>
            <a:lvl1pPr marL="3175" indent="0" eaLnBrk="1" fontAlgn="base" latinLnBrk="0" hangingPunct="1">
              <a:lnSpc>
                <a:spcPct val="140000"/>
              </a:lnSpc>
              <a:buNone/>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内容（11）">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grpSp>
        <p:nvGrpSpPr>
          <p:cNvPr id="60" name="组合 59"/>
          <p:cNvGrpSpPr/>
          <p:nvPr userDrawn="1"/>
        </p:nvGrpSpPr>
        <p:grpSpPr>
          <a:xfrm>
            <a:off x="845582" y="1935819"/>
            <a:ext cx="4002346" cy="3310499"/>
            <a:chOff x="555625" y="293801"/>
            <a:chExt cx="7936025" cy="6564199"/>
          </a:xfrm>
          <a:solidFill>
            <a:srgbClr val="FF5050"/>
          </a:solidFill>
        </p:grpSpPr>
        <p:sp>
          <p:nvSpPr>
            <p:cNvPr id="61" name="Freeform 36"/>
            <p:cNvSpPr/>
            <p:nvPr/>
          </p:nvSpPr>
          <p:spPr bwMode="auto">
            <a:xfrm>
              <a:off x="6807200" y="2041525"/>
              <a:ext cx="933450" cy="879475"/>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2" name="Freeform 7"/>
            <p:cNvSpPr/>
            <p:nvPr/>
          </p:nvSpPr>
          <p:spPr bwMode="auto">
            <a:xfrm>
              <a:off x="5489575" y="6505575"/>
              <a:ext cx="422275" cy="352425"/>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3" name="Freeform 8"/>
            <p:cNvSpPr/>
            <p:nvPr/>
          </p:nvSpPr>
          <p:spPr bwMode="auto">
            <a:xfrm>
              <a:off x="5506810" y="6535963"/>
              <a:ext cx="387350" cy="320675"/>
            </a:xfrm>
            <a:custGeom>
              <a:avLst/>
              <a:gdLst>
                <a:gd name="T0" fmla="*/ 82 w 244"/>
                <a:gd name="T1" fmla="*/ 202 h 202"/>
                <a:gd name="T2" fmla="*/ 82 w 244"/>
                <a:gd name="T3" fmla="*/ 202 h 202"/>
                <a:gd name="T4" fmla="*/ 22 w 244"/>
                <a:gd name="T5" fmla="*/ 182 h 202"/>
                <a:gd name="T6" fmla="*/ 22 w 244"/>
                <a:gd name="T7" fmla="*/ 182 h 202"/>
                <a:gd name="T8" fmla="*/ 12 w 244"/>
                <a:gd name="T9" fmla="*/ 174 h 202"/>
                <a:gd name="T10" fmla="*/ 6 w 244"/>
                <a:gd name="T11" fmla="*/ 166 h 202"/>
                <a:gd name="T12" fmla="*/ 0 w 244"/>
                <a:gd name="T13" fmla="*/ 158 h 202"/>
                <a:gd name="T14" fmla="*/ 0 w 244"/>
                <a:gd name="T15" fmla="*/ 150 h 202"/>
                <a:gd name="T16" fmla="*/ 0 w 244"/>
                <a:gd name="T17" fmla="*/ 132 h 202"/>
                <a:gd name="T18" fmla="*/ 0 w 244"/>
                <a:gd name="T19" fmla="*/ 114 h 202"/>
                <a:gd name="T20" fmla="*/ 0 w 244"/>
                <a:gd name="T21" fmla="*/ 114 h 202"/>
                <a:gd name="T22" fmla="*/ 2 w 244"/>
                <a:gd name="T23" fmla="*/ 94 h 202"/>
                <a:gd name="T24" fmla="*/ 4 w 244"/>
                <a:gd name="T25" fmla="*/ 90 h 202"/>
                <a:gd name="T26" fmla="*/ 6 w 244"/>
                <a:gd name="T27" fmla="*/ 86 h 202"/>
                <a:gd name="T28" fmla="*/ 8 w 244"/>
                <a:gd name="T29" fmla="*/ 84 h 202"/>
                <a:gd name="T30" fmla="*/ 14 w 244"/>
                <a:gd name="T31" fmla="*/ 82 h 202"/>
                <a:gd name="T32" fmla="*/ 30 w 244"/>
                <a:gd name="T33" fmla="*/ 78 h 202"/>
                <a:gd name="T34" fmla="*/ 30 w 244"/>
                <a:gd name="T35" fmla="*/ 78 h 202"/>
                <a:gd name="T36" fmla="*/ 42 w 244"/>
                <a:gd name="T37" fmla="*/ 68 h 202"/>
                <a:gd name="T38" fmla="*/ 42 w 244"/>
                <a:gd name="T39" fmla="*/ 68 h 202"/>
                <a:gd name="T40" fmla="*/ 44 w 244"/>
                <a:gd name="T41" fmla="*/ 32 h 202"/>
                <a:gd name="T42" fmla="*/ 44 w 244"/>
                <a:gd name="T43" fmla="*/ 32 h 202"/>
                <a:gd name="T44" fmla="*/ 48 w 244"/>
                <a:gd name="T45" fmla="*/ 30 h 202"/>
                <a:gd name="T46" fmla="*/ 48 w 244"/>
                <a:gd name="T47" fmla="*/ 30 h 202"/>
                <a:gd name="T48" fmla="*/ 64 w 244"/>
                <a:gd name="T49" fmla="*/ 34 h 202"/>
                <a:gd name="T50" fmla="*/ 74 w 244"/>
                <a:gd name="T51" fmla="*/ 34 h 202"/>
                <a:gd name="T52" fmla="*/ 84 w 244"/>
                <a:gd name="T53" fmla="*/ 34 h 202"/>
                <a:gd name="T54" fmla="*/ 84 w 244"/>
                <a:gd name="T55" fmla="*/ 34 h 202"/>
                <a:gd name="T56" fmla="*/ 134 w 244"/>
                <a:gd name="T57" fmla="*/ 6 h 202"/>
                <a:gd name="T58" fmla="*/ 134 w 244"/>
                <a:gd name="T59" fmla="*/ 6 h 202"/>
                <a:gd name="T60" fmla="*/ 218 w 244"/>
                <a:gd name="T61" fmla="*/ 0 h 202"/>
                <a:gd name="T62" fmla="*/ 218 w 244"/>
                <a:gd name="T63" fmla="*/ 0 h 202"/>
                <a:gd name="T64" fmla="*/ 224 w 244"/>
                <a:gd name="T65" fmla="*/ 4 h 202"/>
                <a:gd name="T66" fmla="*/ 234 w 244"/>
                <a:gd name="T67" fmla="*/ 12 h 202"/>
                <a:gd name="T68" fmla="*/ 238 w 244"/>
                <a:gd name="T69" fmla="*/ 16 h 202"/>
                <a:gd name="T70" fmla="*/ 240 w 244"/>
                <a:gd name="T71" fmla="*/ 22 h 202"/>
                <a:gd name="T72" fmla="*/ 244 w 244"/>
                <a:gd name="T73" fmla="*/ 28 h 202"/>
                <a:gd name="T74" fmla="*/ 244 w 244"/>
                <a:gd name="T75" fmla="*/ 36 h 202"/>
                <a:gd name="T76" fmla="*/ 244 w 244"/>
                <a:gd name="T77" fmla="*/ 36 h 202"/>
                <a:gd name="T78" fmla="*/ 232 w 244"/>
                <a:gd name="T79" fmla="*/ 56 h 202"/>
                <a:gd name="T80" fmla="*/ 224 w 244"/>
                <a:gd name="T81" fmla="*/ 66 h 202"/>
                <a:gd name="T82" fmla="*/ 216 w 244"/>
                <a:gd name="T83" fmla="*/ 74 h 202"/>
                <a:gd name="T84" fmla="*/ 216 w 244"/>
                <a:gd name="T85" fmla="*/ 74 h 202"/>
                <a:gd name="T86" fmla="*/ 210 w 244"/>
                <a:gd name="T87" fmla="*/ 90 h 202"/>
                <a:gd name="T88" fmla="*/ 202 w 244"/>
                <a:gd name="T89" fmla="*/ 106 h 202"/>
                <a:gd name="T90" fmla="*/ 194 w 244"/>
                <a:gd name="T91" fmla="*/ 122 h 202"/>
                <a:gd name="T92" fmla="*/ 188 w 244"/>
                <a:gd name="T93" fmla="*/ 142 h 202"/>
                <a:gd name="T94" fmla="*/ 188 w 244"/>
                <a:gd name="T95" fmla="*/ 142 h 202"/>
                <a:gd name="T96" fmla="*/ 98 w 244"/>
                <a:gd name="T97" fmla="*/ 198 h 202"/>
                <a:gd name="T98" fmla="*/ 98 w 244"/>
                <a:gd name="T99" fmla="*/ 198 h 202"/>
                <a:gd name="T100" fmla="*/ 90 w 244"/>
                <a:gd name="T101" fmla="*/ 200 h 202"/>
                <a:gd name="T102" fmla="*/ 82 w 244"/>
                <a:gd name="T103" fmla="*/ 202 h 202"/>
                <a:gd name="T104" fmla="*/ 82 w 244"/>
                <a:gd name="T105" fmla="*/ 202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4" h="202">
                  <a:moveTo>
                    <a:pt x="82" y="202"/>
                  </a:moveTo>
                  <a:lnTo>
                    <a:pt x="82" y="202"/>
                  </a:lnTo>
                  <a:lnTo>
                    <a:pt x="22" y="182"/>
                  </a:lnTo>
                  <a:lnTo>
                    <a:pt x="12" y="174"/>
                  </a:lnTo>
                  <a:lnTo>
                    <a:pt x="6" y="166"/>
                  </a:lnTo>
                  <a:lnTo>
                    <a:pt x="0" y="158"/>
                  </a:lnTo>
                  <a:lnTo>
                    <a:pt x="0" y="150"/>
                  </a:lnTo>
                  <a:lnTo>
                    <a:pt x="0" y="132"/>
                  </a:lnTo>
                  <a:lnTo>
                    <a:pt x="0" y="114"/>
                  </a:lnTo>
                  <a:lnTo>
                    <a:pt x="2" y="94"/>
                  </a:lnTo>
                  <a:lnTo>
                    <a:pt x="4" y="90"/>
                  </a:lnTo>
                  <a:lnTo>
                    <a:pt x="6" y="86"/>
                  </a:lnTo>
                  <a:lnTo>
                    <a:pt x="8" y="84"/>
                  </a:lnTo>
                  <a:lnTo>
                    <a:pt x="14" y="82"/>
                  </a:lnTo>
                  <a:lnTo>
                    <a:pt x="30" y="78"/>
                  </a:lnTo>
                  <a:lnTo>
                    <a:pt x="42" y="68"/>
                  </a:lnTo>
                  <a:lnTo>
                    <a:pt x="44" y="32"/>
                  </a:lnTo>
                  <a:lnTo>
                    <a:pt x="48" y="30"/>
                  </a:lnTo>
                  <a:lnTo>
                    <a:pt x="64" y="34"/>
                  </a:lnTo>
                  <a:lnTo>
                    <a:pt x="74" y="34"/>
                  </a:lnTo>
                  <a:lnTo>
                    <a:pt x="84" y="34"/>
                  </a:lnTo>
                  <a:lnTo>
                    <a:pt x="134" y="6"/>
                  </a:lnTo>
                  <a:lnTo>
                    <a:pt x="218" y="0"/>
                  </a:lnTo>
                  <a:lnTo>
                    <a:pt x="224" y="4"/>
                  </a:lnTo>
                  <a:lnTo>
                    <a:pt x="234" y="12"/>
                  </a:lnTo>
                  <a:lnTo>
                    <a:pt x="238" y="16"/>
                  </a:lnTo>
                  <a:lnTo>
                    <a:pt x="240" y="22"/>
                  </a:lnTo>
                  <a:lnTo>
                    <a:pt x="244" y="28"/>
                  </a:lnTo>
                  <a:lnTo>
                    <a:pt x="244" y="36"/>
                  </a:lnTo>
                  <a:lnTo>
                    <a:pt x="232" y="56"/>
                  </a:lnTo>
                  <a:lnTo>
                    <a:pt x="224" y="66"/>
                  </a:lnTo>
                  <a:lnTo>
                    <a:pt x="216" y="74"/>
                  </a:lnTo>
                  <a:lnTo>
                    <a:pt x="210" y="90"/>
                  </a:lnTo>
                  <a:lnTo>
                    <a:pt x="202" y="106"/>
                  </a:lnTo>
                  <a:lnTo>
                    <a:pt x="194" y="122"/>
                  </a:lnTo>
                  <a:lnTo>
                    <a:pt x="188" y="142"/>
                  </a:lnTo>
                  <a:lnTo>
                    <a:pt x="98" y="198"/>
                  </a:lnTo>
                  <a:lnTo>
                    <a:pt x="90" y="200"/>
                  </a:lnTo>
                  <a:lnTo>
                    <a:pt x="82" y="2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4" name="Freeform 10"/>
            <p:cNvSpPr/>
            <p:nvPr/>
          </p:nvSpPr>
          <p:spPr bwMode="auto">
            <a:xfrm>
              <a:off x="5661025" y="5511800"/>
              <a:ext cx="1244600" cy="955675"/>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5" name="Freeform 11"/>
            <p:cNvSpPr/>
            <p:nvPr/>
          </p:nvSpPr>
          <p:spPr bwMode="auto">
            <a:xfrm>
              <a:off x="3673475" y="4854575"/>
              <a:ext cx="1400175" cy="1479550"/>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6" name="Freeform 12"/>
            <p:cNvSpPr/>
            <p:nvPr/>
          </p:nvSpPr>
          <p:spPr bwMode="auto">
            <a:xfrm>
              <a:off x="4851400" y="5384800"/>
              <a:ext cx="1187450" cy="885825"/>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7" name="Freeform 13"/>
            <p:cNvSpPr/>
            <p:nvPr/>
          </p:nvSpPr>
          <p:spPr bwMode="auto">
            <a:xfrm>
              <a:off x="7381875" y="5387975"/>
              <a:ext cx="282575" cy="654050"/>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8" name="Freeform 14"/>
            <p:cNvSpPr/>
            <p:nvPr/>
          </p:nvSpPr>
          <p:spPr bwMode="auto">
            <a:xfrm>
              <a:off x="7407275" y="5405437"/>
              <a:ext cx="247650" cy="619125"/>
            </a:xfrm>
            <a:custGeom>
              <a:avLst/>
              <a:gdLst>
                <a:gd name="T0" fmla="*/ 76 w 156"/>
                <a:gd name="T1" fmla="*/ 390 h 390"/>
                <a:gd name="T2" fmla="*/ 76 w 156"/>
                <a:gd name="T3" fmla="*/ 390 h 390"/>
                <a:gd name="T4" fmla="*/ 46 w 156"/>
                <a:gd name="T5" fmla="*/ 344 h 390"/>
                <a:gd name="T6" fmla="*/ 46 w 156"/>
                <a:gd name="T7" fmla="*/ 344 h 390"/>
                <a:gd name="T8" fmla="*/ 26 w 156"/>
                <a:gd name="T9" fmla="*/ 338 h 390"/>
                <a:gd name="T10" fmla="*/ 26 w 156"/>
                <a:gd name="T11" fmla="*/ 338 h 390"/>
                <a:gd name="T12" fmla="*/ 22 w 156"/>
                <a:gd name="T13" fmla="*/ 324 h 390"/>
                <a:gd name="T14" fmla="*/ 14 w 156"/>
                <a:gd name="T15" fmla="*/ 310 h 390"/>
                <a:gd name="T16" fmla="*/ 6 w 156"/>
                <a:gd name="T17" fmla="*/ 300 h 390"/>
                <a:gd name="T18" fmla="*/ 0 w 156"/>
                <a:gd name="T19" fmla="*/ 294 h 390"/>
                <a:gd name="T20" fmla="*/ 0 w 156"/>
                <a:gd name="T21" fmla="*/ 294 h 390"/>
                <a:gd name="T22" fmla="*/ 0 w 156"/>
                <a:gd name="T23" fmla="*/ 272 h 390"/>
                <a:gd name="T24" fmla="*/ 0 w 156"/>
                <a:gd name="T25" fmla="*/ 272 h 390"/>
                <a:gd name="T26" fmla="*/ 4 w 156"/>
                <a:gd name="T27" fmla="*/ 242 h 390"/>
                <a:gd name="T28" fmla="*/ 6 w 156"/>
                <a:gd name="T29" fmla="*/ 230 h 390"/>
                <a:gd name="T30" fmla="*/ 8 w 156"/>
                <a:gd name="T31" fmla="*/ 216 h 390"/>
                <a:gd name="T32" fmla="*/ 8 w 156"/>
                <a:gd name="T33" fmla="*/ 216 h 390"/>
                <a:gd name="T34" fmla="*/ 4 w 156"/>
                <a:gd name="T35" fmla="*/ 202 h 390"/>
                <a:gd name="T36" fmla="*/ 4 w 156"/>
                <a:gd name="T37" fmla="*/ 192 h 390"/>
                <a:gd name="T38" fmla="*/ 4 w 156"/>
                <a:gd name="T39" fmla="*/ 182 h 390"/>
                <a:gd name="T40" fmla="*/ 8 w 156"/>
                <a:gd name="T41" fmla="*/ 174 h 390"/>
                <a:gd name="T42" fmla="*/ 18 w 156"/>
                <a:gd name="T43" fmla="*/ 158 h 390"/>
                <a:gd name="T44" fmla="*/ 30 w 156"/>
                <a:gd name="T45" fmla="*/ 142 h 390"/>
                <a:gd name="T46" fmla="*/ 30 w 156"/>
                <a:gd name="T47" fmla="*/ 142 h 390"/>
                <a:gd name="T48" fmla="*/ 38 w 156"/>
                <a:gd name="T49" fmla="*/ 108 h 390"/>
                <a:gd name="T50" fmla="*/ 38 w 156"/>
                <a:gd name="T51" fmla="*/ 108 h 390"/>
                <a:gd name="T52" fmla="*/ 48 w 156"/>
                <a:gd name="T53" fmla="*/ 84 h 390"/>
                <a:gd name="T54" fmla="*/ 56 w 156"/>
                <a:gd name="T55" fmla="*/ 64 h 390"/>
                <a:gd name="T56" fmla="*/ 68 w 156"/>
                <a:gd name="T57" fmla="*/ 46 h 390"/>
                <a:gd name="T58" fmla="*/ 84 w 156"/>
                <a:gd name="T59" fmla="*/ 28 h 390"/>
                <a:gd name="T60" fmla="*/ 84 w 156"/>
                <a:gd name="T61" fmla="*/ 28 h 390"/>
                <a:gd name="T62" fmla="*/ 116 w 156"/>
                <a:gd name="T63" fmla="*/ 2 h 390"/>
                <a:gd name="T64" fmla="*/ 116 w 156"/>
                <a:gd name="T65" fmla="*/ 2 h 390"/>
                <a:gd name="T66" fmla="*/ 150 w 156"/>
                <a:gd name="T67" fmla="*/ 0 h 390"/>
                <a:gd name="T68" fmla="*/ 150 w 156"/>
                <a:gd name="T69" fmla="*/ 0 h 390"/>
                <a:gd name="T70" fmla="*/ 154 w 156"/>
                <a:gd name="T71" fmla="*/ 18 h 390"/>
                <a:gd name="T72" fmla="*/ 156 w 156"/>
                <a:gd name="T73" fmla="*/ 32 h 390"/>
                <a:gd name="T74" fmla="*/ 156 w 156"/>
                <a:gd name="T75" fmla="*/ 44 h 390"/>
                <a:gd name="T76" fmla="*/ 156 w 156"/>
                <a:gd name="T77" fmla="*/ 44 h 390"/>
                <a:gd name="T78" fmla="*/ 150 w 156"/>
                <a:gd name="T79" fmla="*/ 56 h 390"/>
                <a:gd name="T80" fmla="*/ 146 w 156"/>
                <a:gd name="T81" fmla="*/ 70 h 390"/>
                <a:gd name="T82" fmla="*/ 144 w 156"/>
                <a:gd name="T83" fmla="*/ 86 h 390"/>
                <a:gd name="T84" fmla="*/ 142 w 156"/>
                <a:gd name="T85" fmla="*/ 102 h 390"/>
                <a:gd name="T86" fmla="*/ 144 w 156"/>
                <a:gd name="T87" fmla="*/ 138 h 390"/>
                <a:gd name="T88" fmla="*/ 146 w 156"/>
                <a:gd name="T89" fmla="*/ 174 h 390"/>
                <a:gd name="T90" fmla="*/ 146 w 156"/>
                <a:gd name="T91" fmla="*/ 174 h 390"/>
                <a:gd name="T92" fmla="*/ 138 w 156"/>
                <a:gd name="T93" fmla="*/ 196 h 390"/>
                <a:gd name="T94" fmla="*/ 126 w 156"/>
                <a:gd name="T95" fmla="*/ 222 h 390"/>
                <a:gd name="T96" fmla="*/ 102 w 156"/>
                <a:gd name="T97" fmla="*/ 270 h 390"/>
                <a:gd name="T98" fmla="*/ 102 w 156"/>
                <a:gd name="T99" fmla="*/ 270 h 390"/>
                <a:gd name="T100" fmla="*/ 96 w 156"/>
                <a:gd name="T101" fmla="*/ 290 h 390"/>
                <a:gd name="T102" fmla="*/ 96 w 156"/>
                <a:gd name="T103" fmla="*/ 290 h 390"/>
                <a:gd name="T104" fmla="*/ 84 w 156"/>
                <a:gd name="T105" fmla="*/ 382 h 390"/>
                <a:gd name="T106" fmla="*/ 84 w 156"/>
                <a:gd name="T107" fmla="*/ 382 h 390"/>
                <a:gd name="T108" fmla="*/ 80 w 156"/>
                <a:gd name="T109" fmla="*/ 386 h 390"/>
                <a:gd name="T110" fmla="*/ 76 w 156"/>
                <a:gd name="T111" fmla="*/ 390 h 390"/>
                <a:gd name="T112" fmla="*/ 76 w 156"/>
                <a:gd name="T113" fmla="*/ 390 h 3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6" h="390">
                  <a:moveTo>
                    <a:pt x="76" y="390"/>
                  </a:moveTo>
                  <a:lnTo>
                    <a:pt x="76" y="390"/>
                  </a:lnTo>
                  <a:lnTo>
                    <a:pt x="46" y="344"/>
                  </a:lnTo>
                  <a:lnTo>
                    <a:pt x="26" y="338"/>
                  </a:lnTo>
                  <a:lnTo>
                    <a:pt x="22" y="324"/>
                  </a:lnTo>
                  <a:lnTo>
                    <a:pt x="14" y="310"/>
                  </a:lnTo>
                  <a:lnTo>
                    <a:pt x="6" y="300"/>
                  </a:lnTo>
                  <a:lnTo>
                    <a:pt x="0" y="294"/>
                  </a:lnTo>
                  <a:lnTo>
                    <a:pt x="0" y="272"/>
                  </a:lnTo>
                  <a:lnTo>
                    <a:pt x="4" y="242"/>
                  </a:lnTo>
                  <a:lnTo>
                    <a:pt x="6" y="230"/>
                  </a:lnTo>
                  <a:lnTo>
                    <a:pt x="8" y="216"/>
                  </a:lnTo>
                  <a:lnTo>
                    <a:pt x="4" y="202"/>
                  </a:lnTo>
                  <a:lnTo>
                    <a:pt x="4" y="192"/>
                  </a:lnTo>
                  <a:lnTo>
                    <a:pt x="4" y="182"/>
                  </a:lnTo>
                  <a:lnTo>
                    <a:pt x="8" y="174"/>
                  </a:lnTo>
                  <a:lnTo>
                    <a:pt x="18" y="158"/>
                  </a:lnTo>
                  <a:lnTo>
                    <a:pt x="30" y="142"/>
                  </a:lnTo>
                  <a:lnTo>
                    <a:pt x="38" y="108"/>
                  </a:lnTo>
                  <a:lnTo>
                    <a:pt x="48" y="84"/>
                  </a:lnTo>
                  <a:lnTo>
                    <a:pt x="56" y="64"/>
                  </a:lnTo>
                  <a:lnTo>
                    <a:pt x="68" y="46"/>
                  </a:lnTo>
                  <a:lnTo>
                    <a:pt x="84" y="28"/>
                  </a:lnTo>
                  <a:lnTo>
                    <a:pt x="116" y="2"/>
                  </a:lnTo>
                  <a:lnTo>
                    <a:pt x="150" y="0"/>
                  </a:lnTo>
                  <a:lnTo>
                    <a:pt x="154" y="18"/>
                  </a:lnTo>
                  <a:lnTo>
                    <a:pt x="156" y="32"/>
                  </a:lnTo>
                  <a:lnTo>
                    <a:pt x="156" y="44"/>
                  </a:lnTo>
                  <a:lnTo>
                    <a:pt x="150" y="56"/>
                  </a:lnTo>
                  <a:lnTo>
                    <a:pt x="146" y="70"/>
                  </a:lnTo>
                  <a:lnTo>
                    <a:pt x="144" y="86"/>
                  </a:lnTo>
                  <a:lnTo>
                    <a:pt x="142" y="102"/>
                  </a:lnTo>
                  <a:lnTo>
                    <a:pt x="144" y="138"/>
                  </a:lnTo>
                  <a:lnTo>
                    <a:pt x="146" y="174"/>
                  </a:lnTo>
                  <a:lnTo>
                    <a:pt x="138" y="196"/>
                  </a:lnTo>
                  <a:lnTo>
                    <a:pt x="126" y="222"/>
                  </a:lnTo>
                  <a:lnTo>
                    <a:pt x="102" y="270"/>
                  </a:lnTo>
                  <a:lnTo>
                    <a:pt x="96" y="290"/>
                  </a:lnTo>
                  <a:lnTo>
                    <a:pt x="84" y="382"/>
                  </a:lnTo>
                  <a:lnTo>
                    <a:pt x="80" y="386"/>
                  </a:lnTo>
                  <a:lnTo>
                    <a:pt x="76" y="39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9" name="Freeform 15"/>
            <p:cNvSpPr/>
            <p:nvPr/>
          </p:nvSpPr>
          <p:spPr bwMode="auto">
            <a:xfrm>
              <a:off x="6708775" y="4911725"/>
              <a:ext cx="657225" cy="854075"/>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0" name="Freeform 16"/>
            <p:cNvSpPr/>
            <p:nvPr/>
          </p:nvSpPr>
          <p:spPr bwMode="auto">
            <a:xfrm>
              <a:off x="4689475" y="4829175"/>
              <a:ext cx="962025" cy="844550"/>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 name="Freeform 17"/>
            <p:cNvSpPr/>
            <p:nvPr/>
          </p:nvSpPr>
          <p:spPr bwMode="auto">
            <a:xfrm>
              <a:off x="5508625" y="4654550"/>
              <a:ext cx="854075" cy="1012825"/>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 name="Freeform 18"/>
            <p:cNvSpPr/>
            <p:nvPr/>
          </p:nvSpPr>
          <p:spPr bwMode="auto">
            <a:xfrm>
              <a:off x="6286500" y="4597400"/>
              <a:ext cx="739775" cy="1057275"/>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3" name="Freeform 19"/>
            <p:cNvSpPr/>
            <p:nvPr/>
          </p:nvSpPr>
          <p:spPr bwMode="auto">
            <a:xfrm>
              <a:off x="3746500" y="3927475"/>
              <a:ext cx="1543050" cy="1517650"/>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4" name="Freeform 20"/>
            <p:cNvSpPr/>
            <p:nvPr/>
          </p:nvSpPr>
          <p:spPr bwMode="auto">
            <a:xfrm>
              <a:off x="873125" y="3270250"/>
              <a:ext cx="3095625" cy="1895475"/>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5" name="Freeform 21"/>
            <p:cNvSpPr/>
            <p:nvPr/>
          </p:nvSpPr>
          <p:spPr bwMode="auto">
            <a:xfrm>
              <a:off x="6962775" y="4486275"/>
              <a:ext cx="577850" cy="571500"/>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6" name="Freeform 22"/>
            <p:cNvSpPr/>
            <p:nvPr/>
          </p:nvSpPr>
          <p:spPr bwMode="auto">
            <a:xfrm>
              <a:off x="4975225" y="4273550"/>
              <a:ext cx="733425" cy="762000"/>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7" name="Freeform 23"/>
            <p:cNvSpPr/>
            <p:nvPr/>
          </p:nvSpPr>
          <p:spPr bwMode="auto">
            <a:xfrm>
              <a:off x="5438775" y="4105275"/>
              <a:ext cx="1196975" cy="739775"/>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8" name="Freeform 24"/>
            <p:cNvSpPr/>
            <p:nvPr/>
          </p:nvSpPr>
          <p:spPr bwMode="auto">
            <a:xfrm>
              <a:off x="6423025" y="3759200"/>
              <a:ext cx="739775" cy="911225"/>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9" name="Freeform 25"/>
            <p:cNvSpPr/>
            <p:nvPr/>
          </p:nvSpPr>
          <p:spPr bwMode="auto">
            <a:xfrm>
              <a:off x="6619875" y="3635375"/>
              <a:ext cx="863600" cy="854075"/>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Freeform 26"/>
            <p:cNvSpPr/>
            <p:nvPr/>
          </p:nvSpPr>
          <p:spPr bwMode="auto">
            <a:xfrm>
              <a:off x="5727700" y="3489325"/>
              <a:ext cx="889000" cy="860425"/>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1" name="Freeform 27"/>
            <p:cNvSpPr/>
            <p:nvPr/>
          </p:nvSpPr>
          <p:spPr bwMode="auto">
            <a:xfrm>
              <a:off x="5026025" y="2933700"/>
              <a:ext cx="777875" cy="1409700"/>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Freeform 28"/>
            <p:cNvSpPr/>
            <p:nvPr/>
          </p:nvSpPr>
          <p:spPr bwMode="auto">
            <a:xfrm>
              <a:off x="2622550" y="2911475"/>
              <a:ext cx="1962149" cy="1428750"/>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3" name="Freeform 29"/>
            <p:cNvSpPr/>
            <p:nvPr/>
          </p:nvSpPr>
          <p:spPr bwMode="auto">
            <a:xfrm>
              <a:off x="5676900" y="2717800"/>
              <a:ext cx="539750" cy="1085850"/>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4" name="Freeform 30"/>
            <p:cNvSpPr/>
            <p:nvPr/>
          </p:nvSpPr>
          <p:spPr bwMode="auto">
            <a:xfrm>
              <a:off x="6384925" y="3101975"/>
              <a:ext cx="1016000" cy="679450"/>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5" name="Freeform 31"/>
            <p:cNvSpPr/>
            <p:nvPr/>
          </p:nvSpPr>
          <p:spPr bwMode="auto">
            <a:xfrm>
              <a:off x="4806950" y="3000375"/>
              <a:ext cx="438150" cy="682625"/>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6" name="Freeform 32"/>
            <p:cNvSpPr/>
            <p:nvPr/>
          </p:nvSpPr>
          <p:spPr bwMode="auto">
            <a:xfrm>
              <a:off x="6108700" y="2295525"/>
              <a:ext cx="850900" cy="1219200"/>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7" name="Freeform 33"/>
            <p:cNvSpPr/>
            <p:nvPr/>
          </p:nvSpPr>
          <p:spPr bwMode="auto">
            <a:xfrm>
              <a:off x="555625" y="1035050"/>
              <a:ext cx="3143250" cy="2406650"/>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8" name="Freeform 34"/>
            <p:cNvSpPr/>
            <p:nvPr/>
          </p:nvSpPr>
          <p:spPr bwMode="auto">
            <a:xfrm>
              <a:off x="3883025" y="361950"/>
              <a:ext cx="3463925" cy="2965450"/>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9" name="Freeform 35"/>
            <p:cNvSpPr/>
            <p:nvPr/>
          </p:nvSpPr>
          <p:spPr bwMode="auto">
            <a:xfrm>
              <a:off x="6346825" y="2600325"/>
              <a:ext cx="368300" cy="419100"/>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0" name="Freeform 37"/>
            <p:cNvSpPr/>
            <p:nvPr/>
          </p:nvSpPr>
          <p:spPr bwMode="auto">
            <a:xfrm>
              <a:off x="7004050" y="1552575"/>
              <a:ext cx="1330325" cy="844550"/>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1" name="Freeform 38"/>
            <p:cNvSpPr/>
            <p:nvPr/>
          </p:nvSpPr>
          <p:spPr bwMode="auto">
            <a:xfrm>
              <a:off x="6723175" y="293801"/>
              <a:ext cx="1768475" cy="1581150"/>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2" name="Freeform 39"/>
            <p:cNvSpPr/>
            <p:nvPr/>
          </p:nvSpPr>
          <p:spPr bwMode="auto">
            <a:xfrm>
              <a:off x="3181350" y="2301875"/>
              <a:ext cx="2238375" cy="1905000"/>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grpFill/>
            <a:ln w="9525">
              <a:solidFill>
                <a:srgbClr val="FF7C80"/>
              </a:solidFill>
              <a:roun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占位符 6"/>
          <p:cNvSpPr>
            <a:spLocks noGrp="1"/>
          </p:cNvSpPr>
          <p:nvPr>
            <p:ph type="body" sz="quarter" idx="13"/>
          </p:nvPr>
        </p:nvSpPr>
        <p:spPr>
          <a:xfrm>
            <a:off x="6187440" y="1333500"/>
            <a:ext cx="442595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70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400" fill="hold"/>
                                        <p:tgtEl>
                                          <p:spTgt spid="60"/>
                                        </p:tgtEl>
                                        <p:attrNameLst>
                                          <p:attrName>ppt_x</p:attrName>
                                        </p:attrNameLst>
                                      </p:cBhvr>
                                      <p:tavLst>
                                        <p:tav tm="0">
                                          <p:val>
                                            <p:strVal val="#ppt_x"/>
                                          </p:val>
                                        </p:tav>
                                        <p:tav tm="100000">
                                          <p:val>
                                            <p:strVal val="#ppt_x"/>
                                          </p:val>
                                        </p:tav>
                                      </p:tavLst>
                                    </p:anim>
                                    <p:anim calcmode="lin" valueType="num">
                                      <p:cBhvr additive="base">
                                        <p:cTn id="8" dur="4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张图+内容+标题">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6"/>
          <p:cNvSpPr>
            <a:spLocks noGrp="1"/>
          </p:cNvSpPr>
          <p:nvPr>
            <p:ph idx="14" hasCustomPrompt="1"/>
          </p:nvPr>
        </p:nvSpPr>
        <p:spPr>
          <a:xfrm>
            <a:off x="75501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9" name="内容占位符 8"/>
          <p:cNvSpPr>
            <a:spLocks noGrp="1"/>
          </p:cNvSpPr>
          <p:nvPr>
            <p:ph idx="13" hasCustomPrompt="1"/>
          </p:nvPr>
        </p:nvSpPr>
        <p:spPr>
          <a:xfrm>
            <a:off x="4002405" y="13227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0" name="内容占位符 9"/>
          <p:cNvSpPr>
            <a:spLocks noGrp="1"/>
          </p:cNvSpPr>
          <p:nvPr>
            <p:ph idx="24" hasCustomPrompt="1"/>
          </p:nvPr>
        </p:nvSpPr>
        <p:spPr>
          <a:xfrm>
            <a:off x="75501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1" name="内容占位符 10"/>
          <p:cNvSpPr>
            <a:spLocks noGrp="1"/>
          </p:cNvSpPr>
          <p:nvPr>
            <p:ph idx="15" hasCustomPrompt="1"/>
          </p:nvPr>
        </p:nvSpPr>
        <p:spPr>
          <a:xfrm>
            <a:off x="4002405" y="3545205"/>
            <a:ext cx="3247200" cy="2222500"/>
          </a:xfrm>
          <a:prstGeom prst="flowChartProcess">
            <a:avLst/>
          </a:prstGeom>
          <a:ln w="12700">
            <a:noFill/>
          </a:ln>
        </p:spPr>
        <p:txBody>
          <a:bodyPr/>
          <a:lstStyle>
            <a:lvl1pPr algn="l" eaLnBrk="1" fontAlgn="base" latinLnBrk="0" hangingPunct="1">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lgn="l"/>
            <a:r>
              <a:rPr lang="zh-CN" altLang="en-US" dirty="0"/>
              <a:t>添加图片</a:t>
            </a:r>
            <a:endParaRPr lang="zh-CN" altLang="en-US" dirty="0"/>
          </a:p>
        </p:txBody>
      </p:sp>
      <p:sp>
        <p:nvSpPr>
          <p:cNvPr id="12" name="文本占位符 11"/>
          <p:cNvSpPr>
            <a:spLocks noGrp="1"/>
          </p:cNvSpPr>
          <p:nvPr>
            <p:ph type="body" sz="quarter" idx="16"/>
          </p:nvPr>
        </p:nvSpPr>
        <p:spPr>
          <a:xfrm>
            <a:off x="7249795" y="1322705"/>
            <a:ext cx="4186555" cy="444563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4" name="矩形 3"/>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小标题+内容">
    <p:spTree>
      <p:nvGrpSpPr>
        <p:cNvPr id="1" name=""/>
        <p:cNvGrpSpPr/>
        <p:nvPr/>
      </p:nvGrpSpPr>
      <p:grpSpPr>
        <a:xfrm>
          <a:off x="0" y="0"/>
          <a:ext cx="0" cy="0"/>
          <a:chOff x="0" y="0"/>
          <a:chExt cx="0" cy="0"/>
        </a:xfrm>
      </p:grpSpPr>
      <p:pic>
        <p:nvPicPr>
          <p:cNvPr id="5" name="图片 4" descr="6"/>
          <p:cNvPicPr/>
          <p:nvPr userDrawn="1"/>
        </p:nvPicPr>
        <p:blipFill>
          <a:blip r:embed="rId2" cstate="print"/>
          <a:stretch>
            <a:fillRect/>
          </a:stretch>
        </p:blipFill>
        <p:spPr>
          <a:xfrm>
            <a:off x="-635" y="2540"/>
            <a:ext cx="12193290" cy="6897651"/>
          </a:xfrm>
          <a:prstGeom prst="rect">
            <a:avLst/>
          </a:prstGeom>
        </p:spPr>
      </p:pic>
      <p:sp>
        <p:nvSpPr>
          <p:cNvPr id="9" name="流程图: 可选过程 8"/>
          <p:cNvSpPr/>
          <p:nvPr userDrawn="1"/>
        </p:nvSpPr>
        <p:spPr>
          <a:xfrm>
            <a:off x="763905" y="710565"/>
            <a:ext cx="10663555" cy="5280660"/>
          </a:xfrm>
          <a:prstGeom prst="flowChartAlternate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userDrawn="1"/>
        </p:nvSpPr>
        <p:spPr>
          <a:xfrm>
            <a:off x="1760855" y="360045"/>
            <a:ext cx="1584325" cy="759460"/>
          </a:xfrm>
          <a:prstGeom prst="flowChartAlternateProcess">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latin typeface="微软雅黑" panose="020B0503020204020204" pitchFamily="34" charset="-122"/>
              <a:ea typeface="微软雅黑" panose="020B0503020204020204" pitchFamily="34" charset="-122"/>
            </a:endParaRPr>
          </a:p>
        </p:txBody>
      </p:sp>
      <p:sp>
        <p:nvSpPr>
          <p:cNvPr id="11" name="内容占位符 10"/>
          <p:cNvSpPr>
            <a:spLocks noGrp="1"/>
          </p:cNvSpPr>
          <p:nvPr>
            <p:ph idx="14" hasCustomPrompt="1"/>
          </p:nvPr>
        </p:nvSpPr>
        <p:spPr>
          <a:xfrm>
            <a:off x="8247380" y="1278890"/>
            <a:ext cx="2550795" cy="1929130"/>
          </a:xfrm>
        </p:spPr>
        <p:txBody>
          <a:bodyPr/>
          <a:lstStyle>
            <a:lvl1pPr eaLnBrk="1" fontAlgn="base" latinLnBrk="0" hangingPunct="1">
              <a:lnSpc>
                <a:spcPct val="14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12" name="内容占位符 11"/>
          <p:cNvSpPr>
            <a:spLocks noGrp="1"/>
          </p:cNvSpPr>
          <p:nvPr>
            <p:ph idx="13" hasCustomPrompt="1"/>
          </p:nvPr>
        </p:nvSpPr>
        <p:spPr>
          <a:xfrm>
            <a:off x="8247380" y="3470910"/>
            <a:ext cx="2550795" cy="1953260"/>
          </a:xfrm>
        </p:spPr>
        <p:txBody>
          <a:bodyPr/>
          <a:lstStyle>
            <a:lvl1pPr eaLnBrk="1" fontAlgn="base" latinLnBrk="0" hangingPunct="1">
              <a:lnSpc>
                <a:spcPct val="140000"/>
              </a:lnSpc>
              <a:defRPr kumimoji="0" lang="zh-CN" altLang="en-US" sz="1600" b="0" i="0" u="none" strike="noStrike" kern="1200" cap="none" spc="0" normalizeH="0" baseline="0" noProof="1"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mn-ea"/>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添加图片</a:t>
            </a:r>
            <a:endParaRPr lang="zh-CN" altLang="en-US" dirty="0"/>
          </a:p>
        </p:txBody>
      </p:sp>
      <p:sp>
        <p:nvSpPr>
          <p:cNvPr id="2" name="文本占位符 1"/>
          <p:cNvSpPr>
            <a:spLocks noGrp="1"/>
          </p:cNvSpPr>
          <p:nvPr>
            <p:ph type="body" sz="half" idx="15" hasCustomPrompt="1"/>
          </p:nvPr>
        </p:nvSpPr>
        <p:spPr>
          <a:xfrm>
            <a:off x="1838325" y="520065"/>
            <a:ext cx="1407795" cy="384810"/>
          </a:xfrm>
          <a:ln>
            <a:noFill/>
          </a:ln>
        </p:spPr>
        <p:txBody>
          <a:bodyPr/>
          <a:lstStyle>
            <a:lvl1pPr marL="0" indent="0" algn="ctr">
              <a:buNone/>
              <a:defRPr sz="20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添加标题</a:t>
            </a:r>
            <a:endParaRPr lang="zh-CN" altLang="en-US" dirty="0" smtClean="0"/>
          </a:p>
        </p:txBody>
      </p:sp>
      <p:sp>
        <p:nvSpPr>
          <p:cNvPr id="3" name="文本占位符 2"/>
          <p:cNvSpPr>
            <a:spLocks noGrp="1"/>
          </p:cNvSpPr>
          <p:nvPr>
            <p:ph type="body" sz="quarter" idx="10"/>
          </p:nvPr>
        </p:nvSpPr>
        <p:spPr>
          <a:xfrm>
            <a:off x="1412875" y="1278890"/>
            <a:ext cx="6594475" cy="414528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双方比较">
    <p:spTree>
      <p:nvGrpSpPr>
        <p:cNvPr id="1" name=""/>
        <p:cNvGrpSpPr/>
        <p:nvPr/>
      </p:nvGrpSpPr>
      <p:grpSpPr>
        <a:xfrm>
          <a:off x="0" y="0"/>
          <a:ext cx="0" cy="0"/>
          <a:chOff x="0" y="0"/>
          <a:chExt cx="0" cy="0"/>
        </a:xfrm>
      </p:grpSpPr>
      <p:pic>
        <p:nvPicPr>
          <p:cNvPr id="4" name="图片 3" descr="6"/>
          <p:cNvPicPr/>
          <p:nvPr userDrawn="1"/>
        </p:nvPicPr>
        <p:blipFill>
          <a:blip r:embed="rId2" cstate="print"/>
          <a:stretch>
            <a:fillRect/>
          </a:stretch>
        </p:blipFill>
        <p:spPr>
          <a:xfrm>
            <a:off x="-635" y="2540"/>
            <a:ext cx="12193290" cy="6897651"/>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文本占位符 6"/>
          <p:cNvSpPr>
            <a:spLocks noGrp="1"/>
          </p:cNvSpPr>
          <p:nvPr>
            <p:ph type="body" sz="quarter" idx="13"/>
          </p:nvPr>
        </p:nvSpPr>
        <p:spPr>
          <a:xfrm>
            <a:off x="1238250" y="1333500"/>
            <a:ext cx="3855720" cy="4235450"/>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14"/>
          </p:nvPr>
        </p:nvSpPr>
        <p:spPr>
          <a:xfrm>
            <a:off x="6986905" y="1376680"/>
            <a:ext cx="3855720" cy="4235450"/>
          </a:xfrm>
        </p:spPr>
        <p:txBody>
          <a:bodyPr/>
          <a:lstStyle>
            <a:lvl1pPr indent="0" eaLnBrk="1" fontAlgn="base" latinLnBrk="0" hangingPunct="1">
              <a:lnSpc>
                <a:spcPct val="140000"/>
              </a:lnSpc>
              <a:defRPr kumimoji="0" lang="zh-CN" altLang="en-US" sz="1600" b="0" i="0" u="none" strike="noStrike" kern="1200" cap="none" spc="0" normalizeH="0" baseline="0" noProof="1"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endParaRPr lang="zh-CN" altLang="en-US"/>
          </a:p>
        </p:txBody>
      </p:sp>
      <p:sp>
        <p:nvSpPr>
          <p:cNvPr id="10" name="直接连接符 10"/>
          <p:cNvSpPr>
            <a:spLocks noChangeShapeType="1"/>
          </p:cNvSpPr>
          <p:nvPr userDrawn="1"/>
        </p:nvSpPr>
        <p:spPr bwMode="auto">
          <a:xfrm>
            <a:off x="5948680" y="1333500"/>
            <a:ext cx="34925" cy="4321810"/>
          </a:xfrm>
          <a:prstGeom prst="line">
            <a:avLst/>
          </a:prstGeom>
          <a:noFill/>
          <a:ln w="9525" cap="flat" cmpd="sng">
            <a:solidFill>
              <a:schemeClr val="bg1">
                <a:lumMod val="50000"/>
              </a:schemeClr>
            </a:solidFill>
            <a:bevel/>
          </a:ln>
        </p:spPr>
        <p:txBody>
          <a:bodyPr/>
          <a:lstStyle/>
          <a:p>
            <a:endParaRPr lang="zh-CN" altLang="en-US"/>
          </a:p>
        </p:txBody>
      </p:sp>
      <p:sp>
        <p:nvSpPr>
          <p:cNvPr id="12" name="椭圆 11"/>
          <p:cNvSpPr>
            <a:spLocks noChangeArrowheads="1"/>
          </p:cNvSpPr>
          <p:nvPr userDrawn="1"/>
        </p:nvSpPr>
        <p:spPr bwMode="auto">
          <a:xfrm>
            <a:off x="5542280" y="2850991"/>
            <a:ext cx="847725" cy="847725"/>
          </a:xfrm>
          <a:prstGeom prst="ellipse">
            <a:avLst/>
          </a:prstGeom>
          <a:solidFill>
            <a:srgbClr val="FF5050"/>
          </a:solidFill>
          <a:ln w="25400" cap="flat" cmpd="sng">
            <a:solidFill>
              <a:srgbClr val="F86251"/>
            </a:solidFill>
            <a:beve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TextBox 28"/>
          <p:cNvSpPr>
            <a:spLocks noChangeArrowheads="1"/>
          </p:cNvSpPr>
          <p:nvPr userDrawn="1"/>
        </p:nvSpPr>
        <p:spPr bwMode="auto">
          <a:xfrm>
            <a:off x="5692829" y="3013869"/>
            <a:ext cx="546945" cy="523220"/>
          </a:xfrm>
          <a:prstGeom prst="rect">
            <a:avLst/>
          </a:prstGeom>
          <a:noFill/>
          <a:ln>
            <a:noFill/>
          </a:ln>
        </p:spPr>
        <p:txBody>
          <a:bodyPr wrap="none">
            <a:spAutoFit/>
          </a:bodyPr>
          <a:lstStyle/>
          <a:p>
            <a:pPr algn="ctr"/>
            <a:r>
              <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rPr>
              <a:t>VS</a:t>
            </a:r>
            <a:endParaRPr lang="en-US" sz="2800" b="1" dirty="0">
              <a:solidFill>
                <a:schemeClr val="bg1"/>
              </a:solidFill>
              <a:latin typeface="方正兰亭粗黑_GBK" panose="02000000000000000000" charset="-122"/>
              <a:ea typeface="方正兰亭粗黑_GBK" panose="02000000000000000000" charset="-122"/>
              <a:sym typeface="方正兰亭粗黑_GBK" panose="02000000000000000000" charset="-122"/>
            </a:endParaRPr>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autoUpdateAnimBg="0"/>
      <p:bldP spid="21" grpId="0" bldLvl="0" autoUpdateAnimBg="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pic>
        <p:nvPicPr>
          <p:cNvPr id="3" name="图片 2" descr="5"/>
          <p:cNvPicPr/>
          <p:nvPr userDrawn="1"/>
        </p:nvPicPr>
        <p:blipFill>
          <a:blip r:embed="rId2" cstate="print"/>
          <a:stretch>
            <a:fillRect/>
          </a:stretch>
        </p:blipFill>
        <p:spPr>
          <a:xfrm>
            <a:off x="10795" y="28575"/>
            <a:ext cx="12193290" cy="6897651"/>
          </a:xfrm>
          <a:prstGeom prst="rect">
            <a:avLst/>
          </a:prstGeom>
        </p:spPr>
      </p:pic>
      <p:sp>
        <p:nvSpPr>
          <p:cNvPr id="7" name="内容占位符 6"/>
          <p:cNvSpPr>
            <a:spLocks noGrp="1"/>
          </p:cNvSpPr>
          <p:nvPr>
            <p:ph idx="1"/>
          </p:nvPr>
        </p:nvSpPr>
        <p:spPr>
          <a:xfrm>
            <a:off x="744220" y="591820"/>
            <a:ext cx="10725785" cy="5010785"/>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665"/>
            </a:lvl6pPr>
            <a:lvl7pPr>
              <a:defRPr sz="2665"/>
            </a:lvl7pPr>
            <a:lvl8pPr>
              <a:defRPr sz="2665"/>
            </a:lvl8pPr>
            <a:lvl9pPr>
              <a:defRPr sz="2665"/>
            </a:lvl9pPr>
          </a:lstStyle>
          <a:p>
            <a:pPr lvl="0"/>
            <a:r>
              <a:rPr lang="zh-CN" altLang="en-US" dirty="0" smtClean="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尾页">
    <p:bg>
      <p:bgPr>
        <a:solidFill>
          <a:schemeClr val="bg1"/>
        </a:solidFill>
        <a:effectLst/>
      </p:bgPr>
    </p:bg>
    <p:spTree>
      <p:nvGrpSpPr>
        <p:cNvPr id="1" name=""/>
        <p:cNvGrpSpPr/>
        <p:nvPr/>
      </p:nvGrpSpPr>
      <p:grpSpPr>
        <a:xfrm>
          <a:off x="0" y="0"/>
          <a:ext cx="0" cy="0"/>
          <a:chOff x="0" y="0"/>
          <a:chExt cx="0" cy="0"/>
        </a:xfrm>
      </p:grpSpPr>
      <p:pic>
        <p:nvPicPr>
          <p:cNvPr id="4" name="图片 3" descr="7"/>
          <p:cNvPicPr/>
          <p:nvPr userDrawn="1"/>
        </p:nvPicPr>
        <p:blipFill>
          <a:blip r:embed="rId2" cstate="print"/>
          <a:stretch>
            <a:fillRect/>
          </a:stretch>
        </p:blipFill>
        <p:spPr>
          <a:xfrm>
            <a:off x="-635" y="-19685"/>
            <a:ext cx="12193290" cy="6897651"/>
          </a:xfrm>
          <a:prstGeom prst="rect">
            <a:avLst/>
          </a:prstGeom>
        </p:spPr>
      </p:pic>
      <p:sp>
        <p:nvSpPr>
          <p:cNvPr id="5" name="文本框 4"/>
          <p:cNvSpPr txBox="1"/>
          <p:nvPr userDrawn="1"/>
        </p:nvSpPr>
        <p:spPr>
          <a:xfrm>
            <a:off x="2468995" y="2464054"/>
            <a:ext cx="812800" cy="472440"/>
          </a:xfrm>
          <a:prstGeom prst="rect">
            <a:avLst/>
          </a:prstGeom>
          <a:noFill/>
        </p:spPr>
        <p:txBody>
          <a:bodyPr wrap="none" rtlCol="0">
            <a:spAutoFit/>
          </a:bodyPr>
          <a:lstStyle/>
          <a:p>
            <a:r>
              <a:rPr lang="zh-CN" altLang="en-US" sz="2475">
                <a:solidFill>
                  <a:schemeClr val="bg1"/>
                </a:solidFill>
                <a:latin typeface="微软雅黑" panose="020B0503020204020204" pitchFamily="34" charset="-122"/>
                <a:ea typeface="微软雅黑" panose="020B0503020204020204" pitchFamily="34" charset="-122"/>
              </a:rPr>
              <a:t>谢谢</a:t>
            </a:r>
            <a:endParaRPr lang="zh-CN" altLang="en-US" sz="2475">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218450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sp>
        <p:nvSpPr>
          <p:cNvPr id="12" name="文本框 11"/>
          <p:cNvSpPr txBox="1"/>
          <p:nvPr userDrawn="1"/>
        </p:nvSpPr>
        <p:spPr>
          <a:xfrm>
            <a:off x="2468995" y="2552117"/>
            <a:ext cx="754380" cy="437515"/>
          </a:xfrm>
          <a:prstGeom prst="rect">
            <a:avLst/>
          </a:prstGeom>
          <a:noFill/>
        </p:spPr>
        <p:txBody>
          <a:bodyPr wrap="none" rtlCol="0">
            <a:spAutoFit/>
          </a:bodyPr>
          <a:lstStyle/>
          <a:p>
            <a:r>
              <a:rPr lang="zh-CN" altLang="en-US" sz="2250">
                <a:solidFill>
                  <a:schemeClr val="bg1"/>
                </a:solidFill>
                <a:latin typeface="微软雅黑" panose="020B0503020204020204" pitchFamily="34" charset="-122"/>
                <a:ea typeface="微软雅黑" panose="020B0503020204020204" pitchFamily="34" charset="-122"/>
              </a:rPr>
              <a:t>谢谢</a:t>
            </a:r>
            <a:endParaRPr lang="zh-CN" altLang="en-US" sz="225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115071" y="3542819"/>
            <a:ext cx="1109980" cy="368300"/>
          </a:xfrm>
          <a:prstGeom prst="rect">
            <a:avLst/>
          </a:prstGeom>
          <a:noFill/>
        </p:spPr>
        <p:txBody>
          <a:bodyPr wrap="none" rtlCol="0">
            <a:spAutoFit/>
          </a:bodyPr>
          <a:lstStyle/>
          <a:p>
            <a:r>
              <a:rPr lang="en-US" altLang="zh-CN" sz="1800">
                <a:solidFill>
                  <a:schemeClr val="bg1"/>
                </a:solidFill>
              </a:rPr>
              <a:t>THANKS</a:t>
            </a:r>
            <a:endParaRPr lang="en-US" altLang="zh-CN" sz="1800">
              <a:solidFill>
                <a:schemeClr val="bg1"/>
              </a:solidFill>
            </a:endParaRPr>
          </a:p>
        </p:txBody>
      </p:sp>
      <p:pic>
        <p:nvPicPr>
          <p:cNvPr id="9" name="图片 8" descr="创客学院订阅号二维码"/>
          <p:cNvPicPr>
            <a:picLocks noChangeAspect="1"/>
          </p:cNvPicPr>
          <p:nvPr userDrawn="1"/>
        </p:nvPicPr>
        <p:blipFill>
          <a:blip r:embed="rId3" cstate="print"/>
          <a:stretch>
            <a:fillRect/>
          </a:stretch>
        </p:blipFill>
        <p:spPr>
          <a:xfrm>
            <a:off x="3623945" y="1402715"/>
            <a:ext cx="2139950" cy="2139950"/>
          </a:xfrm>
          <a:prstGeom prst="rect">
            <a:avLst/>
          </a:prstGeom>
        </p:spPr>
      </p:pic>
      <p:sp>
        <p:nvSpPr>
          <p:cNvPr id="14" name="文本框 13"/>
          <p:cNvSpPr txBox="1"/>
          <p:nvPr userDrawn="1"/>
        </p:nvSpPr>
        <p:spPr>
          <a:xfrm>
            <a:off x="3725545" y="3542665"/>
            <a:ext cx="1936750"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海量视频 贴身学习</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userDrawn="1"/>
        </p:nvSpPr>
        <p:spPr>
          <a:xfrm>
            <a:off x="6198534" y="3542863"/>
            <a:ext cx="2069349" cy="337185"/>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超多干货 实时更新</a:t>
            </a:r>
            <a:endParaRPr lang="zh-CN" altLang="en-US" sz="1600">
              <a:solidFill>
                <a:schemeClr val="tx1"/>
              </a:solidFill>
              <a:latin typeface="微软雅黑" panose="020B0503020204020204" pitchFamily="34" charset="-122"/>
              <a:ea typeface="微软雅黑" panose="020B0503020204020204" pitchFamily="34" charset="-122"/>
            </a:endParaRPr>
          </a:p>
        </p:txBody>
      </p:sp>
      <p:pic>
        <p:nvPicPr>
          <p:cNvPr id="2" name="图片 1" descr="华清远见官方微信二维码50cm"/>
          <p:cNvPicPr>
            <a:picLocks noChangeAspect="1"/>
          </p:cNvPicPr>
          <p:nvPr userDrawn="1"/>
        </p:nvPicPr>
        <p:blipFill>
          <a:blip r:embed="rId4" cstate="print"/>
          <a:stretch>
            <a:fillRect/>
          </a:stretch>
        </p:blipFill>
        <p:spPr>
          <a:xfrm>
            <a:off x="6163945" y="1403985"/>
            <a:ext cx="2138416" cy="213841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219200"/>
            <a:ext cx="10972800" cy="49101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534400" y="6356350"/>
            <a:ext cx="3052233" cy="365125"/>
          </a:xfrm>
        </p:spPr>
        <p:txBody>
          <a:bodyPr/>
          <a:p>
            <a:pPr marL="0" marR="0" lvl="0" indent="0" algn="l" defTabSz="914400" rtl="0" eaLnBrk="1" fontAlgn="base" latinLnBrk="0" hangingPunct="1">
              <a:lnSpc>
                <a:spcPct val="100000"/>
              </a:lnSpc>
              <a:spcBef>
                <a:spcPct val="0"/>
              </a:spcBef>
              <a:spcAft>
                <a:spcPct val="0"/>
              </a:spcAft>
              <a:buClrTx/>
              <a:buSzTx/>
              <a:buFont typeface="Wingdings 3" panose="05040102010807070707" pitchFamily="18" charset="2"/>
              <a:buNone/>
              <a:defRPr/>
            </a:pPr>
            <a:endParaRPr kumimoji="0" lang="en-US" sz="1400" b="1" i="0" u="none" strike="noStrike" kern="1200" cap="none" spc="0" normalizeH="0" baseline="0" noProof="0">
              <a:ln>
                <a:noFill/>
              </a:ln>
              <a:solidFill>
                <a:schemeClr val="tx2"/>
              </a:solidFill>
              <a:effectLst/>
              <a:uLnTx/>
              <a:uFillTx/>
              <a:latin typeface="+mj-lt"/>
              <a:ea typeface="宋体" panose="02010600030101010101" pitchFamily="2" charset="-122"/>
              <a:cs typeface="Arial" panose="020B0604020202020204" pitchFamily="34" charset="0"/>
            </a:endParaRPr>
          </a:p>
        </p:txBody>
      </p:sp>
      <p:sp>
        <p:nvSpPr>
          <p:cNvPr id="5" name="页脚占位符 4"/>
          <p:cNvSpPr>
            <a:spLocks noGrp="1"/>
          </p:cNvSpPr>
          <p:nvPr>
            <p:ph type="ftr" sz="quarter" idx="11"/>
          </p:nvPr>
        </p:nvSpPr>
        <p:spPr>
          <a:xfrm>
            <a:off x="3865033" y="6356350"/>
            <a:ext cx="4673600" cy="365125"/>
          </a:xfrm>
        </p:spPr>
        <p:txBody>
          <a:bodyPr/>
          <a:p>
            <a:pPr marL="0" marR="0" lvl="0" indent="0" algn="r" defTabSz="914400" rtl="0" eaLnBrk="1" fontAlgn="base" latinLnBrk="0" hangingPunct="1">
              <a:lnSpc>
                <a:spcPct val="100000"/>
              </a:lnSpc>
              <a:spcBef>
                <a:spcPct val="0"/>
              </a:spcBef>
              <a:spcAft>
                <a:spcPct val="0"/>
              </a:spcAft>
              <a:buClrTx/>
              <a:buSzTx/>
              <a:buFont typeface="Wingdings 3" panose="05040102010807070707" pitchFamily="18" charset="2"/>
              <a:buNone/>
              <a:defRPr/>
            </a:pPr>
            <a:r>
              <a:rPr kumimoji="0" lang="en-US" sz="1400" b="1" i="0" u="none" strike="noStrike" kern="1200" cap="none" spc="0" normalizeH="0" baseline="0" noProof="0">
                <a:ln>
                  <a:noFill/>
                </a:ln>
                <a:solidFill>
                  <a:schemeClr val="tx2"/>
                </a:solidFill>
                <a:effectLst/>
                <a:uLnTx/>
                <a:uFillTx/>
                <a:latin typeface="+mj-lt"/>
                <a:ea typeface="宋体" panose="02010600030101010101" pitchFamily="2" charset="-122"/>
                <a:cs typeface="Arial" panose="020B0604020202020204" pitchFamily="34" charset="0"/>
              </a:rPr>
              <a:t>www.embedu.org</a:t>
            </a:r>
            <a:endParaRPr kumimoji="0" lang="en-US" sz="1400" b="1" i="0" u="none" strike="noStrike" kern="1200" cap="none" spc="0" normalizeH="0" baseline="0" noProof="0">
              <a:ln>
                <a:noFill/>
              </a:ln>
              <a:solidFill>
                <a:schemeClr val="tx2"/>
              </a:solidFill>
              <a:effectLst/>
              <a:uLnTx/>
              <a:uFillTx/>
              <a:latin typeface="+mj-lt"/>
              <a:ea typeface="宋体" panose="02010600030101010101" pitchFamily="2" charset="-122"/>
              <a:cs typeface="Arial" panose="020B0604020202020204" pitchFamily="34" charset="0"/>
            </a:endParaRPr>
          </a:p>
        </p:txBody>
      </p:sp>
      <p:sp>
        <p:nvSpPr>
          <p:cNvPr id="6" name="灯片编号占位符 5"/>
          <p:cNvSpPr>
            <a:spLocks noGrp="1"/>
          </p:cNvSpPr>
          <p:nvPr>
            <p:ph type="sldNum" sz="quarter" idx="12"/>
          </p:nvPr>
        </p:nvSpPr>
        <p:spPr>
          <a:xfrm>
            <a:off x="817033" y="6356350"/>
            <a:ext cx="2641600" cy="365125"/>
          </a:xfrm>
        </p:spPr>
        <p:txBody>
          <a:bodyPr/>
          <a:p>
            <a:pPr lvl="0" eaLnBrk="1" hangingPunct="1">
              <a:buNone/>
            </a:pPr>
            <a:fld id="{9A0DB2DC-4C9A-4742-B13C-FB6460FD3503}" type="slidenum">
              <a:rPr lang="en-US" altLang="zh-CN" dirty="0">
                <a:cs typeface="Arial" panose="020B0604020202020204" pitchFamily="34" charset="0"/>
              </a:rPr>
            </a:fld>
            <a:endParaRPr lang="en-US" altLang="zh-CN" dirty="0">
              <a:latin typeface="Times New Roman" panose="02020603050405020304" pitchFamily="18" charset="0"/>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9" name="图片 8" descr="6"/>
          <p:cNvPicPr/>
          <p:nvPr userDrawn="1"/>
        </p:nvPicPr>
        <p:blipFill>
          <a:blip r:embed="rId2" cstate="print"/>
          <a:stretch>
            <a:fillRect/>
          </a:stretch>
        </p:blipFill>
        <p:spPr>
          <a:xfrm>
            <a:off x="-635" y="2540"/>
            <a:ext cx="12193290" cy="6897651"/>
          </a:xfrm>
          <a:prstGeom prst="rect">
            <a:avLst/>
          </a:prstGeom>
        </p:spPr>
      </p:pic>
      <p:sp>
        <p:nvSpPr>
          <p:cNvPr id="24" name="TextBox 4"/>
          <p:cNvSpPr txBox="1"/>
          <p:nvPr userDrawn="1"/>
        </p:nvSpPr>
        <p:spPr>
          <a:xfrm>
            <a:off x="5614773" y="-35790"/>
            <a:ext cx="1107996" cy="922020"/>
          </a:xfrm>
          <a:prstGeom prst="rect">
            <a:avLst/>
          </a:prstGeom>
          <a:noFill/>
        </p:spPr>
        <p:txBody>
          <a:bodyPr wrap="square" rtlCol="0">
            <a:spAutoFit/>
          </a:bodyPr>
          <a:lstStyle/>
          <a:p>
            <a:pPr algn="ctr">
              <a:lnSpc>
                <a:spcPct val="150000"/>
              </a:lnSpc>
            </a:pPr>
            <a:r>
              <a:rPr lang="zh-CN" altLang="en-US" sz="3600" dirty="0">
                <a:solidFill>
                  <a:srgbClr val="FFFFFF"/>
                </a:solidFill>
                <a:latin typeface="微软雅黑" panose="020B0503020204020204" pitchFamily="34" charset="-122"/>
                <a:ea typeface="微软雅黑" panose="020B0503020204020204" pitchFamily="34" charset="-122"/>
              </a:rPr>
              <a:t>目录</a:t>
            </a:r>
            <a:endParaRPr lang="en-US" altLang="zh-CN" sz="3600" dirty="0">
              <a:solidFill>
                <a:srgbClr val="FFFFFF"/>
              </a:solidFill>
              <a:latin typeface="微软雅黑" panose="020B0503020204020204" pitchFamily="34" charset="-122"/>
              <a:ea typeface="微软雅黑" panose="020B0503020204020204" pitchFamily="34" charset="-122"/>
            </a:endParaRPr>
          </a:p>
        </p:txBody>
      </p:sp>
      <p:sp>
        <p:nvSpPr>
          <p:cNvPr id="2" name="弦形 1"/>
          <p:cNvSpPr/>
          <p:nvPr userDrawn="1"/>
        </p:nvSpPr>
        <p:spPr>
          <a:xfrm rot="17580000">
            <a:off x="5162550" y="-568325"/>
            <a:ext cx="1671955" cy="1697355"/>
          </a:xfrm>
          <a:prstGeom prst="chord">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8"/>
          <p:cNvSpPr>
            <a:spLocks noChangeArrowheads="1"/>
          </p:cNvSpPr>
          <p:nvPr userDrawn="1"/>
        </p:nvSpPr>
        <p:spPr bwMode="auto">
          <a:xfrm>
            <a:off x="5497830" y="164465"/>
            <a:ext cx="1000760" cy="521970"/>
          </a:xfrm>
          <a:prstGeom prst="rect">
            <a:avLst/>
          </a:prstGeom>
          <a:noFill/>
          <a:ln>
            <a:noFill/>
          </a:ln>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rPr>
              <a:t>目录</a:t>
            </a:r>
            <a:endParaRPr lang="zh-CN" altLang="en-US" sz="2800" b="1" dirty="0">
              <a:solidFill>
                <a:schemeClr val="bg1"/>
              </a:solidFill>
              <a:latin typeface="微软雅黑" panose="020B0503020204020204" pitchFamily="34" charset="-122"/>
              <a:ea typeface="微软雅黑" panose="020B0503020204020204" pitchFamily="34" charset="-122"/>
              <a:sym typeface="方正兰亭粗黑_GBK" panose="02000000000000000000" charset="-122"/>
            </a:endParaRPr>
          </a:p>
        </p:txBody>
      </p:sp>
      <p:sp>
        <p:nvSpPr>
          <p:cNvPr id="22" name="文本占位符 21"/>
          <p:cNvSpPr>
            <a:spLocks noGrp="1"/>
          </p:cNvSpPr>
          <p:nvPr>
            <p:ph type="body" sz="quarter" idx="21"/>
          </p:nvPr>
        </p:nvSpPr>
        <p:spPr>
          <a:xfrm>
            <a:off x="3472180" y="1710690"/>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3472815" y="247967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3472180" y="322072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3472180" y="3942080"/>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4"/>
          </p:nvPr>
        </p:nvSpPr>
        <p:spPr>
          <a:xfrm>
            <a:off x="3472815" y="4683125"/>
            <a:ext cx="5247005" cy="417195"/>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21" name="文本占位符 20"/>
          <p:cNvSpPr>
            <a:spLocks noGrp="1"/>
          </p:cNvSpPr>
          <p:nvPr>
            <p:ph type="body" sz="quarter" idx="26"/>
          </p:nvPr>
        </p:nvSpPr>
        <p:spPr>
          <a:xfrm>
            <a:off x="3472180" y="5413375"/>
            <a:ext cx="5247005" cy="439420"/>
          </a:xfrm>
          <a:prstGeom prst="roundRect">
            <a:avLst/>
          </a:prstGeom>
          <a:ln>
            <a:solidFill>
              <a:srgbClr val="FF5050"/>
            </a:solidFill>
          </a:ln>
        </p:spPr>
        <p:txBody>
          <a:bodyPr/>
          <a:lstStyle>
            <a:lvl1pPr indent="0" algn="ctr"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板式2">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sp>
        <p:nvSpPr>
          <p:cNvPr id="5122" name="椭圆 13"/>
          <p:cNvSpPr/>
          <p:nvPr userDrawn="1"/>
        </p:nvSpPr>
        <p:spPr>
          <a:xfrm>
            <a:off x="1294130" y="2268855"/>
            <a:ext cx="2136775" cy="1995170"/>
          </a:xfrm>
          <a:prstGeom prst="ellipse">
            <a:avLst/>
          </a:prstGeom>
          <a:solidFill>
            <a:srgbClr val="FF5050"/>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3" name="文本框 23"/>
          <p:cNvSpPr txBox="1"/>
          <p:nvPr userDrawn="1"/>
        </p:nvSpPr>
        <p:spPr>
          <a:xfrm>
            <a:off x="1750060" y="2909570"/>
            <a:ext cx="122491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2" name="文本占位符 21"/>
          <p:cNvSpPr>
            <a:spLocks noGrp="1"/>
          </p:cNvSpPr>
          <p:nvPr>
            <p:ph type="body" sz="quarter" idx="21"/>
          </p:nvPr>
        </p:nvSpPr>
        <p:spPr>
          <a:xfrm>
            <a:off x="4138295" y="174180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3" name="文本占位符 2"/>
          <p:cNvSpPr>
            <a:spLocks noGrp="1"/>
          </p:cNvSpPr>
          <p:nvPr>
            <p:ph type="body" sz="quarter" idx="13"/>
          </p:nvPr>
        </p:nvSpPr>
        <p:spPr>
          <a:xfrm>
            <a:off x="4138295" y="24923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4" name="文本占位符 3"/>
          <p:cNvSpPr>
            <a:spLocks noGrp="1"/>
          </p:cNvSpPr>
          <p:nvPr>
            <p:ph type="body" sz="quarter" idx="22"/>
          </p:nvPr>
        </p:nvSpPr>
        <p:spPr>
          <a:xfrm>
            <a:off x="4138295" y="322008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5" name="文本占位符 4"/>
          <p:cNvSpPr>
            <a:spLocks noGrp="1"/>
          </p:cNvSpPr>
          <p:nvPr>
            <p:ph type="body" sz="quarter" idx="23"/>
          </p:nvPr>
        </p:nvSpPr>
        <p:spPr>
          <a:xfrm>
            <a:off x="4138295" y="3939540"/>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文本占位符 5"/>
          <p:cNvSpPr>
            <a:spLocks noGrp="1"/>
          </p:cNvSpPr>
          <p:nvPr>
            <p:ph type="body" sz="quarter" idx="24"/>
          </p:nvPr>
        </p:nvSpPr>
        <p:spPr>
          <a:xfrm>
            <a:off x="4138295" y="4664075"/>
            <a:ext cx="5247005" cy="417195"/>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7" name="文本占位符 6"/>
          <p:cNvSpPr>
            <a:spLocks noGrp="1"/>
          </p:cNvSpPr>
          <p:nvPr>
            <p:ph type="body" sz="quarter" idx="25"/>
          </p:nvPr>
        </p:nvSpPr>
        <p:spPr>
          <a:xfrm>
            <a:off x="4138295" y="991235"/>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文本占位符 8"/>
          <p:cNvSpPr>
            <a:spLocks noGrp="1"/>
          </p:cNvSpPr>
          <p:nvPr>
            <p:ph type="body" sz="quarter" idx="26"/>
          </p:nvPr>
        </p:nvSpPr>
        <p:spPr>
          <a:xfrm>
            <a:off x="4138295" y="5424170"/>
            <a:ext cx="5247005" cy="439420"/>
          </a:xfrm>
          <a:prstGeom prst="roundRect">
            <a:avLst/>
          </a:prstGeom>
          <a:ln>
            <a:solidFill>
              <a:srgbClr val="FF5050"/>
            </a:solidFill>
          </a:ln>
        </p:spPr>
        <p:txBody>
          <a:bodyPr/>
          <a:lstStyle>
            <a:lvl1pPr indent="0" eaLnBrk="1" fontAlgn="base" latinLnBrk="0" hangingPunct="1">
              <a:lnSpc>
                <a:spcPct val="100000"/>
              </a:lnSpc>
              <a:defRPr sz="1600">
                <a:solidFill>
                  <a:schemeClr val="bg1">
                    <a:lumMod val="50000"/>
                  </a:schemeClr>
                </a:solidFill>
                <a:latin typeface="微软雅黑" panose="020B0503020204020204" pitchFamily="34" charset="-122"/>
                <a:ea typeface="微软雅黑" panose="020B0503020204020204" pitchFamily="34" charset="-122"/>
              </a:defRPr>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out)">
                                      <p:cBhvr>
                                        <p:cTn id="7" dur="1000"/>
                                        <p:tgtEl>
                                          <p:spTgt spid="5122"/>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5133"/>
                                        </p:tgtEl>
                                        <p:attrNameLst>
                                          <p:attrName>style.visibility</p:attrName>
                                        </p:attrNameLst>
                                      </p:cBhvr>
                                      <p:to>
                                        <p:strVal val="visible"/>
                                      </p:to>
                                    </p:set>
                                    <p:animEffect transition="in" filter="barn(inVertical)">
                                      <p:cBhvr>
                                        <p:cTn id="11"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3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rot="0">
            <a:off x="11598910" y="6433185"/>
            <a:ext cx="450850" cy="149860"/>
            <a:chOff x="0" y="3623101"/>
            <a:chExt cx="1405715" cy="468548"/>
          </a:xfrm>
        </p:grpSpPr>
        <p:sp>
          <p:nvSpPr>
            <p:cNvPr id="19" name="菱形 18"/>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6"/>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标题 6"/>
          <p:cNvSpPr>
            <a:spLocks noGrp="1"/>
          </p:cNvSpPr>
          <p:nvPr>
            <p:ph type="title"/>
            <p:custDataLst>
              <p:tags r:id="rId10"/>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2"/>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3"/>
            </p:custDataLst>
          </p:nvPr>
        </p:nvGrpSpPr>
        <p:grpSpPr>
          <a:xfrm rot="0">
            <a:off x="11148695" y="6413500"/>
            <a:ext cx="950595" cy="316865"/>
            <a:chOff x="0" y="3623101"/>
            <a:chExt cx="1405715" cy="468548"/>
          </a:xfrm>
        </p:grpSpPr>
        <p:sp>
          <p:nvSpPr>
            <p:cNvPr id="27" name="菱形 26"/>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7"/>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9"/>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16" name="组合 15"/>
          <p:cNvGrpSpPr/>
          <p:nvPr userDrawn="1">
            <p:custDataLst>
              <p:tags r:id="rId3"/>
            </p:custDataLst>
          </p:nvPr>
        </p:nvGrpSpPr>
        <p:grpSpPr>
          <a:xfrm rot="0">
            <a:off x="11598910" y="6433185"/>
            <a:ext cx="450850" cy="149860"/>
            <a:chOff x="0" y="3623101"/>
            <a:chExt cx="1405715" cy="468548"/>
          </a:xfrm>
        </p:grpSpPr>
        <p:sp>
          <p:nvSpPr>
            <p:cNvPr id="18" name="菱形 17"/>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2"/>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3"/>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23" name="组合 22"/>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21" name="组合 20"/>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grpSp>
        <p:nvGrpSpPr>
          <p:cNvPr id="19" name="组合 18"/>
          <p:cNvGrpSpPr/>
          <p:nvPr userDrawn="1">
            <p:custDataLst>
              <p:tags r:id="rId11"/>
            </p:custDataLst>
          </p:nvPr>
        </p:nvGrpSpPr>
        <p:grpSpPr>
          <a:xfrm flipH="1">
            <a:off x="11129043" y="317149"/>
            <a:ext cx="976314" cy="307818"/>
            <a:chOff x="7177184" y="4307561"/>
            <a:chExt cx="976314" cy="307818"/>
          </a:xfrm>
        </p:grpSpPr>
        <p:sp>
          <p:nvSpPr>
            <p:cNvPr id="6" name="等腰三角形 5"/>
            <p:cNvSpPr/>
            <p:nvPr userDrawn="1">
              <p:custDataLst>
                <p:tags r:id="rId12"/>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2" name="等腰三角形 5"/>
            <p:cNvSpPr/>
            <p:nvPr userDrawn="1">
              <p:custDataLst>
                <p:tags r:id="rId13"/>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4" name="等腰三角形 5"/>
            <p:cNvSpPr/>
            <p:nvPr userDrawn="1">
              <p:custDataLst>
                <p:tags r:id="rId14"/>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2" name="五边形 4"/>
          <p:cNvSpPr/>
          <p:nvPr userDrawn="1">
            <p:custDataLst>
              <p:tags r:id="rId4"/>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5"/>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6"/>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descr="6"/>
          <p:cNvPicPr/>
          <p:nvPr userDrawn="1"/>
        </p:nvPicPr>
        <p:blipFill>
          <a:blip r:embed="rId2" cstate="print"/>
          <a:stretch>
            <a:fillRect/>
          </a:stretch>
        </p:blipFill>
        <p:spPr>
          <a:xfrm>
            <a:off x="-635" y="2540"/>
            <a:ext cx="12193290" cy="6897651"/>
          </a:xfrm>
          <a:prstGeom prst="rect">
            <a:avLst/>
          </a:prstGeom>
        </p:spPr>
      </p:pic>
      <p:sp>
        <p:nvSpPr>
          <p:cNvPr id="6" name="椭圆 5"/>
          <p:cNvSpPr/>
          <p:nvPr userDrawn="1"/>
        </p:nvSpPr>
        <p:spPr>
          <a:xfrm>
            <a:off x="5161280" y="1643380"/>
            <a:ext cx="1461770" cy="1472565"/>
          </a:xfrm>
          <a:prstGeom prst="ellipse">
            <a:avLst/>
          </a:pr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hasCustomPrompt="1"/>
          </p:nvPr>
        </p:nvSpPr>
        <p:spPr>
          <a:xfrm>
            <a:off x="5284470" y="2128520"/>
            <a:ext cx="1214755" cy="501650"/>
          </a:xfrm>
          <a:ln>
            <a:noFill/>
          </a:ln>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序号</a:t>
            </a:r>
            <a:endParaRPr lang="zh-CN" altLang="en-US" dirty="0" smtClean="0"/>
          </a:p>
        </p:txBody>
      </p:sp>
      <p:sp>
        <p:nvSpPr>
          <p:cNvPr id="12" name="标题 11"/>
          <p:cNvSpPr>
            <a:spLocks noGrp="1"/>
          </p:cNvSpPr>
          <p:nvPr>
            <p:ph type="title"/>
          </p:nvPr>
        </p:nvSpPr>
        <p:spPr>
          <a:xfrm>
            <a:off x="4512945" y="3298190"/>
            <a:ext cx="2757805" cy="449580"/>
          </a:xfrm>
        </p:spPr>
        <p:txBody>
          <a:bodyPr/>
          <a:lstStyle>
            <a:lvl1pPr algn="ct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3栏内容">
    <p:spTree>
      <p:nvGrpSpPr>
        <p:cNvPr id="1" name=""/>
        <p:cNvGrpSpPr/>
        <p:nvPr/>
      </p:nvGrpSpPr>
      <p:grpSpPr>
        <a:xfrm>
          <a:off x="0" y="0"/>
          <a:ext cx="0" cy="0"/>
          <a:chOff x="0" y="0"/>
          <a:chExt cx="0" cy="0"/>
        </a:xfrm>
      </p:grpSpPr>
      <p:pic>
        <p:nvPicPr>
          <p:cNvPr id="5" name="图片 4" descr="3"/>
          <p:cNvPicPr/>
          <p:nvPr userDrawn="1"/>
        </p:nvPicPr>
        <p:blipFill>
          <a:blip r:embed="rId2" cstate="print"/>
          <a:stretch>
            <a:fillRect/>
          </a:stretch>
        </p:blipFill>
        <p:spPr>
          <a:xfrm>
            <a:off x="-635" y="-19685"/>
            <a:ext cx="12193290" cy="6897651"/>
          </a:xfrm>
          <a:prstGeom prst="rect">
            <a:avLst/>
          </a:prstGeom>
        </p:spPr>
      </p:pic>
      <p:sp>
        <p:nvSpPr>
          <p:cNvPr id="2" name="标题 1"/>
          <p:cNvSpPr>
            <a:spLocks noGrp="1"/>
          </p:cNvSpPr>
          <p:nvPr>
            <p:ph type="title"/>
          </p:nvPr>
        </p:nvSpPr>
        <p:spPr>
          <a:xfrm>
            <a:off x="3025775" y="248285"/>
            <a:ext cx="5581650" cy="410845"/>
          </a:xfrm>
        </p:spPr>
        <p:txBody>
          <a:bodyPr/>
          <a:lstStyle>
            <a:lvl1pPr algn="ctr">
              <a:defRPr sz="2400"/>
            </a:lvl1pPr>
          </a:lstStyle>
          <a:p>
            <a:endParaRPr lang="zh-CN" altLang="en-US"/>
          </a:p>
        </p:txBody>
      </p:sp>
      <p:sp>
        <p:nvSpPr>
          <p:cNvPr id="20" name="文本占位符 19"/>
          <p:cNvSpPr>
            <a:spLocks noGrp="1"/>
          </p:cNvSpPr>
          <p:nvPr>
            <p:ph type="body" sz="half" idx="2"/>
          </p:nvPr>
        </p:nvSpPr>
        <p:spPr>
          <a:xfrm>
            <a:off x="4093210" y="800100"/>
            <a:ext cx="3446780" cy="336550"/>
          </a:xfrm>
        </p:spPr>
        <p:txBody>
          <a:bodyPr/>
          <a:lstStyle>
            <a:lvl1pPr marL="0" indent="0" algn="ctr">
              <a:buNone/>
              <a:defRPr sz="2000" b="1">
                <a:solidFill>
                  <a:schemeClr val="tx1">
                    <a:lumMod val="50000"/>
                    <a:lumOff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endParaRPr lang="zh-CN" altLang="en-US" smtClean="0"/>
          </a:p>
        </p:txBody>
      </p:sp>
      <p:sp>
        <p:nvSpPr>
          <p:cNvPr id="7" name="内容占位符 6"/>
          <p:cNvSpPr>
            <a:spLocks noGrp="1"/>
          </p:cNvSpPr>
          <p:nvPr>
            <p:ph idx="1"/>
          </p:nvPr>
        </p:nvSpPr>
        <p:spPr>
          <a:xfrm>
            <a:off x="490220" y="1670685"/>
            <a:ext cx="345630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8" name="内容占位符 7"/>
          <p:cNvSpPr>
            <a:spLocks noGrp="1"/>
          </p:cNvSpPr>
          <p:nvPr>
            <p:ph idx="13"/>
          </p:nvPr>
        </p:nvSpPr>
        <p:spPr>
          <a:xfrm>
            <a:off x="4241165" y="1670685"/>
            <a:ext cx="3566795"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
        <p:nvSpPr>
          <p:cNvPr id="9" name="内容占位符 8"/>
          <p:cNvSpPr>
            <a:spLocks noGrp="1"/>
          </p:cNvSpPr>
          <p:nvPr>
            <p:ph idx="14"/>
          </p:nvPr>
        </p:nvSpPr>
        <p:spPr>
          <a:xfrm>
            <a:off x="8101965" y="1670685"/>
            <a:ext cx="3434080" cy="4241165"/>
          </a:xfrm>
        </p:spPr>
        <p:txBody>
          <a:bodyPr/>
          <a:lstStyle>
            <a:lvl1pPr indent="0"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nodePh="1">
                                  <p:stCondLst>
                                    <p:cond delay="0"/>
                                  </p:stCondLst>
                                  <p:endCondLst>
                                    <p:cond evt="begin" delay="0">
                                      <p:tn val="19"/>
                                    </p:cond>
                                  </p:end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ppt_x</p:attrName>
                        </p:attrNameLst>
                      </p:cBhvr>
                      <p:tavLst>
                        <p:tav tm="0">
                          <p:val>
                            <p:strVal val="#ppt_x"/>
                          </p:val>
                        </p:tav>
                        <p:tav tm="100000">
                          <p:val>
                            <p:strVal val="#ppt_x"/>
                          </p:val>
                        </p:tav>
                      </p:tavLst>
                    </p:anim>
                    <p:anim calcmode="lin" valueType="num">
                      <p:cBhvr>
                        <p:cTn dur="1000" fill="hold"/>
                        <p:tgtEl>
                          <p:spTgt spid="7"/>
                        </p:tgtEl>
                        <p:attrNameLst>
                          <p:attrName>ppt_y</p:attrName>
                        </p:attrNameLst>
                      </p:cBhvr>
                      <p:tavLst>
                        <p:tav tm="0">
                          <p:val>
                            <p:strVal val="#ppt_y-.1"/>
                          </p:val>
                        </p:tav>
                        <p:tav tm="100000">
                          <p:val>
                            <p:strVal val="#ppt_y"/>
                          </p:val>
                        </p:tav>
                      </p:tavLst>
                    </p:anim>
                  </p:childTnLst>
                </p:cTn>
              </p:par>
            </p:tnLst>
          </p:tmpl>
        </p:tmplLst>
      </p:bldP>
      <p:bldP spid="7" grpId="1"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ppt_x</p:attrName>
                        </p:attrNameLst>
                      </p:cBhvr>
                      <p:tavLst>
                        <p:tav tm="0">
                          <p:val>
                            <p:strVal val="#ppt_x"/>
                          </p:val>
                        </p:tav>
                        <p:tav tm="100000">
                          <p:val>
                            <p:strVal val="#ppt_x"/>
                          </p:val>
                        </p:tav>
                      </p:tavLst>
                    </p:anim>
                    <p:anim calcmode="lin" valueType="num">
                      <p:cBhvr>
                        <p:cTn dur="1000" fill="hold"/>
                        <p:tgtEl>
                          <p:spTgt spid="7"/>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7" presetClass="entr" presetSubtype="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anim calcmode="lin" valueType="num">
                      <p:cBhvr>
                        <p:cTn dur="1000" fill="hold"/>
                        <p:tgtEl>
                          <p:spTgt spid="9"/>
                        </p:tgtEl>
                        <p:attrNameLst>
                          <p:attrName>ppt_x</p:attrName>
                        </p:attrNameLst>
                      </p:cBhvr>
                      <p:tavLst>
                        <p:tav tm="0">
                          <p:val>
                            <p:strVal val="#ppt_x"/>
                          </p:val>
                        </p:tav>
                        <p:tav tm="100000">
                          <p:val>
                            <p:strVal val="#ppt_x"/>
                          </p:val>
                        </p:tav>
                      </p:tavLst>
                    </p:anim>
                    <p:anim calcmode="lin" valueType="num">
                      <p:cBhvr>
                        <p:cTn dur="1000" fill="hold"/>
                        <p:tgtEl>
                          <p:spTgt spid="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两栏内容">
    <p:spTree>
      <p:nvGrpSpPr>
        <p:cNvPr id="1" name=""/>
        <p:cNvGrpSpPr/>
        <p:nvPr/>
      </p:nvGrpSpPr>
      <p:grpSpPr>
        <a:xfrm>
          <a:off x="0" y="0"/>
          <a:ext cx="0" cy="0"/>
          <a:chOff x="0" y="0"/>
          <a:chExt cx="0" cy="0"/>
        </a:xfrm>
      </p:grpSpPr>
      <p:pic>
        <p:nvPicPr>
          <p:cNvPr id="2" name="图片 1" descr="6"/>
          <p:cNvPicPr/>
          <p:nvPr userDrawn="1"/>
        </p:nvPicPr>
        <p:blipFill>
          <a:blip r:embed="rId2" cstate="print"/>
          <a:stretch>
            <a:fillRect/>
          </a:stretch>
        </p:blipFill>
        <p:spPr>
          <a:xfrm>
            <a:off x="-635" y="2540"/>
            <a:ext cx="12193290" cy="6897651"/>
          </a:xfrm>
          <a:prstGeom prst="rect">
            <a:avLst/>
          </a:prstGeom>
        </p:spPr>
      </p:pic>
      <p:sp>
        <p:nvSpPr>
          <p:cNvPr id="8" name="内容占位符 7"/>
          <p:cNvSpPr>
            <a:spLocks noGrp="1"/>
          </p:cNvSpPr>
          <p:nvPr>
            <p:ph sz="half" idx="1"/>
          </p:nvPr>
        </p:nvSpPr>
        <p:spPr>
          <a:xfrm>
            <a:off x="648970" y="1152525"/>
            <a:ext cx="5179060" cy="4999990"/>
          </a:xfrm>
        </p:spPr>
        <p:txBody>
          <a:bodyPr/>
          <a:lstStyle>
            <a:lvl1pPr indent="0" eaLnBrk="1" fontAlgn="base" latinLnBrk="0" hangingPunct="1">
              <a:lnSpc>
                <a:spcPct val="140000"/>
              </a:lnSpc>
              <a:spcBef>
                <a:spcPts val="0"/>
              </a:spcBef>
              <a:spcAft>
                <a:spcPts val="0"/>
              </a:spcAft>
              <a:defRPr sz="1600">
                <a:solidFill>
                  <a:schemeClr val="bg1">
                    <a:lumMod val="50000"/>
                  </a:schemeClr>
                </a:solidFill>
                <a:latin typeface="微软雅黑" panose="020B0503020204020204" pitchFamily="34" charset="-122"/>
                <a:ea typeface="微软雅黑" panose="020B0503020204020204" pitchFamily="34" charset="-122"/>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a:p>
        </p:txBody>
      </p:sp>
      <p:sp>
        <p:nvSpPr>
          <p:cNvPr id="9" name="内容占位符 8"/>
          <p:cNvSpPr>
            <a:spLocks noGrp="1"/>
          </p:cNvSpPr>
          <p:nvPr>
            <p:ph sz="half" idx="2"/>
          </p:nvPr>
        </p:nvSpPr>
        <p:spPr>
          <a:xfrm>
            <a:off x="6275070" y="1152525"/>
            <a:ext cx="5274945" cy="4999990"/>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marL="370205" indent="0" eaLnBrk="1" fontAlgn="base" latinLnBrk="0" hangingPunct="1">
              <a:lnSpc>
                <a:spcPct val="100000"/>
              </a:lnSpc>
              <a:spcBef>
                <a:spcPts val="0"/>
              </a:spcBef>
              <a:spcAft>
                <a:spcPts val="0"/>
              </a:spcAft>
              <a:buNone/>
              <a:defRPr sz="1800">
                <a:latin typeface="+mn-ea"/>
                <a:ea typeface="+mn-ea"/>
              </a:defRPr>
            </a:lvl2pPr>
            <a:lvl3pPr eaLnBrk="1" fontAlgn="base" latinLnBrk="0" hangingPunct="1">
              <a:lnSpc>
                <a:spcPct val="100000"/>
              </a:lnSpc>
              <a:spcBef>
                <a:spcPts val="0"/>
              </a:spcBef>
              <a:spcAft>
                <a:spcPts val="0"/>
              </a:spcAft>
              <a:defRPr sz="1800">
                <a:latin typeface="+mn-ea"/>
                <a:ea typeface="+mn-ea"/>
              </a:defRPr>
            </a:lvl3pPr>
            <a:lvl4pPr eaLnBrk="1" fontAlgn="base" latinLnBrk="0" hangingPunct="1">
              <a:lnSpc>
                <a:spcPct val="100000"/>
              </a:lnSpc>
              <a:spcBef>
                <a:spcPts val="0"/>
              </a:spcBef>
              <a:spcAft>
                <a:spcPts val="0"/>
              </a:spcAft>
              <a:defRPr sz="1800">
                <a:latin typeface="+mn-ea"/>
                <a:ea typeface="+mn-ea"/>
              </a:defRPr>
            </a:lvl4pPr>
            <a:lvl5pPr eaLnBrk="1" fontAlgn="base" latinLnBrk="0" hangingPunct="1">
              <a:lnSpc>
                <a:spcPct val="100000"/>
              </a:lnSpc>
              <a:spcBef>
                <a:spcPts val="0"/>
              </a:spcBef>
              <a:spcAft>
                <a:spcPts val="0"/>
              </a:spcAft>
              <a:defRPr sz="1800">
                <a:latin typeface="+mn-ea"/>
                <a:ea typeface="+mn-ea"/>
              </a:defRPr>
            </a:lvl5pPr>
            <a:lvl6pPr>
              <a:defRPr sz="2400"/>
            </a:lvl6pPr>
            <a:lvl7pPr>
              <a:defRPr sz="2400"/>
            </a:lvl7pPr>
            <a:lvl8pPr>
              <a:defRPr sz="2400"/>
            </a:lvl8pPr>
            <a:lvl9pPr>
              <a:defRPr sz="2400"/>
            </a:lvl9pPr>
          </a:lstStyle>
          <a:p>
            <a:pPr lvl="0" algn="l"/>
            <a:r>
              <a:rPr lang="zh-CN" altLang="en-US" smtClean="0"/>
              <a:t>单击此处编辑母版文本样式</a:t>
            </a:r>
            <a:endParaRPr lang="zh-CN" altLang="en-US"/>
          </a:p>
        </p:txBody>
      </p:sp>
      <p:sp>
        <p:nvSpPr>
          <p:cNvPr id="17" name="标题 16"/>
          <p:cNvSpPr>
            <a:spLocks noGrp="1"/>
          </p:cNvSpPr>
          <p:nvPr>
            <p:ph type="title"/>
          </p:nvPr>
        </p:nvSpPr>
        <p:spPr>
          <a:xfrm>
            <a:off x="755650" y="467360"/>
            <a:ext cx="10681335" cy="449580"/>
          </a:xfrm>
        </p:spPr>
        <p:txBody>
          <a:bodyPr/>
          <a:lstStyle>
            <a:lvl1pPr>
              <a:defRPr sz="2400"/>
            </a:lvl1pPr>
          </a:lstStyle>
          <a:p>
            <a:endParaRPr lang="zh-CN" altLang="en-US"/>
          </a:p>
        </p:txBody>
      </p:sp>
      <p:sp>
        <p:nvSpPr>
          <p:cNvPr id="3" name="矩形 2"/>
          <p:cNvSpPr/>
          <p:nvPr userDrawn="1"/>
        </p:nvSpPr>
        <p:spPr>
          <a:xfrm>
            <a:off x="583565" y="549275"/>
            <a:ext cx="76200" cy="33401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diamond(in)">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8" presetClass="entr" presetSubtype="16"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diamond(in)">
                      <p:cBhvr>
                        <p:cTn dur="2000"/>
                        <p:tgtEl>
                          <p:spTgt spid="8"/>
                        </p:tgtEl>
                      </p:cBhvr>
                    </p:animEffect>
                  </p:childTnLst>
                </p:cTn>
              </p:par>
            </p:tnLst>
          </p:tmpl>
        </p:tmplLst>
      </p:bldP>
      <p:bldP spid="9" grpId="0" build="p">
        <p:tmplLst>
          <p:tmpl lvl="1">
            <p:tnLst>
              <p:par>
                <p:cTn presetID="8" presetClass="entr" presetSubtype="16"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2">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3">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4">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 lvl="5">
            <p:tnLst>
              <p:par>
                <p:cTn presetID="8" presetClass="entr" presetSubtype="16"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amond(in)">
                      <p:cBhvr>
                        <p:cTn dur="2000"/>
                        <p:tgtEl>
                          <p:spTgt spid="9"/>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标题（1）">
    <p:spTree>
      <p:nvGrpSpPr>
        <p:cNvPr id="1" name=""/>
        <p:cNvGrpSpPr/>
        <p:nvPr/>
      </p:nvGrpSpPr>
      <p:grpSpPr>
        <a:xfrm>
          <a:off x="0" y="0"/>
          <a:ext cx="0" cy="0"/>
          <a:chOff x="0" y="0"/>
          <a:chExt cx="0" cy="0"/>
        </a:xfrm>
      </p:grpSpPr>
      <p:pic>
        <p:nvPicPr>
          <p:cNvPr id="2" name="图片 1" descr="4"/>
          <p:cNvPicPr/>
          <p:nvPr userDrawn="1"/>
        </p:nvPicPr>
        <p:blipFill>
          <a:blip r:embed="rId2" cstate="print"/>
          <a:stretch>
            <a:fillRect/>
          </a:stretch>
        </p:blipFill>
        <p:spPr>
          <a:xfrm>
            <a:off x="-635" y="23495"/>
            <a:ext cx="12193290" cy="6897651"/>
          </a:xfrm>
          <a:prstGeom prst="rect">
            <a:avLst/>
          </a:prstGeom>
        </p:spPr>
      </p:pic>
      <p:sp>
        <p:nvSpPr>
          <p:cNvPr id="6" name="标题 1"/>
          <p:cNvSpPr>
            <a:spLocks noGrp="1"/>
          </p:cNvSpPr>
          <p:nvPr userDrawn="1"/>
        </p:nvSpPr>
        <p:spPr>
          <a:xfrm>
            <a:off x="836930" y="1316990"/>
            <a:ext cx="3819525" cy="671830"/>
          </a:xfrm>
          <a:prstGeom prst="rect">
            <a:avLst/>
          </a:prstGeom>
        </p:spPr>
        <p:txBody>
          <a:bodyPr/>
          <a:lstStyle>
            <a:lvl1pPr algn="l">
              <a:defRPr sz="2000" b="1"/>
            </a:lvl1pPr>
          </a:lstStyle>
          <a:p>
            <a:endParaRPr lang="zh-CN" altLang="en-US" sz="1800" dirty="0" smtClean="0">
              <a:solidFill>
                <a:srgbClr val="FF5050"/>
              </a:solidFill>
              <a:latin typeface="微软雅黑" panose="020B0503020204020204" pitchFamily="34" charset="-122"/>
              <a:ea typeface="微软雅黑" panose="020B0503020204020204" pitchFamily="34" charset="-122"/>
              <a:sym typeface="+mn-ea"/>
            </a:endParaRPr>
          </a:p>
        </p:txBody>
      </p:sp>
      <p:sp>
        <p:nvSpPr>
          <p:cNvPr id="7" name="内容占位符 6"/>
          <p:cNvSpPr>
            <a:spLocks noGrp="1"/>
          </p:cNvSpPr>
          <p:nvPr>
            <p:ph idx="1"/>
          </p:nvPr>
        </p:nvSpPr>
        <p:spPr>
          <a:xfrm>
            <a:off x="5273675" y="741045"/>
            <a:ext cx="5962650" cy="4810125"/>
          </a:xfrm>
        </p:spPr>
        <p:txBody>
          <a:bodyPr/>
          <a:lstStyle>
            <a:lvl1pPr indent="0" eaLnBrk="1" fontAlgn="base" latinLnBrk="0" hangingPunct="1">
              <a:lnSpc>
                <a:spcPct val="140000"/>
              </a:lnSpc>
              <a:spcBef>
                <a:spcPts val="0"/>
              </a:spcBef>
              <a:spcAft>
                <a:spcPts val="0"/>
              </a:spcAft>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indent="0" eaLnBrk="1" fontAlgn="base" latinLnBrk="0" hangingPunct="1">
              <a:lnSpc>
                <a:spcPct val="100000"/>
              </a:lnSpc>
              <a:spcBef>
                <a:spcPts val="0"/>
              </a:spcBef>
              <a:spcAft>
                <a:spcPts val="0"/>
              </a:spcAft>
              <a:buNone/>
              <a:defRPr sz="1400">
                <a:solidFill>
                  <a:schemeClr val="tx1">
                    <a:lumMod val="65000"/>
                    <a:lumOff val="35000"/>
                  </a:schemeClr>
                </a:solidFill>
                <a:latin typeface="+mn-ea"/>
                <a:ea typeface="+mn-ea"/>
              </a:defRPr>
            </a:lvl2pPr>
            <a:lvl3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3pPr>
            <a:lvl4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4pPr>
            <a:lvl5pPr indent="0" eaLnBrk="1" fontAlgn="base" latinLnBrk="0" hangingPunct="1">
              <a:lnSpc>
                <a:spcPct val="100000"/>
              </a:lnSpc>
              <a:spcBef>
                <a:spcPts val="0"/>
              </a:spcBef>
              <a:spcAft>
                <a:spcPts val="0"/>
              </a:spcAft>
              <a:defRPr sz="1400">
                <a:solidFill>
                  <a:schemeClr val="tx1">
                    <a:lumMod val="65000"/>
                    <a:lumOff val="35000"/>
                  </a:schemeClr>
                </a:solidFill>
                <a:latin typeface="+mn-ea"/>
                <a:ea typeface="+mn-ea"/>
              </a:defRPr>
            </a:lvl5pPr>
            <a:lvl6pPr>
              <a:defRPr sz="2665"/>
            </a:lvl6pPr>
            <a:lvl7pPr>
              <a:defRPr sz="2665"/>
            </a:lvl7pPr>
            <a:lvl8pPr>
              <a:defRPr sz="2665"/>
            </a:lvl8pPr>
            <a:lvl9pPr>
              <a:defRPr sz="2665"/>
            </a:lvl9pPr>
          </a:lstStyle>
          <a:p>
            <a:pPr marL="0" lvl="0" algn="l"/>
            <a:r>
              <a:rPr lang="zh-CN" altLang="en-US" dirty="0" smtClean="0"/>
              <a:t>单击此处编辑母版文本样式</a:t>
            </a:r>
            <a:endParaRPr lang="zh-CN" altLang="en-US" dirty="0"/>
          </a:p>
        </p:txBody>
      </p:sp>
      <p:sp>
        <p:nvSpPr>
          <p:cNvPr id="8" name="文本占位符 7"/>
          <p:cNvSpPr>
            <a:spLocks noGrp="1"/>
          </p:cNvSpPr>
          <p:nvPr>
            <p:ph type="body" sz="half" idx="2"/>
          </p:nvPr>
        </p:nvSpPr>
        <p:spPr>
          <a:xfrm>
            <a:off x="522605" y="1311910"/>
            <a:ext cx="4645025" cy="4234180"/>
          </a:xfrm>
        </p:spPr>
        <p:txBody>
          <a:bodyPr/>
          <a:lstStyle>
            <a:lvl1pPr marL="0" indent="0" eaLnBrk="1" fontAlgn="base" latinLnBrk="0" hangingPunct="1">
              <a:lnSpc>
                <a:spcPct val="140000"/>
              </a:lnSpc>
              <a:buNone/>
              <a:defRPr sz="1600">
                <a:solidFill>
                  <a:schemeClr val="bg1">
                    <a:lumMod val="50000"/>
                  </a:schemeClr>
                </a:solidFill>
                <a:latin typeface="微软雅黑" panose="020B0503020204020204" pitchFamily="34" charset="-122"/>
                <a:ea typeface="微软雅黑" panose="020B0503020204020204" pitchFamily="34" charset="-122"/>
              </a:defRPr>
            </a:lvl1pPr>
            <a:lvl2pPr marL="609600" indent="0">
              <a:buNone/>
              <a:defRPr sz="1600"/>
            </a:lvl2pPr>
            <a:lvl3pPr marL="1219200" indent="0">
              <a:buNone/>
              <a:defRPr sz="1335"/>
            </a:lvl3pPr>
            <a:lvl4pPr marL="1828800" indent="0">
              <a:buNone/>
              <a:defRPr sz="1200"/>
            </a:lvl4pPr>
            <a:lvl5pPr marL="2439035" indent="0">
              <a:buNone/>
              <a:defRPr sz="1200"/>
            </a:lvl5pPr>
            <a:lvl6pPr marL="3048635" indent="0">
              <a:buNone/>
              <a:defRPr sz="1200"/>
            </a:lvl6pPr>
            <a:lvl7pPr marL="3658870" indent="0">
              <a:buNone/>
              <a:defRPr sz="1200"/>
            </a:lvl7pPr>
            <a:lvl8pPr marL="4268470" indent="0">
              <a:buNone/>
              <a:defRPr sz="1200"/>
            </a:lvl8pPr>
            <a:lvl9pPr marL="4876800" indent="0">
              <a:buNone/>
              <a:defRPr sz="1200"/>
            </a:lvl9pPr>
          </a:lstStyle>
          <a:p>
            <a:pPr lvl="0"/>
            <a:r>
              <a:rPr lang="zh-CN" altLang="en-US" dirty="0" smtClean="0"/>
              <a:t>单击此处编辑母版文本样式</a:t>
            </a:r>
            <a:endParaRPr lang="zh-CN" altLang="en-US" dirty="0" smtClean="0"/>
          </a:p>
        </p:txBody>
      </p:sp>
      <p:sp>
        <p:nvSpPr>
          <p:cNvPr id="5" name="标题 4"/>
          <p:cNvSpPr>
            <a:spLocks noGrp="1"/>
          </p:cNvSpPr>
          <p:nvPr>
            <p:ph type="title"/>
          </p:nvPr>
        </p:nvSpPr>
        <p:spPr>
          <a:xfrm>
            <a:off x="522605" y="741045"/>
            <a:ext cx="4644390" cy="40449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3"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edg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1" presetClass="entr" presetSubtype="1"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Lst>
      </p:bldP>
      <p:bldP spid="7" grpId="1" build="p">
        <p:tmplLst>
          <p:tmpl lvl="1">
            <p:tnLst>
              <p:par>
                <p:cTn presetID="21" presetClass="entr" presetSubtype="1"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2">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3">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4">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 lvl="5">
            <p:tnLst>
              <p:par>
                <p:cTn presetID="21" presetClass="entr" presetSubtype="1"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heel(1)">
                      <p:cBhvr>
                        <p:cTn dur="2000"/>
                        <p:tgtEl>
                          <p:spTgt spid="7"/>
                        </p:tgtEl>
                      </p:cBhvr>
                    </p:animEffect>
                  </p:childTnLst>
                </p:cTn>
              </p:par>
            </p:tnLst>
          </p:tmpl>
        </p:tmplLst>
      </p:bldP>
      <p:bldP spid="7" grpId="2" build="p">
        <p:tmplLst>
          <p:tmpl lvl="1">
            <p:tnLst>
              <p:par>
                <p:cTn presetID="2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Lst>
      </p:bldP>
      <p:bldP spid="7" grpId="3" build="p">
        <p:tmplLst>
          <p:tmpl lvl="1">
            <p:tnLst>
              <p:par>
                <p:cTn presetID="2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2">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3">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4">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 lvl="5">
            <p:tnLst>
              <p:par>
                <p:cTn presetID="2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edge">
                      <p:cBhvr>
                        <p:cTn dur="2000"/>
                        <p:tgtEl>
                          <p:spTgt spid="7"/>
                        </p:tgtEl>
                      </p:cBhvr>
                    </p:animEffect>
                  </p:childTnLst>
                </p:cTn>
              </p:par>
            </p:tnLst>
          </p:tmpl>
        </p:tmplLst>
      </p:bldP>
      <p:bldP spid="8" grpId="0" build="p">
        <p:tmplLst>
          <p:tmpl lvl="1">
            <p:tnLst>
              <p:par>
                <p:cTn presetID="18" presetClass="entr" presetSubtype="1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strips(downLeft)">
                      <p:cBhvr>
                        <p:cTn dur="500"/>
                        <p:tgtEl>
                          <p:spTgt spid="8"/>
                        </p:tgtEl>
                      </p:cBhvr>
                    </p:animEffect>
                  </p:childTnLst>
                </p:cTn>
              </p:par>
            </p:tnLst>
          </p:tmpl>
        </p:tmplLst>
      </p:bldP>
      <p:bldP spid="8" grpId="1" build="p">
        <p:tmplLst>
          <p:tmpl lvl="1">
            <p:tnLst>
              <p:par>
                <p:cTn presetID="18" presetClass="entr" presetSubtype="1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strips(downLeft)">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2）">
    <p:spTree>
      <p:nvGrpSpPr>
        <p:cNvPr id="1" name=""/>
        <p:cNvGrpSpPr/>
        <p:nvPr/>
      </p:nvGrpSpPr>
      <p:grpSpPr>
        <a:xfrm>
          <a:off x="0" y="0"/>
          <a:ext cx="0" cy="0"/>
          <a:chOff x="0" y="0"/>
          <a:chExt cx="0" cy="0"/>
        </a:xfrm>
      </p:grpSpPr>
      <p:pic>
        <p:nvPicPr>
          <p:cNvPr id="5" name="图片 4" descr="5"/>
          <p:cNvPicPr/>
          <p:nvPr userDrawn="1"/>
        </p:nvPicPr>
        <p:blipFill>
          <a:blip r:embed="rId2" cstate="print"/>
          <a:stretch>
            <a:fillRect/>
          </a:stretch>
        </p:blipFill>
        <p:spPr>
          <a:xfrm>
            <a:off x="10795" y="28575"/>
            <a:ext cx="12193290" cy="6897651"/>
          </a:xfrm>
          <a:prstGeom prst="rect">
            <a:avLst/>
          </a:prstGeom>
        </p:spPr>
      </p:pic>
      <p:sp>
        <p:nvSpPr>
          <p:cNvPr id="3" name="内容占位符 2"/>
          <p:cNvSpPr>
            <a:spLocks noGrp="1"/>
          </p:cNvSpPr>
          <p:nvPr>
            <p:ph idx="1" hasCustomPrompt="1"/>
          </p:nvPr>
        </p:nvSpPr>
        <p:spPr>
          <a:xfrm>
            <a:off x="81280" y="29210"/>
            <a:ext cx="12029440" cy="3053715"/>
          </a:xfrm>
        </p:spPr>
        <p:txBody>
          <a:bodyPr/>
          <a:lstStyle>
            <a:lvl1pPr eaLnBrk="1" fontAlgn="base" latinLnBrk="0" hangingPunct="1">
              <a:lnSpc>
                <a:spcPct val="140000"/>
              </a:lnSpc>
              <a:defRPr sz="1600">
                <a:solidFill>
                  <a:schemeClr val="bg1">
                    <a:lumMod val="50000"/>
                  </a:schemeClr>
                </a:solidFill>
                <a:latin typeface="微软雅黑" panose="020B0503020204020204" pitchFamily="34" charset="-122"/>
                <a:ea typeface="微软雅黑" panose="020B0503020204020204" pitchFamily="34" charset="-122"/>
              </a:defRPr>
            </a:lvl1pPr>
            <a:lvl2pPr>
              <a:defRPr sz="2400"/>
            </a:lvl2pPr>
            <a:lvl3pPr>
              <a:defRPr sz="2135"/>
            </a:lvl3pPr>
            <a:lvl4pPr>
              <a:defRPr sz="1865"/>
            </a:lvl4pPr>
            <a:lvl5pPr>
              <a:defRPr sz="1865"/>
            </a:lvl5pPr>
            <a:lvl6pPr>
              <a:defRPr sz="2665"/>
            </a:lvl6pPr>
            <a:lvl7pPr>
              <a:defRPr sz="2665"/>
            </a:lvl7pPr>
            <a:lvl8pPr>
              <a:defRPr sz="2665"/>
            </a:lvl8pPr>
            <a:lvl9pPr>
              <a:defRPr sz="2665"/>
            </a:lvl9pPr>
          </a:lstStyle>
          <a:p>
            <a:pPr lvl="0"/>
            <a:r>
              <a:rPr lang="zh-CN" altLang="en-US" dirty="0"/>
              <a:t>单击图标添加图片、表格等等</a:t>
            </a:r>
            <a:endParaRPr lang="zh-CN" altLang="en-US" dirty="0"/>
          </a:p>
        </p:txBody>
      </p:sp>
      <p:sp>
        <p:nvSpPr>
          <p:cNvPr id="4" name="文本占位符 3"/>
          <p:cNvSpPr>
            <a:spLocks noGrp="1"/>
          </p:cNvSpPr>
          <p:nvPr>
            <p:ph type="body" sz="quarter" idx="10"/>
          </p:nvPr>
        </p:nvSpPr>
        <p:spPr>
          <a:xfrm>
            <a:off x="3785235" y="3478530"/>
            <a:ext cx="7529830" cy="2549525"/>
          </a:xfrm>
        </p:spPr>
        <p:txBody>
          <a:bodyPr/>
          <a:lstStyle>
            <a:lvl1pPr indent="0" eaLnBrk="1" fontAlgn="base" latinLnBrk="0" hangingPunct="1">
              <a:lnSpc>
                <a:spcPct val="140000"/>
              </a:lnSpc>
              <a:defRPr kumimoji="0" lang="zh-CN" altLang="en-US" sz="1600" b="0" i="0" u="none" strike="noStrike" kern="1200" cap="none" spc="0" normalizeH="0" baseline="0" noProof="1" dirty="0" smtClean="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stStyle>
          <a:p>
            <a:pPr algn="l"/>
            <a:endParaRPr lang="zh-CN" altLang="en-US"/>
          </a:p>
        </p:txBody>
      </p:sp>
      <p:sp>
        <p:nvSpPr>
          <p:cNvPr id="6" name="标题 5"/>
          <p:cNvSpPr>
            <a:spLocks noGrp="1"/>
          </p:cNvSpPr>
          <p:nvPr>
            <p:ph type="title"/>
          </p:nvPr>
        </p:nvSpPr>
        <p:spPr>
          <a:xfrm>
            <a:off x="404495" y="3478530"/>
            <a:ext cx="2846705" cy="338455"/>
          </a:xfrm>
        </p:spPr>
        <p:txBody>
          <a:bodyPr/>
          <a:lstStyle>
            <a:lvl1pPr>
              <a:defRPr sz="2400"/>
            </a:lvl1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9" presetClass="entr" presetSubtype="0" decel="10000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 calcmode="lin" valueType="num">
                      <p:cBhvr>
                        <p:cTn dur="500" fill="hold"/>
                        <p:tgtEl>
                          <p:spTgt spid="3"/>
                        </p:tgtEl>
                        <p:attrNameLst>
                          <p:attrName>style.rotation</p:attrName>
                        </p:attrNameLst>
                      </p:cBhvr>
                      <p:tavLst>
                        <p:tav tm="0">
                          <p:val>
                            <p:fltVal val="360"/>
                          </p:val>
                        </p:tav>
                        <p:tav tm="100000">
                          <p:val>
                            <p:fltVal val="0"/>
                          </p:val>
                        </p:tav>
                      </p:tavLst>
                    </p:anim>
                    <p:animEffect transition="in" filter="fade">
                      <p:cBhvr>
                        <p:cTn dur="500"/>
                        <p:tgtEl>
                          <p:spTgt spid="3"/>
                        </p:tgtEl>
                      </p:cBhvr>
                    </p:animEffect>
                  </p:childTnLst>
                </p:cTn>
              </p:par>
            </p:tnLst>
          </p:tmpl>
        </p:tmplLst>
      </p:bldP>
      <p:bldP spid="3" grpId="1" build="p">
        <p:tmplLst>
          <p:tmpl lvl="1">
            <p:tnLst>
              <p:par>
                <p:cTn presetID="49" presetClass="entr" presetSubtype="0" decel="10000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 calcmode="lin" valueType="num">
                      <p:cBhvr>
                        <p:cTn dur="500" fill="hold"/>
                        <p:tgtEl>
                          <p:spTgt spid="3"/>
                        </p:tgtEl>
                        <p:attrNameLst>
                          <p:attrName>style.rotation</p:attrName>
                        </p:attrNameLst>
                      </p:cBhvr>
                      <p:tavLst>
                        <p:tav tm="0">
                          <p:val>
                            <p:fltVal val="360"/>
                          </p:val>
                        </p:tav>
                        <p:tav tm="100000">
                          <p:val>
                            <p:fltVal val="0"/>
                          </p:val>
                        </p:tav>
                      </p:tavLst>
                    </p:anim>
                    <p:animEffect transition="in" filter="fade">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5" Type="http://schemas.openxmlformats.org/officeDocument/2006/relationships/theme" Target="../theme/theme2.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slideLayout" Target="../slideLayouts/slideLayout30.xml"/><Relationship Id="rId19" Type="http://schemas.openxmlformats.org/officeDocument/2006/relationships/tags" Target="../tags/tag223.xml"/><Relationship Id="rId18" Type="http://schemas.openxmlformats.org/officeDocument/2006/relationships/slideLayout" Target="../slideLayouts/slideLayout46.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755015" y="467360"/>
            <a:ext cx="10681335" cy="416560"/>
          </a:xfrm>
        </p:spPr>
        <p:txBody>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hf hdr="0" dt="0"/>
  <p:txStyles>
    <p:title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175" indent="0" algn="l" rtl="0" eaLnBrk="1" fontAlgn="base" latinLnBrk="0" hangingPunct="1">
        <a:lnSpc>
          <a:spcPct val="100000"/>
        </a:lnSpc>
        <a:spcBef>
          <a:spcPts val="0"/>
        </a:spcBef>
        <a:spcAft>
          <a:spcPts val="0"/>
        </a:spcAft>
        <a:buClr>
          <a:schemeClr val="tx1"/>
        </a:buClr>
        <a:buSzPct val="76000"/>
        <a:buFont typeface="Wingdings" panose="05000000000000000000" pitchFamily="2" charset="2"/>
        <a:buNone/>
        <a:defRPr lang="zh-CN" altLang="en-US" sz="1800" kern="1200" dirty="0" smtClean="0">
          <a:solidFill>
            <a:schemeClr val="tx1"/>
          </a:solidFill>
          <a:latin typeface="宋体" panose="02010600030101010101" pitchFamily="2" charset="-122"/>
          <a:ea typeface="宋体" panose="02010600030101010101" pitchFamily="2" charset="-122"/>
          <a:cs typeface="+mn-cs"/>
        </a:defRPr>
      </a:lvl1pPr>
      <a:lvl2pPr marL="730885" indent="-360680" algn="l" rtl="0" eaLnBrk="1" fontAlgn="base" hangingPunct="1">
        <a:spcBef>
          <a:spcPct val="134000"/>
        </a:spcBef>
        <a:spcAft>
          <a:spcPct val="0"/>
        </a:spcAft>
        <a:buClr>
          <a:schemeClr val="accent2"/>
        </a:buClr>
        <a:buSzPct val="76000"/>
        <a:buFont typeface="Wingdings 3" panose="05040102010807070707" pitchFamily="18" charset="2"/>
        <a:buChar char=""/>
        <a:defRPr sz="1865">
          <a:solidFill>
            <a:schemeClr val="tx1"/>
          </a:solidFill>
          <a:latin typeface="+mn-lt"/>
          <a:ea typeface="+mn-ea"/>
        </a:defRPr>
      </a:lvl2pPr>
      <a:lvl3pPr marL="1096010" indent="-300990" algn="l" rtl="0" eaLnBrk="1" fontAlgn="base" hangingPunct="1">
        <a:spcBef>
          <a:spcPct val="134000"/>
        </a:spcBef>
        <a:spcAft>
          <a:spcPct val="0"/>
        </a:spcAft>
        <a:buClr>
          <a:srgbClr val="BCBCBC"/>
        </a:buClr>
        <a:buSzPct val="76000"/>
        <a:buFont typeface="Wingdings 3" panose="05040102010807070707" pitchFamily="18" charset="2"/>
        <a:buChar char=""/>
        <a:defRPr sz="1600">
          <a:solidFill>
            <a:schemeClr val="tx1"/>
          </a:solidFill>
          <a:latin typeface="+mn-lt"/>
          <a:ea typeface="+mn-ea"/>
        </a:defRPr>
      </a:lvl3pPr>
      <a:lvl4pPr marL="1463040" indent="-300990" algn="l" rtl="0" eaLnBrk="1" fontAlgn="base" hangingPunct="1">
        <a:spcBef>
          <a:spcPct val="107000"/>
        </a:spcBef>
        <a:spcAft>
          <a:spcPct val="0"/>
        </a:spcAft>
        <a:buClr>
          <a:srgbClr val="8BA2B4"/>
        </a:buClr>
        <a:buSzPct val="70000"/>
        <a:buFont typeface="Wingdings" panose="05000000000000000000" pitchFamily="2" charset="2"/>
        <a:buChar char=""/>
        <a:defRPr sz="1465">
          <a:solidFill>
            <a:schemeClr val="tx1"/>
          </a:solidFill>
          <a:latin typeface="+mn-lt"/>
          <a:ea typeface="+mn-ea"/>
        </a:defRPr>
      </a:lvl4pPr>
      <a:lvl5pPr marL="1828800" indent="-300990" algn="l" rtl="0" eaLnBrk="1" fontAlgn="base" hangingPunct="1">
        <a:spcBef>
          <a:spcPts val="400"/>
        </a:spcBef>
        <a:spcAft>
          <a:spcPct val="0"/>
        </a:spcAft>
        <a:buClr>
          <a:schemeClr val="accent2"/>
        </a:buClr>
        <a:buSzPct val="70000"/>
        <a:buFont typeface="Wingdings" panose="05000000000000000000" pitchFamily="2" charset="2"/>
        <a:buChar char=""/>
        <a:defRPr sz="1200">
          <a:solidFill>
            <a:schemeClr val="tx1"/>
          </a:solidFill>
          <a:latin typeface="+mn-lt"/>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13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0.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tags" Target="../tags/tag395.xml"/><Relationship Id="rId7" Type="http://schemas.openxmlformats.org/officeDocument/2006/relationships/tags" Target="../tags/tag394.xml"/><Relationship Id="rId6" Type="http://schemas.openxmlformats.org/officeDocument/2006/relationships/tags" Target="../tags/tag393.xml"/><Relationship Id="rId5" Type="http://schemas.openxmlformats.org/officeDocument/2006/relationships/tags" Target="../tags/tag392.xml"/><Relationship Id="rId44" Type="http://schemas.openxmlformats.org/officeDocument/2006/relationships/notesSlide" Target="../notesSlides/notesSlide1.xml"/><Relationship Id="rId43" Type="http://schemas.openxmlformats.org/officeDocument/2006/relationships/slideLayout" Target="../slideLayouts/slideLayout35.xml"/><Relationship Id="rId42" Type="http://schemas.openxmlformats.org/officeDocument/2006/relationships/audio" Target="../media/audio1.wav"/><Relationship Id="rId41" Type="http://schemas.openxmlformats.org/officeDocument/2006/relationships/tags" Target="../tags/tag428.xml"/><Relationship Id="rId40" Type="http://schemas.openxmlformats.org/officeDocument/2006/relationships/tags" Target="../tags/tag427.xml"/><Relationship Id="rId4" Type="http://schemas.openxmlformats.org/officeDocument/2006/relationships/tags" Target="../tags/tag391.xml"/><Relationship Id="rId39" Type="http://schemas.openxmlformats.org/officeDocument/2006/relationships/tags" Target="../tags/tag426.xml"/><Relationship Id="rId38" Type="http://schemas.openxmlformats.org/officeDocument/2006/relationships/tags" Target="../tags/tag425.xml"/><Relationship Id="rId37" Type="http://schemas.openxmlformats.org/officeDocument/2006/relationships/tags" Target="../tags/tag424.xml"/><Relationship Id="rId36" Type="http://schemas.openxmlformats.org/officeDocument/2006/relationships/tags" Target="../tags/tag423.xml"/><Relationship Id="rId35" Type="http://schemas.openxmlformats.org/officeDocument/2006/relationships/tags" Target="../tags/tag422.xml"/><Relationship Id="rId34" Type="http://schemas.openxmlformats.org/officeDocument/2006/relationships/tags" Target="../tags/tag421.xml"/><Relationship Id="rId33" Type="http://schemas.openxmlformats.org/officeDocument/2006/relationships/tags" Target="../tags/tag420.xml"/><Relationship Id="rId32" Type="http://schemas.openxmlformats.org/officeDocument/2006/relationships/tags" Target="../tags/tag419.xml"/><Relationship Id="rId31" Type="http://schemas.openxmlformats.org/officeDocument/2006/relationships/tags" Target="../tags/tag418.xml"/><Relationship Id="rId30" Type="http://schemas.openxmlformats.org/officeDocument/2006/relationships/tags" Target="../tags/tag417.xml"/><Relationship Id="rId3" Type="http://schemas.openxmlformats.org/officeDocument/2006/relationships/tags" Target="../tags/tag390.xml"/><Relationship Id="rId29" Type="http://schemas.openxmlformats.org/officeDocument/2006/relationships/tags" Target="../tags/tag416.xml"/><Relationship Id="rId28" Type="http://schemas.openxmlformats.org/officeDocument/2006/relationships/tags" Target="../tags/tag415.xml"/><Relationship Id="rId27" Type="http://schemas.openxmlformats.org/officeDocument/2006/relationships/tags" Target="../tags/tag414.xml"/><Relationship Id="rId26" Type="http://schemas.openxmlformats.org/officeDocument/2006/relationships/tags" Target="../tags/tag413.xml"/><Relationship Id="rId25" Type="http://schemas.openxmlformats.org/officeDocument/2006/relationships/tags" Target="../tags/tag412.xml"/><Relationship Id="rId24" Type="http://schemas.openxmlformats.org/officeDocument/2006/relationships/tags" Target="../tags/tag411.xml"/><Relationship Id="rId23" Type="http://schemas.openxmlformats.org/officeDocument/2006/relationships/tags" Target="../tags/tag410.xml"/><Relationship Id="rId22" Type="http://schemas.openxmlformats.org/officeDocument/2006/relationships/tags" Target="../tags/tag409.xml"/><Relationship Id="rId21" Type="http://schemas.openxmlformats.org/officeDocument/2006/relationships/tags" Target="../tags/tag408.xml"/><Relationship Id="rId20" Type="http://schemas.openxmlformats.org/officeDocument/2006/relationships/tags" Target="../tags/tag407.xml"/><Relationship Id="rId2" Type="http://schemas.openxmlformats.org/officeDocument/2006/relationships/tags" Target="../tags/tag389.xml"/><Relationship Id="rId19" Type="http://schemas.openxmlformats.org/officeDocument/2006/relationships/tags" Target="../tags/tag406.xml"/><Relationship Id="rId18" Type="http://schemas.openxmlformats.org/officeDocument/2006/relationships/tags" Target="../tags/tag405.xml"/><Relationship Id="rId17" Type="http://schemas.openxmlformats.org/officeDocument/2006/relationships/tags" Target="../tags/tag404.xml"/><Relationship Id="rId16" Type="http://schemas.openxmlformats.org/officeDocument/2006/relationships/tags" Target="../tags/tag403.xml"/><Relationship Id="rId15" Type="http://schemas.openxmlformats.org/officeDocument/2006/relationships/tags" Target="../tags/tag402.xml"/><Relationship Id="rId14" Type="http://schemas.openxmlformats.org/officeDocument/2006/relationships/tags" Target="../tags/tag401.xml"/><Relationship Id="rId13" Type="http://schemas.openxmlformats.org/officeDocument/2006/relationships/tags" Target="../tags/tag400.xml"/><Relationship Id="rId12" Type="http://schemas.openxmlformats.org/officeDocument/2006/relationships/tags" Target="../tags/tag399.xml"/><Relationship Id="rId11" Type="http://schemas.openxmlformats.org/officeDocument/2006/relationships/tags" Target="../tags/tag398.xml"/><Relationship Id="rId10" Type="http://schemas.openxmlformats.org/officeDocument/2006/relationships/tags" Target="../tags/tag397.xml"/><Relationship Id="rId1" Type="http://schemas.openxmlformats.org/officeDocument/2006/relationships/tags" Target="../tags/tag388.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12.xml.rels><?xml version="1.0" encoding="UTF-8" standalone="yes"?>
<Relationships xmlns="http://schemas.openxmlformats.org/package/2006/relationships"><Relationship Id="rId9" Type="http://schemas.openxmlformats.org/officeDocument/2006/relationships/tags" Target="../tags/tag444.xml"/><Relationship Id="rId8" Type="http://schemas.openxmlformats.org/officeDocument/2006/relationships/tags" Target="../tags/tag443.xml"/><Relationship Id="rId7" Type="http://schemas.openxmlformats.org/officeDocument/2006/relationships/tags" Target="../tags/tag442.xml"/><Relationship Id="rId63" Type="http://schemas.openxmlformats.org/officeDocument/2006/relationships/slideLayout" Target="../slideLayouts/slideLayout35.xml"/><Relationship Id="rId62" Type="http://schemas.openxmlformats.org/officeDocument/2006/relationships/tags" Target="../tags/tag495.xml"/><Relationship Id="rId61" Type="http://schemas.openxmlformats.org/officeDocument/2006/relationships/image" Target="../media/image11.png"/><Relationship Id="rId60" Type="http://schemas.openxmlformats.org/officeDocument/2006/relationships/slide" Target="slide1.xml"/><Relationship Id="rId6" Type="http://schemas.openxmlformats.org/officeDocument/2006/relationships/tags" Target="../tags/tag441.xml"/><Relationship Id="rId59" Type="http://schemas.openxmlformats.org/officeDocument/2006/relationships/tags" Target="../tags/tag494.xml"/><Relationship Id="rId58" Type="http://schemas.openxmlformats.org/officeDocument/2006/relationships/tags" Target="../tags/tag493.xml"/><Relationship Id="rId57" Type="http://schemas.openxmlformats.org/officeDocument/2006/relationships/tags" Target="../tags/tag492.xml"/><Relationship Id="rId56" Type="http://schemas.openxmlformats.org/officeDocument/2006/relationships/tags" Target="../tags/tag491.xml"/><Relationship Id="rId55" Type="http://schemas.openxmlformats.org/officeDocument/2006/relationships/tags" Target="../tags/tag490.xml"/><Relationship Id="rId54" Type="http://schemas.openxmlformats.org/officeDocument/2006/relationships/tags" Target="../tags/tag489.xml"/><Relationship Id="rId53" Type="http://schemas.openxmlformats.org/officeDocument/2006/relationships/tags" Target="../tags/tag488.xml"/><Relationship Id="rId52" Type="http://schemas.openxmlformats.org/officeDocument/2006/relationships/tags" Target="../tags/tag487.xml"/><Relationship Id="rId51" Type="http://schemas.openxmlformats.org/officeDocument/2006/relationships/tags" Target="../tags/tag486.xml"/><Relationship Id="rId50" Type="http://schemas.openxmlformats.org/officeDocument/2006/relationships/tags" Target="../tags/tag485.xml"/><Relationship Id="rId5" Type="http://schemas.openxmlformats.org/officeDocument/2006/relationships/tags" Target="../tags/tag440.xml"/><Relationship Id="rId49" Type="http://schemas.openxmlformats.org/officeDocument/2006/relationships/tags" Target="../tags/tag484.xml"/><Relationship Id="rId48" Type="http://schemas.openxmlformats.org/officeDocument/2006/relationships/tags" Target="../tags/tag483.xml"/><Relationship Id="rId47" Type="http://schemas.openxmlformats.org/officeDocument/2006/relationships/tags" Target="../tags/tag482.xml"/><Relationship Id="rId46" Type="http://schemas.openxmlformats.org/officeDocument/2006/relationships/tags" Target="../tags/tag481.xml"/><Relationship Id="rId45" Type="http://schemas.openxmlformats.org/officeDocument/2006/relationships/tags" Target="../tags/tag480.xml"/><Relationship Id="rId44" Type="http://schemas.openxmlformats.org/officeDocument/2006/relationships/tags" Target="../tags/tag479.xml"/><Relationship Id="rId43" Type="http://schemas.openxmlformats.org/officeDocument/2006/relationships/tags" Target="../tags/tag478.xml"/><Relationship Id="rId42" Type="http://schemas.openxmlformats.org/officeDocument/2006/relationships/tags" Target="../tags/tag477.xml"/><Relationship Id="rId41" Type="http://schemas.openxmlformats.org/officeDocument/2006/relationships/tags" Target="../tags/tag476.xml"/><Relationship Id="rId40" Type="http://schemas.openxmlformats.org/officeDocument/2006/relationships/tags" Target="../tags/tag475.xml"/><Relationship Id="rId4" Type="http://schemas.openxmlformats.org/officeDocument/2006/relationships/tags" Target="../tags/tag439.xml"/><Relationship Id="rId39" Type="http://schemas.openxmlformats.org/officeDocument/2006/relationships/tags" Target="../tags/tag474.xml"/><Relationship Id="rId38" Type="http://schemas.openxmlformats.org/officeDocument/2006/relationships/tags" Target="../tags/tag473.xml"/><Relationship Id="rId37" Type="http://schemas.openxmlformats.org/officeDocument/2006/relationships/tags" Target="../tags/tag472.xml"/><Relationship Id="rId36" Type="http://schemas.openxmlformats.org/officeDocument/2006/relationships/tags" Target="../tags/tag471.xml"/><Relationship Id="rId35" Type="http://schemas.openxmlformats.org/officeDocument/2006/relationships/tags" Target="../tags/tag470.xml"/><Relationship Id="rId34" Type="http://schemas.openxmlformats.org/officeDocument/2006/relationships/tags" Target="../tags/tag469.xml"/><Relationship Id="rId33" Type="http://schemas.openxmlformats.org/officeDocument/2006/relationships/tags" Target="../tags/tag468.xml"/><Relationship Id="rId32" Type="http://schemas.openxmlformats.org/officeDocument/2006/relationships/tags" Target="../tags/tag467.xml"/><Relationship Id="rId31" Type="http://schemas.openxmlformats.org/officeDocument/2006/relationships/tags" Target="../tags/tag466.xml"/><Relationship Id="rId30" Type="http://schemas.openxmlformats.org/officeDocument/2006/relationships/tags" Target="../tags/tag465.xml"/><Relationship Id="rId3" Type="http://schemas.openxmlformats.org/officeDocument/2006/relationships/tags" Target="../tags/tag438.xml"/><Relationship Id="rId29" Type="http://schemas.openxmlformats.org/officeDocument/2006/relationships/tags" Target="../tags/tag464.xml"/><Relationship Id="rId28" Type="http://schemas.openxmlformats.org/officeDocument/2006/relationships/tags" Target="../tags/tag463.xml"/><Relationship Id="rId27" Type="http://schemas.openxmlformats.org/officeDocument/2006/relationships/tags" Target="../tags/tag462.xml"/><Relationship Id="rId26" Type="http://schemas.openxmlformats.org/officeDocument/2006/relationships/tags" Target="../tags/tag461.xml"/><Relationship Id="rId25" Type="http://schemas.openxmlformats.org/officeDocument/2006/relationships/tags" Target="../tags/tag460.xml"/><Relationship Id="rId24" Type="http://schemas.openxmlformats.org/officeDocument/2006/relationships/tags" Target="../tags/tag459.xml"/><Relationship Id="rId23" Type="http://schemas.openxmlformats.org/officeDocument/2006/relationships/tags" Target="../tags/tag458.xml"/><Relationship Id="rId22" Type="http://schemas.openxmlformats.org/officeDocument/2006/relationships/tags" Target="../tags/tag457.xml"/><Relationship Id="rId21" Type="http://schemas.openxmlformats.org/officeDocument/2006/relationships/tags" Target="../tags/tag456.xml"/><Relationship Id="rId20" Type="http://schemas.openxmlformats.org/officeDocument/2006/relationships/tags" Target="../tags/tag455.xml"/><Relationship Id="rId2" Type="http://schemas.openxmlformats.org/officeDocument/2006/relationships/tags" Target="../tags/tag437.xml"/><Relationship Id="rId19" Type="http://schemas.openxmlformats.org/officeDocument/2006/relationships/tags" Target="../tags/tag454.xml"/><Relationship Id="rId18" Type="http://schemas.openxmlformats.org/officeDocument/2006/relationships/tags" Target="../tags/tag453.xml"/><Relationship Id="rId17" Type="http://schemas.openxmlformats.org/officeDocument/2006/relationships/tags" Target="../tags/tag452.xml"/><Relationship Id="rId16" Type="http://schemas.openxmlformats.org/officeDocument/2006/relationships/tags" Target="../tags/tag451.xml"/><Relationship Id="rId15" Type="http://schemas.openxmlformats.org/officeDocument/2006/relationships/tags" Target="../tags/tag450.xml"/><Relationship Id="rId14" Type="http://schemas.openxmlformats.org/officeDocument/2006/relationships/tags" Target="../tags/tag449.xml"/><Relationship Id="rId13" Type="http://schemas.openxmlformats.org/officeDocument/2006/relationships/tags" Target="../tags/tag448.xml"/><Relationship Id="rId12" Type="http://schemas.openxmlformats.org/officeDocument/2006/relationships/tags" Target="../tags/tag447.xml"/><Relationship Id="rId11" Type="http://schemas.openxmlformats.org/officeDocument/2006/relationships/tags" Target="../tags/tag446.xml"/><Relationship Id="rId10" Type="http://schemas.openxmlformats.org/officeDocument/2006/relationships/tags" Target="../tags/tag445.xml"/><Relationship Id="rId1" Type="http://schemas.openxmlformats.org/officeDocument/2006/relationships/tags" Target="../tags/tag436.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502.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509.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15.xml.rels><?xml version="1.0" encoding="UTF-8" standalone="yes"?>
<Relationships xmlns="http://schemas.openxmlformats.org/package/2006/relationships"><Relationship Id="rId9" Type="http://schemas.openxmlformats.org/officeDocument/2006/relationships/tags" Target="../tags/tag518.xml"/><Relationship Id="rId8" Type="http://schemas.openxmlformats.org/officeDocument/2006/relationships/tags" Target="../tags/tag517.xml"/><Relationship Id="rId79" Type="http://schemas.openxmlformats.org/officeDocument/2006/relationships/slideLayout" Target="../slideLayouts/slideLayout35.xml"/><Relationship Id="rId78" Type="http://schemas.openxmlformats.org/officeDocument/2006/relationships/audio" Target="../media/audio1.wav"/><Relationship Id="rId77" Type="http://schemas.openxmlformats.org/officeDocument/2006/relationships/tags" Target="../tags/tag585.xml"/><Relationship Id="rId76" Type="http://schemas.openxmlformats.org/officeDocument/2006/relationships/tags" Target="../tags/tag584.xml"/><Relationship Id="rId75" Type="http://schemas.openxmlformats.org/officeDocument/2006/relationships/image" Target="../media/image12.png"/><Relationship Id="rId74" Type="http://schemas.openxmlformats.org/officeDocument/2006/relationships/tags" Target="../tags/tag583.xml"/><Relationship Id="rId73" Type="http://schemas.openxmlformats.org/officeDocument/2006/relationships/tags" Target="../tags/tag582.xml"/><Relationship Id="rId72" Type="http://schemas.openxmlformats.org/officeDocument/2006/relationships/tags" Target="../tags/tag581.xml"/><Relationship Id="rId71" Type="http://schemas.openxmlformats.org/officeDocument/2006/relationships/tags" Target="../tags/tag580.xml"/><Relationship Id="rId70" Type="http://schemas.openxmlformats.org/officeDocument/2006/relationships/tags" Target="../tags/tag579.xml"/><Relationship Id="rId7" Type="http://schemas.openxmlformats.org/officeDocument/2006/relationships/tags" Target="../tags/tag516.xml"/><Relationship Id="rId69" Type="http://schemas.openxmlformats.org/officeDocument/2006/relationships/tags" Target="../tags/tag578.xml"/><Relationship Id="rId68" Type="http://schemas.openxmlformats.org/officeDocument/2006/relationships/tags" Target="../tags/tag577.xml"/><Relationship Id="rId67" Type="http://schemas.openxmlformats.org/officeDocument/2006/relationships/tags" Target="../tags/tag576.xml"/><Relationship Id="rId66" Type="http://schemas.openxmlformats.org/officeDocument/2006/relationships/tags" Target="../tags/tag575.xml"/><Relationship Id="rId65" Type="http://schemas.openxmlformats.org/officeDocument/2006/relationships/tags" Target="../tags/tag574.xml"/><Relationship Id="rId64" Type="http://schemas.openxmlformats.org/officeDocument/2006/relationships/tags" Target="../tags/tag573.xml"/><Relationship Id="rId63" Type="http://schemas.openxmlformats.org/officeDocument/2006/relationships/tags" Target="../tags/tag572.xml"/><Relationship Id="rId62" Type="http://schemas.openxmlformats.org/officeDocument/2006/relationships/tags" Target="../tags/tag571.xml"/><Relationship Id="rId61" Type="http://schemas.openxmlformats.org/officeDocument/2006/relationships/tags" Target="../tags/tag570.xml"/><Relationship Id="rId60" Type="http://schemas.openxmlformats.org/officeDocument/2006/relationships/tags" Target="../tags/tag569.xml"/><Relationship Id="rId6" Type="http://schemas.openxmlformats.org/officeDocument/2006/relationships/tags" Target="../tags/tag515.xml"/><Relationship Id="rId59" Type="http://schemas.openxmlformats.org/officeDocument/2006/relationships/tags" Target="../tags/tag568.xml"/><Relationship Id="rId58" Type="http://schemas.openxmlformats.org/officeDocument/2006/relationships/tags" Target="../tags/tag567.xml"/><Relationship Id="rId57" Type="http://schemas.openxmlformats.org/officeDocument/2006/relationships/tags" Target="../tags/tag566.xml"/><Relationship Id="rId56" Type="http://schemas.openxmlformats.org/officeDocument/2006/relationships/tags" Target="../tags/tag565.xml"/><Relationship Id="rId55" Type="http://schemas.openxmlformats.org/officeDocument/2006/relationships/tags" Target="../tags/tag564.xml"/><Relationship Id="rId54" Type="http://schemas.openxmlformats.org/officeDocument/2006/relationships/tags" Target="../tags/tag563.xml"/><Relationship Id="rId53" Type="http://schemas.openxmlformats.org/officeDocument/2006/relationships/tags" Target="../tags/tag562.xml"/><Relationship Id="rId52" Type="http://schemas.openxmlformats.org/officeDocument/2006/relationships/tags" Target="../tags/tag561.xml"/><Relationship Id="rId51" Type="http://schemas.openxmlformats.org/officeDocument/2006/relationships/tags" Target="../tags/tag560.xml"/><Relationship Id="rId50" Type="http://schemas.openxmlformats.org/officeDocument/2006/relationships/tags" Target="../tags/tag559.xml"/><Relationship Id="rId5" Type="http://schemas.openxmlformats.org/officeDocument/2006/relationships/tags" Target="../tags/tag514.xml"/><Relationship Id="rId49" Type="http://schemas.openxmlformats.org/officeDocument/2006/relationships/tags" Target="../tags/tag558.xml"/><Relationship Id="rId48" Type="http://schemas.openxmlformats.org/officeDocument/2006/relationships/tags" Target="../tags/tag557.xml"/><Relationship Id="rId47" Type="http://schemas.openxmlformats.org/officeDocument/2006/relationships/tags" Target="../tags/tag556.xml"/><Relationship Id="rId46" Type="http://schemas.openxmlformats.org/officeDocument/2006/relationships/tags" Target="../tags/tag555.xml"/><Relationship Id="rId45" Type="http://schemas.openxmlformats.org/officeDocument/2006/relationships/tags" Target="../tags/tag554.xml"/><Relationship Id="rId44" Type="http://schemas.openxmlformats.org/officeDocument/2006/relationships/tags" Target="../tags/tag553.xml"/><Relationship Id="rId43" Type="http://schemas.openxmlformats.org/officeDocument/2006/relationships/tags" Target="../tags/tag552.xml"/><Relationship Id="rId42" Type="http://schemas.openxmlformats.org/officeDocument/2006/relationships/tags" Target="../tags/tag551.xml"/><Relationship Id="rId41" Type="http://schemas.openxmlformats.org/officeDocument/2006/relationships/tags" Target="../tags/tag550.xml"/><Relationship Id="rId40" Type="http://schemas.openxmlformats.org/officeDocument/2006/relationships/tags" Target="../tags/tag549.xml"/><Relationship Id="rId4" Type="http://schemas.openxmlformats.org/officeDocument/2006/relationships/tags" Target="../tags/tag513.xml"/><Relationship Id="rId39" Type="http://schemas.openxmlformats.org/officeDocument/2006/relationships/tags" Target="../tags/tag548.xml"/><Relationship Id="rId38" Type="http://schemas.openxmlformats.org/officeDocument/2006/relationships/tags" Target="../tags/tag547.xml"/><Relationship Id="rId37" Type="http://schemas.openxmlformats.org/officeDocument/2006/relationships/tags" Target="../tags/tag546.xml"/><Relationship Id="rId36" Type="http://schemas.openxmlformats.org/officeDocument/2006/relationships/tags" Target="../tags/tag545.xml"/><Relationship Id="rId35" Type="http://schemas.openxmlformats.org/officeDocument/2006/relationships/tags" Target="../tags/tag544.xml"/><Relationship Id="rId34" Type="http://schemas.openxmlformats.org/officeDocument/2006/relationships/tags" Target="../tags/tag543.xml"/><Relationship Id="rId33" Type="http://schemas.openxmlformats.org/officeDocument/2006/relationships/tags" Target="../tags/tag542.xml"/><Relationship Id="rId32" Type="http://schemas.openxmlformats.org/officeDocument/2006/relationships/tags" Target="../tags/tag541.xml"/><Relationship Id="rId31" Type="http://schemas.openxmlformats.org/officeDocument/2006/relationships/tags" Target="../tags/tag540.xml"/><Relationship Id="rId30" Type="http://schemas.openxmlformats.org/officeDocument/2006/relationships/tags" Target="../tags/tag539.xml"/><Relationship Id="rId3" Type="http://schemas.openxmlformats.org/officeDocument/2006/relationships/tags" Target="../tags/tag512.xml"/><Relationship Id="rId29" Type="http://schemas.openxmlformats.org/officeDocument/2006/relationships/tags" Target="../tags/tag538.xml"/><Relationship Id="rId28" Type="http://schemas.openxmlformats.org/officeDocument/2006/relationships/tags" Target="../tags/tag537.xml"/><Relationship Id="rId27" Type="http://schemas.openxmlformats.org/officeDocument/2006/relationships/tags" Target="../tags/tag536.xml"/><Relationship Id="rId26" Type="http://schemas.openxmlformats.org/officeDocument/2006/relationships/tags" Target="../tags/tag535.xml"/><Relationship Id="rId25" Type="http://schemas.openxmlformats.org/officeDocument/2006/relationships/tags" Target="../tags/tag534.xml"/><Relationship Id="rId24" Type="http://schemas.openxmlformats.org/officeDocument/2006/relationships/tags" Target="../tags/tag533.xml"/><Relationship Id="rId23" Type="http://schemas.openxmlformats.org/officeDocument/2006/relationships/tags" Target="../tags/tag532.xml"/><Relationship Id="rId22" Type="http://schemas.openxmlformats.org/officeDocument/2006/relationships/tags" Target="../tags/tag531.xml"/><Relationship Id="rId21" Type="http://schemas.openxmlformats.org/officeDocument/2006/relationships/tags" Target="../tags/tag530.xml"/><Relationship Id="rId20" Type="http://schemas.openxmlformats.org/officeDocument/2006/relationships/tags" Target="../tags/tag529.xml"/><Relationship Id="rId2" Type="http://schemas.openxmlformats.org/officeDocument/2006/relationships/tags" Target="../tags/tag511.xml"/><Relationship Id="rId19" Type="http://schemas.openxmlformats.org/officeDocument/2006/relationships/tags" Target="../tags/tag528.xml"/><Relationship Id="rId18" Type="http://schemas.openxmlformats.org/officeDocument/2006/relationships/tags" Target="../tags/tag527.xml"/><Relationship Id="rId17" Type="http://schemas.openxmlformats.org/officeDocument/2006/relationships/tags" Target="../tags/tag526.xml"/><Relationship Id="rId16" Type="http://schemas.openxmlformats.org/officeDocument/2006/relationships/tags" Target="../tags/tag525.xml"/><Relationship Id="rId15" Type="http://schemas.openxmlformats.org/officeDocument/2006/relationships/tags" Target="../tags/tag524.xml"/><Relationship Id="rId14" Type="http://schemas.openxmlformats.org/officeDocument/2006/relationships/tags" Target="../tags/tag523.xml"/><Relationship Id="rId13" Type="http://schemas.openxmlformats.org/officeDocument/2006/relationships/tags" Target="../tags/tag522.xml"/><Relationship Id="rId12" Type="http://schemas.openxmlformats.org/officeDocument/2006/relationships/tags" Target="../tags/tag521.xml"/><Relationship Id="rId11" Type="http://schemas.openxmlformats.org/officeDocument/2006/relationships/tags" Target="../tags/tag520.xml"/><Relationship Id="rId10" Type="http://schemas.openxmlformats.org/officeDocument/2006/relationships/tags" Target="../tags/tag519.xml"/><Relationship Id="rId1" Type="http://schemas.openxmlformats.org/officeDocument/2006/relationships/tags" Target="../tags/tag510.xml"/></Relationships>
</file>

<file path=ppt/slides/_rels/slide16.xml.rels><?xml version="1.0" encoding="UTF-8" standalone="yes"?>
<Relationships xmlns="http://schemas.openxmlformats.org/package/2006/relationships"><Relationship Id="rId9" Type="http://schemas.openxmlformats.org/officeDocument/2006/relationships/tags" Target="../tags/tag594.xml"/><Relationship Id="rId8" Type="http://schemas.openxmlformats.org/officeDocument/2006/relationships/tags" Target="../tags/tag593.xml"/><Relationship Id="rId7" Type="http://schemas.openxmlformats.org/officeDocument/2006/relationships/tags" Target="../tags/tag592.xml"/><Relationship Id="rId6" Type="http://schemas.openxmlformats.org/officeDocument/2006/relationships/tags" Target="../tags/tag591.xml"/><Relationship Id="rId5" Type="http://schemas.openxmlformats.org/officeDocument/2006/relationships/tags" Target="../tags/tag590.xml"/><Relationship Id="rId4" Type="http://schemas.openxmlformats.org/officeDocument/2006/relationships/tags" Target="../tags/tag589.xml"/><Relationship Id="rId33" Type="http://schemas.openxmlformats.org/officeDocument/2006/relationships/slideLayout" Target="../slideLayouts/slideLayout35.xml"/><Relationship Id="rId32" Type="http://schemas.openxmlformats.org/officeDocument/2006/relationships/tags" Target="../tags/tag617.xml"/><Relationship Id="rId31" Type="http://schemas.openxmlformats.org/officeDocument/2006/relationships/tags" Target="../tags/tag616.xml"/><Relationship Id="rId30" Type="http://schemas.openxmlformats.org/officeDocument/2006/relationships/tags" Target="../tags/tag615.xml"/><Relationship Id="rId3" Type="http://schemas.openxmlformats.org/officeDocument/2006/relationships/tags" Target="../tags/tag588.xml"/><Relationship Id="rId29" Type="http://schemas.openxmlformats.org/officeDocument/2006/relationships/tags" Target="../tags/tag614.xml"/><Relationship Id="rId28" Type="http://schemas.openxmlformats.org/officeDocument/2006/relationships/tags" Target="../tags/tag613.xml"/><Relationship Id="rId27" Type="http://schemas.openxmlformats.org/officeDocument/2006/relationships/tags" Target="../tags/tag612.xml"/><Relationship Id="rId26" Type="http://schemas.openxmlformats.org/officeDocument/2006/relationships/tags" Target="../tags/tag611.xml"/><Relationship Id="rId25" Type="http://schemas.openxmlformats.org/officeDocument/2006/relationships/tags" Target="../tags/tag610.xml"/><Relationship Id="rId24" Type="http://schemas.openxmlformats.org/officeDocument/2006/relationships/tags" Target="../tags/tag609.xml"/><Relationship Id="rId23" Type="http://schemas.openxmlformats.org/officeDocument/2006/relationships/tags" Target="../tags/tag608.xml"/><Relationship Id="rId22" Type="http://schemas.openxmlformats.org/officeDocument/2006/relationships/tags" Target="../tags/tag607.xml"/><Relationship Id="rId21" Type="http://schemas.openxmlformats.org/officeDocument/2006/relationships/tags" Target="../tags/tag606.xml"/><Relationship Id="rId20" Type="http://schemas.openxmlformats.org/officeDocument/2006/relationships/tags" Target="../tags/tag605.xml"/><Relationship Id="rId2" Type="http://schemas.openxmlformats.org/officeDocument/2006/relationships/tags" Target="../tags/tag587.xml"/><Relationship Id="rId19" Type="http://schemas.openxmlformats.org/officeDocument/2006/relationships/tags" Target="../tags/tag604.xml"/><Relationship Id="rId18" Type="http://schemas.openxmlformats.org/officeDocument/2006/relationships/tags" Target="../tags/tag603.xml"/><Relationship Id="rId17" Type="http://schemas.openxmlformats.org/officeDocument/2006/relationships/tags" Target="../tags/tag602.xml"/><Relationship Id="rId16" Type="http://schemas.openxmlformats.org/officeDocument/2006/relationships/tags" Target="../tags/tag601.xml"/><Relationship Id="rId15" Type="http://schemas.openxmlformats.org/officeDocument/2006/relationships/tags" Target="../tags/tag600.xml"/><Relationship Id="rId14" Type="http://schemas.openxmlformats.org/officeDocument/2006/relationships/tags" Target="../tags/tag599.xml"/><Relationship Id="rId13" Type="http://schemas.openxmlformats.org/officeDocument/2006/relationships/tags" Target="../tags/tag598.xml"/><Relationship Id="rId12" Type="http://schemas.openxmlformats.org/officeDocument/2006/relationships/tags" Target="../tags/tag597.xml"/><Relationship Id="rId11" Type="http://schemas.openxmlformats.org/officeDocument/2006/relationships/tags" Target="../tags/tag596.xml"/><Relationship Id="rId10" Type="http://schemas.openxmlformats.org/officeDocument/2006/relationships/tags" Target="../tags/tag595.xml"/><Relationship Id="rId1" Type="http://schemas.openxmlformats.org/officeDocument/2006/relationships/tags" Target="../tags/tag586.xml"/></Relationships>
</file>

<file path=ppt/slides/_rels/slide17.xml.rels><?xml version="1.0" encoding="UTF-8" standalone="yes"?>
<Relationships xmlns="http://schemas.openxmlformats.org/package/2006/relationships"><Relationship Id="rId9" Type="http://schemas.openxmlformats.org/officeDocument/2006/relationships/tags" Target="../tags/tag626.xml"/><Relationship Id="rId8" Type="http://schemas.openxmlformats.org/officeDocument/2006/relationships/tags" Target="../tags/tag625.xml"/><Relationship Id="rId7" Type="http://schemas.openxmlformats.org/officeDocument/2006/relationships/tags" Target="../tags/tag624.xml"/><Relationship Id="rId6" Type="http://schemas.openxmlformats.org/officeDocument/2006/relationships/tags" Target="../tags/tag623.xml"/><Relationship Id="rId5" Type="http://schemas.openxmlformats.org/officeDocument/2006/relationships/tags" Target="../tags/tag622.xml"/><Relationship Id="rId4" Type="http://schemas.openxmlformats.org/officeDocument/2006/relationships/tags" Target="../tags/tag621.xml"/><Relationship Id="rId3" Type="http://schemas.openxmlformats.org/officeDocument/2006/relationships/tags" Target="../tags/tag620.xml"/><Relationship Id="rId21" Type="http://schemas.openxmlformats.org/officeDocument/2006/relationships/slideLayout" Target="../slideLayouts/slideLayout35.xml"/><Relationship Id="rId20" Type="http://schemas.openxmlformats.org/officeDocument/2006/relationships/tags" Target="../tags/tag637.xml"/><Relationship Id="rId2" Type="http://schemas.openxmlformats.org/officeDocument/2006/relationships/tags" Target="../tags/tag619.xml"/><Relationship Id="rId19" Type="http://schemas.openxmlformats.org/officeDocument/2006/relationships/tags" Target="../tags/tag636.xml"/><Relationship Id="rId18" Type="http://schemas.openxmlformats.org/officeDocument/2006/relationships/tags" Target="../tags/tag635.xml"/><Relationship Id="rId17" Type="http://schemas.openxmlformats.org/officeDocument/2006/relationships/tags" Target="../tags/tag634.xml"/><Relationship Id="rId16" Type="http://schemas.openxmlformats.org/officeDocument/2006/relationships/tags" Target="../tags/tag633.xml"/><Relationship Id="rId15" Type="http://schemas.openxmlformats.org/officeDocument/2006/relationships/tags" Target="../tags/tag632.xml"/><Relationship Id="rId14" Type="http://schemas.openxmlformats.org/officeDocument/2006/relationships/tags" Target="../tags/tag631.xml"/><Relationship Id="rId13" Type="http://schemas.openxmlformats.org/officeDocument/2006/relationships/tags" Target="../tags/tag630.xml"/><Relationship Id="rId12" Type="http://schemas.openxmlformats.org/officeDocument/2006/relationships/tags" Target="../tags/tag629.xml"/><Relationship Id="rId11" Type="http://schemas.openxmlformats.org/officeDocument/2006/relationships/tags" Target="../tags/tag628.xml"/><Relationship Id="rId10" Type="http://schemas.openxmlformats.org/officeDocument/2006/relationships/tags" Target="../tags/tag627.xml"/><Relationship Id="rId1" Type="http://schemas.openxmlformats.org/officeDocument/2006/relationships/tags" Target="../tags/tag618.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644.xml"/><Relationship Id="rId6" Type="http://schemas.openxmlformats.org/officeDocument/2006/relationships/tags" Target="../tags/tag643.xml"/><Relationship Id="rId5" Type="http://schemas.openxmlformats.org/officeDocument/2006/relationships/tags" Target="../tags/tag642.xml"/><Relationship Id="rId4" Type="http://schemas.openxmlformats.org/officeDocument/2006/relationships/tags" Target="../tags/tag641.xml"/><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s>
</file>

<file path=ppt/slides/_rels/slide19.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4" Type="http://schemas.openxmlformats.org/officeDocument/2006/relationships/slideLayout" Target="../slideLayouts/slideLayout35.xml"/><Relationship Id="rId43" Type="http://schemas.openxmlformats.org/officeDocument/2006/relationships/tags" Target="../tags/tag687.xml"/><Relationship Id="rId42" Type="http://schemas.openxmlformats.org/officeDocument/2006/relationships/tags" Target="../tags/tag686.xml"/><Relationship Id="rId41" Type="http://schemas.openxmlformats.org/officeDocument/2006/relationships/tags" Target="../tags/tag685.xml"/><Relationship Id="rId40" Type="http://schemas.openxmlformats.org/officeDocument/2006/relationships/tags" Target="../tags/tag684.xml"/><Relationship Id="rId4" Type="http://schemas.openxmlformats.org/officeDocument/2006/relationships/tags" Target="../tags/tag648.xml"/><Relationship Id="rId39" Type="http://schemas.openxmlformats.org/officeDocument/2006/relationships/tags" Target="../tags/tag683.xml"/><Relationship Id="rId38" Type="http://schemas.openxmlformats.org/officeDocument/2006/relationships/tags" Target="../tags/tag682.xml"/><Relationship Id="rId37" Type="http://schemas.openxmlformats.org/officeDocument/2006/relationships/tags" Target="../tags/tag681.xml"/><Relationship Id="rId36" Type="http://schemas.openxmlformats.org/officeDocument/2006/relationships/tags" Target="../tags/tag680.xml"/><Relationship Id="rId35" Type="http://schemas.openxmlformats.org/officeDocument/2006/relationships/tags" Target="../tags/tag679.xml"/><Relationship Id="rId34" Type="http://schemas.openxmlformats.org/officeDocument/2006/relationships/tags" Target="../tags/tag678.xml"/><Relationship Id="rId33" Type="http://schemas.openxmlformats.org/officeDocument/2006/relationships/tags" Target="../tags/tag677.xml"/><Relationship Id="rId32" Type="http://schemas.openxmlformats.org/officeDocument/2006/relationships/tags" Target="../tags/tag676.xml"/><Relationship Id="rId31" Type="http://schemas.openxmlformats.org/officeDocument/2006/relationships/tags" Target="../tags/tag675.xml"/><Relationship Id="rId30" Type="http://schemas.openxmlformats.org/officeDocument/2006/relationships/tags" Target="../tags/tag674.xml"/><Relationship Id="rId3" Type="http://schemas.openxmlformats.org/officeDocument/2006/relationships/tags" Target="../tags/tag647.xml"/><Relationship Id="rId29" Type="http://schemas.openxmlformats.org/officeDocument/2006/relationships/tags" Target="../tags/tag673.xml"/><Relationship Id="rId28" Type="http://schemas.openxmlformats.org/officeDocument/2006/relationships/tags" Target="../tags/tag672.xml"/><Relationship Id="rId27" Type="http://schemas.openxmlformats.org/officeDocument/2006/relationships/tags" Target="../tags/tag671.xml"/><Relationship Id="rId26" Type="http://schemas.openxmlformats.org/officeDocument/2006/relationships/tags" Target="../tags/tag670.xml"/><Relationship Id="rId25" Type="http://schemas.openxmlformats.org/officeDocument/2006/relationships/tags" Target="../tags/tag669.xml"/><Relationship Id="rId24" Type="http://schemas.openxmlformats.org/officeDocument/2006/relationships/tags" Target="../tags/tag668.xml"/><Relationship Id="rId23" Type="http://schemas.openxmlformats.org/officeDocument/2006/relationships/tags" Target="../tags/tag667.xml"/><Relationship Id="rId22" Type="http://schemas.openxmlformats.org/officeDocument/2006/relationships/tags" Target="../tags/tag666.xml"/><Relationship Id="rId21" Type="http://schemas.openxmlformats.org/officeDocument/2006/relationships/tags" Target="../tags/tag665.xml"/><Relationship Id="rId20" Type="http://schemas.openxmlformats.org/officeDocument/2006/relationships/tags" Target="../tags/tag664.xml"/><Relationship Id="rId2" Type="http://schemas.openxmlformats.org/officeDocument/2006/relationships/tags" Target="../tags/tag646.xml"/><Relationship Id="rId19" Type="http://schemas.openxmlformats.org/officeDocument/2006/relationships/tags" Target="../tags/tag663.xml"/><Relationship Id="rId18" Type="http://schemas.openxmlformats.org/officeDocument/2006/relationships/tags" Target="../tags/tag662.xml"/><Relationship Id="rId17" Type="http://schemas.openxmlformats.org/officeDocument/2006/relationships/tags" Target="../tags/tag661.xml"/><Relationship Id="rId16" Type="http://schemas.openxmlformats.org/officeDocument/2006/relationships/tags" Target="../tags/tag660.xml"/><Relationship Id="rId15" Type="http://schemas.openxmlformats.org/officeDocument/2006/relationships/tags" Target="../tags/tag659.xml"/><Relationship Id="rId14" Type="http://schemas.openxmlformats.org/officeDocument/2006/relationships/tags" Target="../tags/tag658.xml"/><Relationship Id="rId13" Type="http://schemas.openxmlformats.org/officeDocument/2006/relationships/tags" Target="../tags/tag657.xml"/><Relationship Id="rId12" Type="http://schemas.openxmlformats.org/officeDocument/2006/relationships/tags" Target="../tags/tag656.xml"/><Relationship Id="rId11" Type="http://schemas.openxmlformats.org/officeDocument/2006/relationships/tags" Target="../tags/tag655.xml"/><Relationship Id="rId10" Type="http://schemas.openxmlformats.org/officeDocument/2006/relationships/tags" Target="../tags/tag654.xml"/><Relationship Id="rId1" Type="http://schemas.openxmlformats.org/officeDocument/2006/relationships/tags" Target="../tags/tag645.xml"/></Relationships>
</file>

<file path=ppt/slides/_rels/slide2.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0" Type="http://schemas.openxmlformats.org/officeDocument/2006/relationships/slideLayout" Target="../slideLayouts/slideLayout34.xml"/><Relationship Id="rId1" Type="http://schemas.openxmlformats.org/officeDocument/2006/relationships/tags" Target="../tags/tag23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39.xml"/><Relationship Id="rId5" Type="http://schemas.openxmlformats.org/officeDocument/2006/relationships/tags" Target="../tags/tag691.xml"/><Relationship Id="rId4" Type="http://schemas.openxmlformats.org/officeDocument/2006/relationships/image" Target="../media/image13.wmf"/><Relationship Id="rId3" Type="http://schemas.openxmlformats.org/officeDocument/2006/relationships/tags" Target="../tags/tag690.xml"/><Relationship Id="rId2" Type="http://schemas.openxmlformats.org/officeDocument/2006/relationships/tags" Target="../tags/tag689.xml"/><Relationship Id="rId1" Type="http://schemas.openxmlformats.org/officeDocument/2006/relationships/tags" Target="../tags/tag688.xml"/></Relationships>
</file>

<file path=ppt/slides/_rels/slide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0" Type="http://schemas.openxmlformats.org/officeDocument/2006/relationships/slideLayout" Target="../slideLayouts/slideLayout35.xml"/><Relationship Id="rId4" Type="http://schemas.openxmlformats.org/officeDocument/2006/relationships/tags" Target="../tags/tag248.xml"/><Relationship Id="rId39" Type="http://schemas.openxmlformats.org/officeDocument/2006/relationships/tags" Target="../tags/tag283.xml"/><Relationship Id="rId38" Type="http://schemas.openxmlformats.org/officeDocument/2006/relationships/tags" Target="../tags/tag282.xml"/><Relationship Id="rId37" Type="http://schemas.openxmlformats.org/officeDocument/2006/relationships/tags" Target="../tags/tag281.xml"/><Relationship Id="rId36" Type="http://schemas.openxmlformats.org/officeDocument/2006/relationships/tags" Target="../tags/tag280.xml"/><Relationship Id="rId35" Type="http://schemas.openxmlformats.org/officeDocument/2006/relationships/tags" Target="../tags/tag279.xml"/><Relationship Id="rId34" Type="http://schemas.openxmlformats.org/officeDocument/2006/relationships/tags" Target="../tags/tag278.xml"/><Relationship Id="rId33" Type="http://schemas.openxmlformats.org/officeDocument/2006/relationships/tags" Target="../tags/tag277.xml"/><Relationship Id="rId32" Type="http://schemas.openxmlformats.org/officeDocument/2006/relationships/tags" Target="../tags/tag276.xml"/><Relationship Id="rId31" Type="http://schemas.openxmlformats.org/officeDocument/2006/relationships/tags" Target="../tags/tag275.xml"/><Relationship Id="rId30" Type="http://schemas.openxmlformats.org/officeDocument/2006/relationships/tags" Target="../tags/tag274.xml"/><Relationship Id="rId3" Type="http://schemas.openxmlformats.org/officeDocument/2006/relationships/tags" Target="../tags/tag247.xml"/><Relationship Id="rId29" Type="http://schemas.openxmlformats.org/officeDocument/2006/relationships/tags" Target="../tags/tag273.xml"/><Relationship Id="rId28" Type="http://schemas.openxmlformats.org/officeDocument/2006/relationships/tags" Target="../tags/tag272.xml"/><Relationship Id="rId27" Type="http://schemas.openxmlformats.org/officeDocument/2006/relationships/tags" Target="../tags/tag271.xml"/><Relationship Id="rId26" Type="http://schemas.openxmlformats.org/officeDocument/2006/relationships/tags" Target="../tags/tag270.xml"/><Relationship Id="rId25" Type="http://schemas.openxmlformats.org/officeDocument/2006/relationships/tags" Target="../tags/tag269.xml"/><Relationship Id="rId24" Type="http://schemas.openxmlformats.org/officeDocument/2006/relationships/tags" Target="../tags/tag268.xml"/><Relationship Id="rId23" Type="http://schemas.openxmlformats.org/officeDocument/2006/relationships/tags" Target="../tags/tag267.xml"/><Relationship Id="rId22" Type="http://schemas.openxmlformats.org/officeDocument/2006/relationships/tags" Target="../tags/tag266.xml"/><Relationship Id="rId21" Type="http://schemas.openxmlformats.org/officeDocument/2006/relationships/tags" Target="../tags/tag265.xml"/><Relationship Id="rId20" Type="http://schemas.openxmlformats.org/officeDocument/2006/relationships/tags" Target="../tags/tag264.xml"/><Relationship Id="rId2" Type="http://schemas.openxmlformats.org/officeDocument/2006/relationships/tags" Target="../tags/tag246.xml"/><Relationship Id="rId19" Type="http://schemas.openxmlformats.org/officeDocument/2006/relationships/tags" Target="../tags/tag263.xml"/><Relationship Id="rId18" Type="http://schemas.openxmlformats.org/officeDocument/2006/relationships/tags" Target="../tags/tag262.xml"/><Relationship Id="rId17" Type="http://schemas.openxmlformats.org/officeDocument/2006/relationships/tags" Target="../tags/tag261.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tags" Target="../tags/tag245.xml"/></Relationships>
</file>

<file path=ppt/slides/_rels/slide4.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4" Type="http://schemas.openxmlformats.org/officeDocument/2006/relationships/slideLayout" Target="../slideLayouts/slideLayout35.xml"/><Relationship Id="rId43" Type="http://schemas.openxmlformats.org/officeDocument/2006/relationships/audio" Target="../media/audio1.wav"/><Relationship Id="rId42" Type="http://schemas.openxmlformats.org/officeDocument/2006/relationships/tags" Target="../tags/tag323.xml"/><Relationship Id="rId41" Type="http://schemas.openxmlformats.org/officeDocument/2006/relationships/image" Target="../media/image11.png"/><Relationship Id="rId40" Type="http://schemas.openxmlformats.org/officeDocument/2006/relationships/slide" Target="slide1.xml"/><Relationship Id="rId4" Type="http://schemas.openxmlformats.org/officeDocument/2006/relationships/tags" Target="../tags/tag287.xml"/><Relationship Id="rId39" Type="http://schemas.openxmlformats.org/officeDocument/2006/relationships/tags" Target="../tags/tag322.xml"/><Relationship Id="rId38" Type="http://schemas.openxmlformats.org/officeDocument/2006/relationships/tags" Target="../tags/tag321.xml"/><Relationship Id="rId37" Type="http://schemas.openxmlformats.org/officeDocument/2006/relationships/tags" Target="../tags/tag320.xml"/><Relationship Id="rId36" Type="http://schemas.openxmlformats.org/officeDocument/2006/relationships/tags" Target="../tags/tag319.xml"/><Relationship Id="rId35" Type="http://schemas.openxmlformats.org/officeDocument/2006/relationships/tags" Target="../tags/tag318.xml"/><Relationship Id="rId34" Type="http://schemas.openxmlformats.org/officeDocument/2006/relationships/tags" Target="../tags/tag317.xml"/><Relationship Id="rId33" Type="http://schemas.openxmlformats.org/officeDocument/2006/relationships/tags" Target="../tags/tag316.xml"/><Relationship Id="rId32" Type="http://schemas.openxmlformats.org/officeDocument/2006/relationships/tags" Target="../tags/tag315.xml"/><Relationship Id="rId31" Type="http://schemas.openxmlformats.org/officeDocument/2006/relationships/tags" Target="../tags/tag314.xml"/><Relationship Id="rId30" Type="http://schemas.openxmlformats.org/officeDocument/2006/relationships/tags" Target="../tags/tag313.xml"/><Relationship Id="rId3" Type="http://schemas.openxmlformats.org/officeDocument/2006/relationships/tags" Target="../tags/tag286.xml"/><Relationship Id="rId29" Type="http://schemas.openxmlformats.org/officeDocument/2006/relationships/tags" Target="../tags/tag312.xml"/><Relationship Id="rId28" Type="http://schemas.openxmlformats.org/officeDocument/2006/relationships/tags" Target="../tags/tag311.xml"/><Relationship Id="rId27" Type="http://schemas.openxmlformats.org/officeDocument/2006/relationships/tags" Target="../tags/tag310.xml"/><Relationship Id="rId26" Type="http://schemas.openxmlformats.org/officeDocument/2006/relationships/tags" Target="../tags/tag309.xml"/><Relationship Id="rId25" Type="http://schemas.openxmlformats.org/officeDocument/2006/relationships/tags" Target="../tags/tag308.xml"/><Relationship Id="rId24" Type="http://schemas.openxmlformats.org/officeDocument/2006/relationships/tags" Target="../tags/tag307.xml"/><Relationship Id="rId23" Type="http://schemas.openxmlformats.org/officeDocument/2006/relationships/tags" Target="../tags/tag306.xml"/><Relationship Id="rId22" Type="http://schemas.openxmlformats.org/officeDocument/2006/relationships/tags" Target="../tags/tag305.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tags" Target="../tags/tag28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8.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tags" Target="../tags/tag350.xml"/><Relationship Id="rId5" Type="http://schemas.openxmlformats.org/officeDocument/2006/relationships/tags" Target="../tags/tag349.xml"/><Relationship Id="rId4" Type="http://schemas.openxmlformats.org/officeDocument/2006/relationships/tags" Target="../tags/tag348.xml"/><Relationship Id="rId37" Type="http://schemas.openxmlformats.org/officeDocument/2006/relationships/slideLayout" Target="../slideLayouts/slideLayout35.xml"/><Relationship Id="rId36" Type="http://schemas.openxmlformats.org/officeDocument/2006/relationships/tags" Target="../tags/tag380.xml"/><Relationship Id="rId35" Type="http://schemas.openxmlformats.org/officeDocument/2006/relationships/tags" Target="../tags/tag379.xml"/><Relationship Id="rId34" Type="http://schemas.openxmlformats.org/officeDocument/2006/relationships/tags" Target="../tags/tag378.xml"/><Relationship Id="rId33" Type="http://schemas.openxmlformats.org/officeDocument/2006/relationships/tags" Target="../tags/tag377.xml"/><Relationship Id="rId32" Type="http://schemas.openxmlformats.org/officeDocument/2006/relationships/tags" Target="../tags/tag376.xml"/><Relationship Id="rId31" Type="http://schemas.openxmlformats.org/officeDocument/2006/relationships/tags" Target="../tags/tag375.xml"/><Relationship Id="rId30" Type="http://schemas.openxmlformats.org/officeDocument/2006/relationships/tags" Target="../tags/tag374.xml"/><Relationship Id="rId3" Type="http://schemas.openxmlformats.org/officeDocument/2006/relationships/tags" Target="../tags/tag347.xml"/><Relationship Id="rId29" Type="http://schemas.openxmlformats.org/officeDocument/2006/relationships/tags" Target="../tags/tag373.xml"/><Relationship Id="rId28" Type="http://schemas.openxmlformats.org/officeDocument/2006/relationships/tags" Target="../tags/tag372.xml"/><Relationship Id="rId27" Type="http://schemas.openxmlformats.org/officeDocument/2006/relationships/tags" Target="../tags/tag371.xml"/><Relationship Id="rId26" Type="http://schemas.openxmlformats.org/officeDocument/2006/relationships/tags" Target="../tags/tag370.xml"/><Relationship Id="rId25" Type="http://schemas.openxmlformats.org/officeDocument/2006/relationships/tags" Target="../tags/tag369.xml"/><Relationship Id="rId24" Type="http://schemas.openxmlformats.org/officeDocument/2006/relationships/tags" Target="../tags/tag368.xml"/><Relationship Id="rId23" Type="http://schemas.openxmlformats.org/officeDocument/2006/relationships/tags" Target="../tags/tag367.xml"/><Relationship Id="rId22" Type="http://schemas.openxmlformats.org/officeDocument/2006/relationships/tags" Target="../tags/tag366.xml"/><Relationship Id="rId21" Type="http://schemas.openxmlformats.org/officeDocument/2006/relationships/tags" Target="../tags/tag365.xml"/><Relationship Id="rId20" Type="http://schemas.openxmlformats.org/officeDocument/2006/relationships/tags" Target="../tags/tag364.xml"/><Relationship Id="rId2" Type="http://schemas.openxmlformats.org/officeDocument/2006/relationships/tags" Target="../tags/tag346.xml"/><Relationship Id="rId19" Type="http://schemas.openxmlformats.org/officeDocument/2006/relationships/tags" Target="../tags/tag363.xml"/><Relationship Id="rId18" Type="http://schemas.openxmlformats.org/officeDocument/2006/relationships/tags" Target="../tags/tag362.xml"/><Relationship Id="rId17" Type="http://schemas.openxmlformats.org/officeDocument/2006/relationships/tags" Target="../tags/tag361.xml"/><Relationship Id="rId16" Type="http://schemas.openxmlformats.org/officeDocument/2006/relationships/tags" Target="../tags/tag360.xml"/><Relationship Id="rId15" Type="http://schemas.openxmlformats.org/officeDocument/2006/relationships/tags" Target="../tags/tag359.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5.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40290" name="Rectangle 2"/>
          <p:cNvSpPr>
            <a:spLocks noGrp="1"/>
          </p:cNvSpPr>
          <p:nvPr>
            <p:ph type="ctrTitle" idx="4294967295"/>
            <p:custDataLst>
              <p:tags r:id="rId6"/>
            </p:custDataLst>
          </p:nvPr>
        </p:nvSpPr>
        <p:spPr>
          <a:xfrm>
            <a:off x="531731" y="2168538"/>
            <a:ext cx="7208854" cy="1066910"/>
          </a:xfrm>
          <a:ln>
            <a:noFill/>
          </a:ln>
        </p:spPr>
        <p:txBody>
          <a:bodyPr vert="horz" wrap="square" lIns="91440" tIns="45720" rIns="91440" bIns="45720" anchor="b">
            <a:noAutofit/>
          </a:bodyPr>
          <a:lstStyle>
            <a:lvl1pPr lvl="0">
              <a:buClrTx/>
              <a:buSzTx/>
              <a:buFontTx/>
              <a:defRPr/>
            </a:lvl1pPr>
          </a:lstStyle>
          <a:p>
            <a:pPr lvl="0" algn="l" defTabSz="914400" fontAlgn="auto"/>
            <a:r>
              <a:rPr kumimoji="0" sz="3600" noProof="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第</a:t>
            </a:r>
            <a:r>
              <a:rPr kumimoji="0" sz="3600" noProof="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4</a:t>
            </a:r>
            <a:r>
              <a:rPr kumimoji="0" sz="3600" noProof="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节  树与二叉树</a:t>
            </a:r>
            <a:endParaRPr kumimoji="0" sz="3600" noProof="1">
              <a:solidFill>
                <a:schemeClr val="dk1"/>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Tree>
    <p:custDataLst>
      <p:tags r:id="rId7"/>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5709" name="Rectangle 4"/>
          <p:cNvSpPr/>
          <p:nvPr>
            <p:custDataLst>
              <p:tags r:id="rId6"/>
            </p:custDataLst>
          </p:nvPr>
        </p:nvSpPr>
        <p:spPr>
          <a:xfrm>
            <a:off x="6055995" y="2117725"/>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       A</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710" name="Line 5"/>
          <p:cNvSpPr/>
          <p:nvPr>
            <p:custDataLst>
              <p:tags r:id="rId7"/>
            </p:custDataLst>
          </p:nvPr>
        </p:nvSpPr>
        <p:spPr>
          <a:xfrm>
            <a:off x="6427470" y="2117725"/>
            <a:ext cx="0" cy="406400"/>
          </a:xfrm>
          <a:prstGeom prst="line">
            <a:avLst/>
          </a:prstGeom>
          <a:ln w="9525" cap="flat" cmpd="sng">
            <a:solidFill>
              <a:schemeClr val="dk1"/>
            </a:solidFill>
            <a:prstDash val="solid"/>
            <a:headEnd type="none" w="med" len="med"/>
            <a:tailEnd type="none" w="med" len="med"/>
          </a:ln>
        </p:spPr>
      </p:sp>
      <p:sp>
        <p:nvSpPr>
          <p:cNvPr id="155711" name="Line 6"/>
          <p:cNvSpPr/>
          <p:nvPr>
            <p:custDataLst>
              <p:tags r:id="rId8"/>
            </p:custDataLst>
          </p:nvPr>
        </p:nvSpPr>
        <p:spPr>
          <a:xfrm>
            <a:off x="6868795" y="2117725"/>
            <a:ext cx="0" cy="406400"/>
          </a:xfrm>
          <a:prstGeom prst="line">
            <a:avLst/>
          </a:prstGeom>
          <a:ln w="9525" cap="flat" cmpd="sng">
            <a:solidFill>
              <a:schemeClr val="dk1"/>
            </a:solidFill>
            <a:prstDash val="solid"/>
            <a:headEnd type="none" w="med" len="med"/>
            <a:tailEnd type="none" w="med" len="med"/>
          </a:ln>
        </p:spPr>
      </p:sp>
      <p:sp>
        <p:nvSpPr>
          <p:cNvPr id="155706" name="Rectangle 8"/>
          <p:cNvSpPr/>
          <p:nvPr>
            <p:custDataLst>
              <p:tags r:id="rId9"/>
            </p:custDataLst>
          </p:nvPr>
        </p:nvSpPr>
        <p:spPr>
          <a:xfrm>
            <a:off x="5309870" y="2765425"/>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B</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707" name="Line 9"/>
          <p:cNvSpPr/>
          <p:nvPr>
            <p:custDataLst>
              <p:tags r:id="rId10"/>
            </p:custDataLst>
          </p:nvPr>
        </p:nvSpPr>
        <p:spPr>
          <a:xfrm>
            <a:off x="5681345" y="2765425"/>
            <a:ext cx="0" cy="406400"/>
          </a:xfrm>
          <a:prstGeom prst="line">
            <a:avLst/>
          </a:prstGeom>
          <a:ln w="9525" cap="flat" cmpd="sng">
            <a:solidFill>
              <a:schemeClr val="dk1"/>
            </a:solidFill>
            <a:prstDash val="solid"/>
            <a:headEnd type="none" w="med" len="med"/>
            <a:tailEnd type="none" w="med" len="med"/>
          </a:ln>
        </p:spPr>
      </p:sp>
      <p:sp>
        <p:nvSpPr>
          <p:cNvPr id="155708" name="Line 10"/>
          <p:cNvSpPr/>
          <p:nvPr>
            <p:custDataLst>
              <p:tags r:id="rId11"/>
            </p:custDataLst>
          </p:nvPr>
        </p:nvSpPr>
        <p:spPr>
          <a:xfrm>
            <a:off x="6122670" y="2765425"/>
            <a:ext cx="0" cy="406400"/>
          </a:xfrm>
          <a:prstGeom prst="line">
            <a:avLst/>
          </a:prstGeom>
          <a:ln w="9525" cap="flat" cmpd="sng">
            <a:solidFill>
              <a:schemeClr val="dk1"/>
            </a:solidFill>
            <a:prstDash val="solid"/>
            <a:headEnd type="none" w="med" len="med"/>
            <a:tailEnd type="none" w="med" len="med"/>
          </a:ln>
        </p:spPr>
      </p:sp>
      <p:sp>
        <p:nvSpPr>
          <p:cNvPr id="155703" name="Rectangle 12"/>
          <p:cNvSpPr/>
          <p:nvPr>
            <p:custDataLst>
              <p:tags r:id="rId12"/>
            </p:custDataLst>
          </p:nvPr>
        </p:nvSpPr>
        <p:spPr>
          <a:xfrm>
            <a:off x="4866640" y="3559175"/>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       C</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704" name="Line 13"/>
          <p:cNvSpPr/>
          <p:nvPr>
            <p:custDataLst>
              <p:tags r:id="rId13"/>
            </p:custDataLst>
          </p:nvPr>
        </p:nvSpPr>
        <p:spPr>
          <a:xfrm>
            <a:off x="5238115" y="3559175"/>
            <a:ext cx="0" cy="406400"/>
          </a:xfrm>
          <a:prstGeom prst="line">
            <a:avLst/>
          </a:prstGeom>
          <a:ln w="9525" cap="flat" cmpd="sng">
            <a:solidFill>
              <a:schemeClr val="dk1"/>
            </a:solidFill>
            <a:prstDash val="solid"/>
            <a:headEnd type="none" w="med" len="med"/>
            <a:tailEnd type="none" w="med" len="med"/>
          </a:ln>
        </p:spPr>
      </p:sp>
      <p:sp>
        <p:nvSpPr>
          <p:cNvPr id="155705" name="Line 14"/>
          <p:cNvSpPr/>
          <p:nvPr>
            <p:custDataLst>
              <p:tags r:id="rId14"/>
            </p:custDataLst>
          </p:nvPr>
        </p:nvSpPr>
        <p:spPr>
          <a:xfrm>
            <a:off x="5679440" y="3559175"/>
            <a:ext cx="0" cy="406400"/>
          </a:xfrm>
          <a:prstGeom prst="line">
            <a:avLst/>
          </a:prstGeom>
          <a:ln w="9525" cap="flat" cmpd="sng">
            <a:solidFill>
              <a:schemeClr val="dk1"/>
            </a:solidFill>
            <a:prstDash val="solid"/>
            <a:headEnd type="none" w="med" len="med"/>
            <a:tailEnd type="none" w="med" len="med"/>
          </a:ln>
        </p:spPr>
      </p:sp>
      <p:sp>
        <p:nvSpPr>
          <p:cNvPr id="155700" name="Rectangle 16"/>
          <p:cNvSpPr/>
          <p:nvPr>
            <p:custDataLst>
              <p:tags r:id="rId15"/>
            </p:custDataLst>
          </p:nvPr>
        </p:nvSpPr>
        <p:spPr>
          <a:xfrm>
            <a:off x="6386195" y="3557905"/>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       D</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701" name="Line 17"/>
          <p:cNvSpPr/>
          <p:nvPr>
            <p:custDataLst>
              <p:tags r:id="rId16"/>
            </p:custDataLst>
          </p:nvPr>
        </p:nvSpPr>
        <p:spPr>
          <a:xfrm>
            <a:off x="6757670" y="3557905"/>
            <a:ext cx="0" cy="406400"/>
          </a:xfrm>
          <a:prstGeom prst="line">
            <a:avLst/>
          </a:prstGeom>
          <a:ln w="9525" cap="flat" cmpd="sng">
            <a:solidFill>
              <a:schemeClr val="dk1"/>
            </a:solidFill>
            <a:prstDash val="solid"/>
            <a:headEnd type="none" w="med" len="med"/>
            <a:tailEnd type="none" w="med" len="med"/>
          </a:ln>
        </p:spPr>
      </p:sp>
      <p:sp>
        <p:nvSpPr>
          <p:cNvPr id="155702" name="Line 18"/>
          <p:cNvSpPr/>
          <p:nvPr>
            <p:custDataLst>
              <p:tags r:id="rId17"/>
            </p:custDataLst>
          </p:nvPr>
        </p:nvSpPr>
        <p:spPr>
          <a:xfrm>
            <a:off x="7198995" y="3557905"/>
            <a:ext cx="0" cy="406400"/>
          </a:xfrm>
          <a:prstGeom prst="line">
            <a:avLst/>
          </a:prstGeom>
          <a:ln w="9525" cap="flat" cmpd="sng">
            <a:solidFill>
              <a:schemeClr val="dk1"/>
            </a:solidFill>
            <a:prstDash val="solid"/>
            <a:headEnd type="none" w="med" len="med"/>
            <a:tailEnd type="none" w="med" len="med"/>
          </a:ln>
        </p:spPr>
      </p:sp>
      <p:sp>
        <p:nvSpPr>
          <p:cNvPr id="155697" name="Rectangle 20"/>
          <p:cNvSpPr/>
          <p:nvPr>
            <p:custDataLst>
              <p:tags r:id="rId18"/>
            </p:custDataLst>
          </p:nvPr>
        </p:nvSpPr>
        <p:spPr>
          <a:xfrm>
            <a:off x="5679440" y="4367530"/>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       E</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98" name="Line 21"/>
          <p:cNvSpPr/>
          <p:nvPr>
            <p:custDataLst>
              <p:tags r:id="rId19"/>
            </p:custDataLst>
          </p:nvPr>
        </p:nvSpPr>
        <p:spPr>
          <a:xfrm>
            <a:off x="6050915" y="4367530"/>
            <a:ext cx="0" cy="406400"/>
          </a:xfrm>
          <a:prstGeom prst="line">
            <a:avLst/>
          </a:prstGeom>
          <a:ln w="9525" cap="flat" cmpd="sng">
            <a:solidFill>
              <a:schemeClr val="dk1"/>
            </a:solidFill>
            <a:prstDash val="solid"/>
            <a:headEnd type="none" w="med" len="med"/>
            <a:tailEnd type="none" w="med" len="med"/>
          </a:ln>
        </p:spPr>
      </p:sp>
      <p:sp>
        <p:nvSpPr>
          <p:cNvPr id="155699" name="Line 22"/>
          <p:cNvSpPr/>
          <p:nvPr>
            <p:custDataLst>
              <p:tags r:id="rId20"/>
            </p:custDataLst>
          </p:nvPr>
        </p:nvSpPr>
        <p:spPr>
          <a:xfrm>
            <a:off x="6492240" y="4367530"/>
            <a:ext cx="0" cy="406400"/>
          </a:xfrm>
          <a:prstGeom prst="line">
            <a:avLst/>
          </a:prstGeom>
          <a:ln w="9525" cap="flat" cmpd="sng">
            <a:solidFill>
              <a:schemeClr val="dk1"/>
            </a:solidFill>
            <a:prstDash val="solid"/>
            <a:headEnd type="none" w="med" len="med"/>
            <a:tailEnd type="none" w="med" len="med"/>
          </a:ln>
        </p:spPr>
      </p:sp>
      <p:sp>
        <p:nvSpPr>
          <p:cNvPr id="155694" name="Rectangle 24"/>
          <p:cNvSpPr/>
          <p:nvPr>
            <p:custDataLst>
              <p:tags r:id="rId21"/>
            </p:custDataLst>
          </p:nvPr>
        </p:nvSpPr>
        <p:spPr>
          <a:xfrm>
            <a:off x="7160895" y="4351655"/>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       F</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95" name="Line 25"/>
          <p:cNvSpPr/>
          <p:nvPr>
            <p:custDataLst>
              <p:tags r:id="rId22"/>
            </p:custDataLst>
          </p:nvPr>
        </p:nvSpPr>
        <p:spPr>
          <a:xfrm>
            <a:off x="7532370" y="4351655"/>
            <a:ext cx="0" cy="406400"/>
          </a:xfrm>
          <a:prstGeom prst="line">
            <a:avLst/>
          </a:prstGeom>
          <a:ln w="9525" cap="flat" cmpd="sng">
            <a:solidFill>
              <a:schemeClr val="dk1"/>
            </a:solidFill>
            <a:prstDash val="solid"/>
            <a:headEnd type="none" w="med" len="med"/>
            <a:tailEnd type="none" w="med" len="med"/>
          </a:ln>
        </p:spPr>
      </p:sp>
      <p:sp>
        <p:nvSpPr>
          <p:cNvPr id="155696" name="Line 26"/>
          <p:cNvSpPr/>
          <p:nvPr>
            <p:custDataLst>
              <p:tags r:id="rId23"/>
            </p:custDataLst>
          </p:nvPr>
        </p:nvSpPr>
        <p:spPr>
          <a:xfrm>
            <a:off x="7973695" y="4351655"/>
            <a:ext cx="0" cy="406400"/>
          </a:xfrm>
          <a:prstGeom prst="line">
            <a:avLst/>
          </a:prstGeom>
          <a:ln w="9525" cap="flat" cmpd="sng">
            <a:solidFill>
              <a:schemeClr val="dk1"/>
            </a:solidFill>
            <a:prstDash val="solid"/>
            <a:headEnd type="none" w="med" len="med"/>
            <a:tailEnd type="none" w="med" len="med"/>
          </a:ln>
        </p:spPr>
      </p:sp>
      <p:sp>
        <p:nvSpPr>
          <p:cNvPr id="155691" name="Rectangle 28"/>
          <p:cNvSpPr/>
          <p:nvPr>
            <p:custDataLst>
              <p:tags r:id="rId24"/>
            </p:custDataLst>
          </p:nvPr>
        </p:nvSpPr>
        <p:spPr>
          <a:xfrm>
            <a:off x="6417945" y="5124450"/>
            <a:ext cx="1235075" cy="406400"/>
          </a:xfrm>
          <a:prstGeom prst="rect">
            <a:avLst/>
          </a:prstGeom>
          <a:noFill/>
          <a:ln w="9525" cap="flat" cmpd="sng">
            <a:solidFill>
              <a:schemeClr val="dk1"/>
            </a:solidFill>
            <a:prstDash val="solid"/>
            <a:miter/>
            <a:headEnd type="none" w="med" len="med"/>
            <a:tailEnd type="none" w="med" len="med"/>
          </a:ln>
        </p:spPr>
        <p:txBody>
          <a:bodyPr wrap="none" anchor="ct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       G</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92" name="Line 29"/>
          <p:cNvSpPr/>
          <p:nvPr>
            <p:custDataLst>
              <p:tags r:id="rId25"/>
            </p:custDataLst>
          </p:nvPr>
        </p:nvSpPr>
        <p:spPr>
          <a:xfrm>
            <a:off x="6789420" y="5124450"/>
            <a:ext cx="0" cy="406400"/>
          </a:xfrm>
          <a:prstGeom prst="line">
            <a:avLst/>
          </a:prstGeom>
          <a:ln w="9525" cap="flat" cmpd="sng">
            <a:solidFill>
              <a:schemeClr val="dk1"/>
            </a:solidFill>
            <a:prstDash val="solid"/>
            <a:headEnd type="none" w="med" len="med"/>
            <a:tailEnd type="none" w="med" len="med"/>
          </a:ln>
        </p:spPr>
      </p:sp>
      <p:sp>
        <p:nvSpPr>
          <p:cNvPr id="155693" name="Line 30"/>
          <p:cNvSpPr/>
          <p:nvPr>
            <p:custDataLst>
              <p:tags r:id="rId26"/>
            </p:custDataLst>
          </p:nvPr>
        </p:nvSpPr>
        <p:spPr>
          <a:xfrm>
            <a:off x="7230745" y="5124450"/>
            <a:ext cx="0" cy="406400"/>
          </a:xfrm>
          <a:prstGeom prst="line">
            <a:avLst/>
          </a:prstGeom>
          <a:ln w="9525" cap="flat" cmpd="sng">
            <a:solidFill>
              <a:schemeClr val="dk1"/>
            </a:solidFill>
            <a:prstDash val="solid"/>
            <a:headEnd type="none" w="med" len="med"/>
            <a:tailEnd type="none" w="med" len="med"/>
          </a:ln>
        </p:spPr>
      </p:sp>
      <p:sp>
        <p:nvSpPr>
          <p:cNvPr id="145440" name="Line 31"/>
          <p:cNvSpPr/>
          <p:nvPr/>
        </p:nvSpPr>
        <p:spPr>
          <a:xfrm flipH="1">
            <a:off x="5968365" y="2401888"/>
            <a:ext cx="228600" cy="369887"/>
          </a:xfrm>
          <a:prstGeom prst="line">
            <a:avLst/>
          </a:prstGeom>
          <a:ln w="9525" cap="flat" cmpd="sng">
            <a:solidFill>
              <a:srgbClr val="0000FF"/>
            </a:solidFill>
            <a:prstDash val="solid"/>
            <a:headEnd type="none" w="med" len="med"/>
            <a:tailEnd type="triangle" w="med" len="med"/>
          </a:ln>
        </p:spPr>
      </p:sp>
      <p:sp>
        <p:nvSpPr>
          <p:cNvPr id="145441" name="Line 32"/>
          <p:cNvSpPr/>
          <p:nvPr/>
        </p:nvSpPr>
        <p:spPr>
          <a:xfrm flipH="1">
            <a:off x="5333365" y="3089275"/>
            <a:ext cx="176213" cy="476250"/>
          </a:xfrm>
          <a:prstGeom prst="line">
            <a:avLst/>
          </a:prstGeom>
          <a:ln w="9525" cap="flat" cmpd="sng">
            <a:solidFill>
              <a:srgbClr val="0000FF"/>
            </a:solidFill>
            <a:prstDash val="solid"/>
            <a:headEnd type="none" w="med" len="med"/>
            <a:tailEnd type="triangle" w="med" len="med"/>
          </a:ln>
        </p:spPr>
      </p:sp>
      <p:sp>
        <p:nvSpPr>
          <p:cNvPr id="145442" name="Line 33"/>
          <p:cNvSpPr/>
          <p:nvPr/>
        </p:nvSpPr>
        <p:spPr>
          <a:xfrm>
            <a:off x="6392228" y="3036888"/>
            <a:ext cx="511175" cy="528637"/>
          </a:xfrm>
          <a:prstGeom prst="line">
            <a:avLst/>
          </a:prstGeom>
          <a:ln w="9525" cap="flat" cmpd="sng">
            <a:solidFill>
              <a:srgbClr val="0000FF"/>
            </a:solidFill>
            <a:prstDash val="solid"/>
            <a:headEnd type="none" w="med" len="med"/>
            <a:tailEnd type="triangle" w="med" len="med"/>
          </a:ln>
        </p:spPr>
      </p:sp>
      <p:sp>
        <p:nvSpPr>
          <p:cNvPr id="145443" name="Line 34"/>
          <p:cNvSpPr/>
          <p:nvPr/>
        </p:nvSpPr>
        <p:spPr>
          <a:xfrm flipH="1">
            <a:off x="6285865" y="3795713"/>
            <a:ext cx="282575" cy="563562"/>
          </a:xfrm>
          <a:prstGeom prst="line">
            <a:avLst/>
          </a:prstGeom>
          <a:ln w="9525" cap="flat" cmpd="sng">
            <a:solidFill>
              <a:srgbClr val="0000FF"/>
            </a:solidFill>
            <a:prstDash val="solid"/>
            <a:headEnd type="none" w="med" len="med"/>
            <a:tailEnd type="triangle" w="med" len="med"/>
          </a:ln>
        </p:spPr>
      </p:sp>
      <p:sp>
        <p:nvSpPr>
          <p:cNvPr id="145444" name="Line 35"/>
          <p:cNvSpPr/>
          <p:nvPr/>
        </p:nvSpPr>
        <p:spPr>
          <a:xfrm>
            <a:off x="7397115" y="3795713"/>
            <a:ext cx="317500" cy="563562"/>
          </a:xfrm>
          <a:prstGeom prst="line">
            <a:avLst/>
          </a:prstGeom>
          <a:ln w="9525" cap="flat" cmpd="sng">
            <a:solidFill>
              <a:srgbClr val="0000FF"/>
            </a:solidFill>
            <a:prstDash val="solid"/>
            <a:headEnd type="none" w="med" len="med"/>
            <a:tailEnd type="triangle" w="med" len="med"/>
          </a:ln>
        </p:spPr>
      </p:sp>
      <p:sp>
        <p:nvSpPr>
          <p:cNvPr id="145445" name="Line 36"/>
          <p:cNvSpPr/>
          <p:nvPr/>
        </p:nvSpPr>
        <p:spPr>
          <a:xfrm>
            <a:off x="6655753" y="4676775"/>
            <a:ext cx="317500" cy="458788"/>
          </a:xfrm>
          <a:prstGeom prst="line">
            <a:avLst/>
          </a:prstGeom>
          <a:ln w="9525" cap="flat" cmpd="sng">
            <a:solidFill>
              <a:srgbClr val="0000FF"/>
            </a:solidFill>
            <a:prstDash val="solid"/>
            <a:headEnd type="none" w="med" len="med"/>
            <a:tailEnd type="triangle" w="med" len="med"/>
          </a:ln>
        </p:spPr>
      </p:sp>
      <p:sp>
        <p:nvSpPr>
          <p:cNvPr id="155682" name="Freeform 38"/>
          <p:cNvSpPr/>
          <p:nvPr>
            <p:custDataLst>
              <p:tags r:id="rId27"/>
            </p:custDataLst>
          </p:nvPr>
        </p:nvSpPr>
        <p:spPr>
          <a:xfrm>
            <a:off x="6303645" y="1416050"/>
            <a:ext cx="114300" cy="352425"/>
          </a:xfrm>
          <a:custGeom>
            <a:avLst/>
            <a:gdLst>
              <a:gd name="txL" fmla="*/ 0 w 94"/>
              <a:gd name="txT" fmla="*/ 0 h 233"/>
              <a:gd name="txR" fmla="*/ 94 w 94"/>
              <a:gd name="txB" fmla="*/ 233 h 233"/>
            </a:gdLst>
            <a:ahLst/>
            <a:cxnLst>
              <a:cxn ang="0">
                <a:pos x="2" y="0"/>
              </a:cxn>
              <a:cxn ang="0">
                <a:pos x="2" y="40"/>
              </a:cxn>
              <a:cxn ang="0">
                <a:pos x="0" y="85"/>
              </a:cxn>
            </a:cxnLst>
            <a:rect l="txL" t="txT" r="txR" b="txB"/>
            <a:pathLst>
              <a:path w="94" h="233">
                <a:moveTo>
                  <a:pt x="33" y="0"/>
                </a:moveTo>
                <a:cubicBezTo>
                  <a:pt x="63" y="36"/>
                  <a:pt x="94" y="72"/>
                  <a:pt x="89" y="111"/>
                </a:cubicBezTo>
                <a:cubicBezTo>
                  <a:pt x="84" y="150"/>
                  <a:pt x="19" y="218"/>
                  <a:pt x="0" y="233"/>
                </a:cubicBezTo>
              </a:path>
            </a:pathLst>
          </a:custGeom>
          <a:noFill/>
          <a:ln w="9525" cap="flat" cmpd="sng">
            <a:solidFill>
              <a:srgbClr val="0000FF">
                <a:alpha val="100000"/>
              </a:srgb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55683" name="Line 39"/>
          <p:cNvSpPr/>
          <p:nvPr/>
        </p:nvSpPr>
        <p:spPr>
          <a:xfrm>
            <a:off x="6320790" y="1768475"/>
            <a:ext cx="317500" cy="352425"/>
          </a:xfrm>
          <a:prstGeom prst="line">
            <a:avLst/>
          </a:prstGeom>
          <a:ln w="9525" cap="flat" cmpd="sng">
            <a:solidFill>
              <a:srgbClr val="0000FF"/>
            </a:solidFill>
            <a:prstDash val="solid"/>
            <a:headEnd type="none" w="med" len="med"/>
            <a:tailEnd type="triangle" w="med" len="med"/>
          </a:ln>
        </p:spPr>
      </p:sp>
      <p:sp>
        <p:nvSpPr>
          <p:cNvPr id="145449" name="Text Box 40"/>
          <p:cNvSpPr txBox="1"/>
          <p:nvPr/>
        </p:nvSpPr>
        <p:spPr>
          <a:xfrm>
            <a:off x="6867049" y="213264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0" name="Text Box 41"/>
          <p:cNvSpPr txBox="1"/>
          <p:nvPr/>
        </p:nvSpPr>
        <p:spPr>
          <a:xfrm>
            <a:off x="4866799" y="356139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1" name="Text Box 42"/>
          <p:cNvSpPr txBox="1"/>
          <p:nvPr/>
        </p:nvSpPr>
        <p:spPr>
          <a:xfrm>
            <a:off x="5724049" y="356139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2" name="Text Box 43"/>
          <p:cNvSpPr txBox="1"/>
          <p:nvPr/>
        </p:nvSpPr>
        <p:spPr>
          <a:xfrm>
            <a:off x="5704999" y="438054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3" name="Text Box 44"/>
          <p:cNvSpPr txBox="1"/>
          <p:nvPr/>
        </p:nvSpPr>
        <p:spPr>
          <a:xfrm>
            <a:off x="7171849" y="436149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4" name="Text Box 45"/>
          <p:cNvSpPr txBox="1"/>
          <p:nvPr/>
        </p:nvSpPr>
        <p:spPr>
          <a:xfrm>
            <a:off x="8010049" y="436149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5" name="Text Box 46"/>
          <p:cNvSpPr txBox="1"/>
          <p:nvPr/>
        </p:nvSpPr>
        <p:spPr>
          <a:xfrm>
            <a:off x="6428899" y="516159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45456" name="Text Box 47"/>
          <p:cNvSpPr txBox="1"/>
          <p:nvPr/>
        </p:nvSpPr>
        <p:spPr>
          <a:xfrm>
            <a:off x="7267099" y="5142548"/>
            <a:ext cx="356870" cy="398780"/>
          </a:xfrm>
          <a:prstGeom prst="rect">
            <a:avLst/>
          </a:prstGeom>
          <a:noFill/>
          <a:ln w="9525">
            <a:noFill/>
          </a:ln>
        </p:spPr>
        <p:txBody>
          <a:bodyPr wrap="none" anchor="ctr">
            <a:spAutoFit/>
          </a:bodyPr>
          <a:p>
            <a:pPr algn="ctr" eaLnBrk="1" hangingPunct="1">
              <a:buFont typeface="Wingdings 3" panose="05040102010807070707" pitchFamily="18" charset="2"/>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55669" name="Oval 49"/>
          <p:cNvSpPr/>
          <p:nvPr>
            <p:custDataLst>
              <p:tags r:id="rId28"/>
            </p:custDataLst>
          </p:nvPr>
        </p:nvSpPr>
        <p:spPr>
          <a:xfrm>
            <a:off x="3328670" y="2117725"/>
            <a:ext cx="405130" cy="35560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0" name="Oval 50"/>
          <p:cNvSpPr/>
          <p:nvPr>
            <p:custDataLst>
              <p:tags r:id="rId29"/>
            </p:custDataLst>
          </p:nvPr>
        </p:nvSpPr>
        <p:spPr>
          <a:xfrm>
            <a:off x="2934970" y="2676525"/>
            <a:ext cx="405130" cy="35560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B</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1" name="Oval 51"/>
          <p:cNvSpPr/>
          <p:nvPr>
            <p:custDataLst>
              <p:tags r:id="rId30"/>
            </p:custDataLst>
          </p:nvPr>
        </p:nvSpPr>
        <p:spPr>
          <a:xfrm>
            <a:off x="2504440" y="3251200"/>
            <a:ext cx="405130" cy="35560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C</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2" name="Oval 52"/>
          <p:cNvSpPr/>
          <p:nvPr>
            <p:custDataLst>
              <p:tags r:id="rId31"/>
            </p:custDataLst>
          </p:nvPr>
        </p:nvSpPr>
        <p:spPr>
          <a:xfrm>
            <a:off x="3317240" y="3251200"/>
            <a:ext cx="405130" cy="35560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D</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3" name="Oval 53"/>
          <p:cNvSpPr/>
          <p:nvPr>
            <p:custDataLst>
              <p:tags r:id="rId32"/>
            </p:custDataLst>
          </p:nvPr>
        </p:nvSpPr>
        <p:spPr>
          <a:xfrm>
            <a:off x="2999740" y="3762375"/>
            <a:ext cx="405130" cy="37338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E</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4" name="Oval 54"/>
          <p:cNvSpPr/>
          <p:nvPr>
            <p:custDataLst>
              <p:tags r:id="rId33"/>
            </p:custDataLst>
          </p:nvPr>
        </p:nvSpPr>
        <p:spPr>
          <a:xfrm>
            <a:off x="3722370" y="3762375"/>
            <a:ext cx="405130" cy="35560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F</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5" name="Oval 55"/>
          <p:cNvSpPr/>
          <p:nvPr>
            <p:custDataLst>
              <p:tags r:id="rId34"/>
            </p:custDataLst>
          </p:nvPr>
        </p:nvSpPr>
        <p:spPr>
          <a:xfrm>
            <a:off x="3333115" y="4416425"/>
            <a:ext cx="405130" cy="35560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G</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5676" name="Line 56"/>
          <p:cNvSpPr/>
          <p:nvPr>
            <p:custDataLst>
              <p:tags r:id="rId35"/>
            </p:custDataLst>
          </p:nvPr>
        </p:nvSpPr>
        <p:spPr>
          <a:xfrm flipH="1">
            <a:off x="3223895" y="2411730"/>
            <a:ext cx="176530" cy="301625"/>
          </a:xfrm>
          <a:prstGeom prst="line">
            <a:avLst/>
          </a:prstGeom>
          <a:ln w="9525" cap="flat" cmpd="sng">
            <a:solidFill>
              <a:schemeClr val="dk1"/>
            </a:solidFill>
            <a:prstDash val="solid"/>
            <a:headEnd type="none" w="med" len="med"/>
            <a:tailEnd type="none" w="med" len="med"/>
          </a:ln>
        </p:spPr>
      </p:sp>
      <p:sp>
        <p:nvSpPr>
          <p:cNvPr id="155677" name="Line 57"/>
          <p:cNvSpPr/>
          <p:nvPr>
            <p:custDataLst>
              <p:tags r:id="rId36"/>
            </p:custDataLst>
          </p:nvPr>
        </p:nvSpPr>
        <p:spPr>
          <a:xfrm flipH="1">
            <a:off x="2834640" y="2992755"/>
            <a:ext cx="193675" cy="300355"/>
          </a:xfrm>
          <a:prstGeom prst="line">
            <a:avLst/>
          </a:prstGeom>
          <a:ln w="9525" cap="flat" cmpd="sng">
            <a:solidFill>
              <a:schemeClr val="dk1"/>
            </a:solidFill>
            <a:prstDash val="solid"/>
            <a:headEnd type="none" w="med" len="med"/>
            <a:tailEnd type="none" w="med" len="med"/>
          </a:ln>
        </p:spPr>
      </p:sp>
      <p:sp>
        <p:nvSpPr>
          <p:cNvPr id="155678" name="Line 58"/>
          <p:cNvSpPr/>
          <p:nvPr>
            <p:custDataLst>
              <p:tags r:id="rId37"/>
            </p:custDataLst>
          </p:nvPr>
        </p:nvSpPr>
        <p:spPr>
          <a:xfrm>
            <a:off x="3275965" y="2992755"/>
            <a:ext cx="211455" cy="300355"/>
          </a:xfrm>
          <a:prstGeom prst="line">
            <a:avLst/>
          </a:prstGeom>
          <a:ln w="9525" cap="flat" cmpd="sng">
            <a:solidFill>
              <a:schemeClr val="dk1"/>
            </a:solidFill>
            <a:prstDash val="solid"/>
            <a:headEnd type="none" w="med" len="med"/>
            <a:tailEnd type="none" w="med" len="med"/>
          </a:ln>
        </p:spPr>
      </p:sp>
      <p:sp>
        <p:nvSpPr>
          <p:cNvPr id="155679" name="Line 59"/>
          <p:cNvSpPr/>
          <p:nvPr>
            <p:custDataLst>
              <p:tags r:id="rId38"/>
            </p:custDataLst>
          </p:nvPr>
        </p:nvSpPr>
        <p:spPr>
          <a:xfrm flipH="1">
            <a:off x="3310890" y="3609975"/>
            <a:ext cx="123825" cy="230505"/>
          </a:xfrm>
          <a:prstGeom prst="line">
            <a:avLst/>
          </a:prstGeom>
          <a:ln w="9525" cap="flat" cmpd="sng">
            <a:solidFill>
              <a:schemeClr val="dk1"/>
            </a:solidFill>
            <a:prstDash val="solid"/>
            <a:headEnd type="none" w="med" len="med"/>
            <a:tailEnd type="none" w="med" len="med"/>
          </a:ln>
        </p:spPr>
      </p:sp>
      <p:sp>
        <p:nvSpPr>
          <p:cNvPr id="155680" name="Line 60"/>
          <p:cNvSpPr/>
          <p:nvPr>
            <p:custDataLst>
              <p:tags r:id="rId39"/>
            </p:custDataLst>
          </p:nvPr>
        </p:nvSpPr>
        <p:spPr>
          <a:xfrm>
            <a:off x="3628390" y="3575050"/>
            <a:ext cx="177800" cy="230505"/>
          </a:xfrm>
          <a:prstGeom prst="line">
            <a:avLst/>
          </a:prstGeom>
          <a:ln w="9525" cap="flat" cmpd="sng">
            <a:solidFill>
              <a:schemeClr val="dk1"/>
            </a:solidFill>
            <a:prstDash val="solid"/>
            <a:headEnd type="none" w="med" len="med"/>
            <a:tailEnd type="none" w="med" len="med"/>
          </a:ln>
        </p:spPr>
      </p:sp>
      <p:sp>
        <p:nvSpPr>
          <p:cNvPr id="155681" name="Line 61"/>
          <p:cNvSpPr/>
          <p:nvPr>
            <p:custDataLst>
              <p:tags r:id="rId40"/>
            </p:custDataLst>
          </p:nvPr>
        </p:nvSpPr>
        <p:spPr>
          <a:xfrm>
            <a:off x="3258820" y="4121150"/>
            <a:ext cx="211455" cy="300355"/>
          </a:xfrm>
          <a:prstGeom prst="line">
            <a:avLst/>
          </a:prstGeom>
          <a:ln w="9525" cap="flat" cmpd="sng">
            <a:solidFill>
              <a:schemeClr val="dk1"/>
            </a:solidFill>
            <a:prstDash val="solid"/>
            <a:headEnd type="none" w="med" len="med"/>
            <a:tailEnd type="none" w="med" len="med"/>
          </a:ln>
        </p:spPr>
      </p:sp>
      <p:sp>
        <p:nvSpPr>
          <p:cNvPr id="155668" name="Rectangle 62"/>
          <p:cNvSpPr>
            <a:spLocks noGrp="1"/>
          </p:cNvSpPr>
          <p:nvPr>
            <p:ph type="title" idx="4294967295"/>
          </p:nvPr>
        </p:nvSpPr>
        <p:spPr>
          <a:xfrm>
            <a:off x="755015" y="5321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a:t>
            </a:r>
            <a:endParaRPr>
              <a:solidFill>
                <a:srgbClr val="000000"/>
              </a:solidFill>
              <a:latin typeface="汉仪旗黑-85S" panose="00020600040101010101" pitchFamily="18" charset="-122"/>
              <a:ea typeface="汉仪旗黑-85S" panose="00020600040101010101" pitchFamily="18" charset="-122"/>
              <a:sym typeface="+mn-ea"/>
            </a:endParaRPr>
          </a:p>
        </p:txBody>
      </p:sp>
    </p:spTree>
    <p:custDataLst>
      <p:tags r:id="rId4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5440"/>
                                        </p:tgtEl>
                                        <p:attrNameLst>
                                          <p:attrName>style.visibility</p:attrName>
                                        </p:attrNameLst>
                                      </p:cBhvr>
                                      <p:to>
                                        <p:strVal val="visible"/>
                                      </p:to>
                                    </p:set>
                                    <p:animEffect transition="in" filter="box(out)">
                                      <p:cBhvr>
                                        <p:cTn id="7" dur="500"/>
                                        <p:tgtEl>
                                          <p:spTgt spid="145440"/>
                                        </p:tgtEl>
                                      </p:cBhvr>
                                    </p:animEffect>
                                  </p:childTnLst>
                                  <p:subTnLst>
                                    <p:audio>
                                      <p:cMediaNode>
                                        <p:cTn display="0" masterRel="sameClick">
                                          <p:stCondLst>
                                            <p:cond evt="begin" delay="0">
                                              <p:tn val="5"/>
                                            </p:cond>
                                          </p:stCondLst>
                                          <p:endCondLst>
                                            <p:cond evt="onStopAudio" delay="0">
                                              <p:tgtEl>
                                                <p:sldTgt/>
                                              </p:tgtEl>
                                            </p:cond>
                                          </p:endCondLst>
                                        </p:cTn>
                                        <p:tgtEl>
                                          <p:sndTgt r:embed="rId4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5449">
                                            <p:txEl>
                                              <p:charRg st="0" end="2"/>
                                            </p:txEl>
                                          </p:spTgt>
                                        </p:tgtEl>
                                        <p:attrNameLst>
                                          <p:attrName>style.visibility</p:attrName>
                                        </p:attrNameLst>
                                      </p:cBhvr>
                                      <p:to>
                                        <p:strVal val="visible"/>
                                      </p:to>
                                    </p:set>
                                    <p:animEffect transition="in" filter="box(out)">
                                      <p:cBhvr>
                                        <p:cTn id="12" dur="500"/>
                                        <p:tgtEl>
                                          <p:spTgt spid="145449">
                                            <p:txEl>
                                              <p:charRg st="0"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5441"/>
                                        </p:tgtEl>
                                        <p:attrNameLst>
                                          <p:attrName>style.visibility</p:attrName>
                                        </p:attrNameLst>
                                      </p:cBhvr>
                                      <p:to>
                                        <p:strVal val="visible"/>
                                      </p:to>
                                    </p:set>
                                    <p:animEffect transition="in" filter="box(out)">
                                      <p:cBhvr>
                                        <p:cTn id="17" dur="500"/>
                                        <p:tgtEl>
                                          <p:spTgt spid="145441"/>
                                        </p:tgtEl>
                                      </p:cBhvr>
                                    </p:animEffect>
                                  </p:childTnLst>
                                  <p:subTnLst>
                                    <p:audio>
                                      <p:cMediaNode>
                                        <p:cTn display="0" masterRel="sameClick">
                                          <p:stCondLst>
                                            <p:cond evt="begin" delay="0">
                                              <p:tn val="15"/>
                                            </p:cond>
                                          </p:stCondLst>
                                          <p:endCondLst>
                                            <p:cond evt="onStopAudio" delay="0">
                                              <p:tgtEl>
                                                <p:sldTgt/>
                                              </p:tgtEl>
                                            </p:cond>
                                          </p:endCondLst>
                                        </p:cTn>
                                        <p:tgtEl>
                                          <p:sndTgt r:embed="rId4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5442"/>
                                        </p:tgtEl>
                                        <p:attrNameLst>
                                          <p:attrName>style.visibility</p:attrName>
                                        </p:attrNameLst>
                                      </p:cBhvr>
                                      <p:to>
                                        <p:strVal val="visible"/>
                                      </p:to>
                                    </p:set>
                                    <p:animEffect transition="in" filter="box(out)">
                                      <p:cBhvr>
                                        <p:cTn id="22" dur="500"/>
                                        <p:tgtEl>
                                          <p:spTgt spid="145442"/>
                                        </p:tgtEl>
                                      </p:cBhvr>
                                    </p:animEffect>
                                  </p:childTnLst>
                                  <p:subTnLst>
                                    <p:audio>
                                      <p:cMediaNode>
                                        <p:cTn display="0" masterRel="sameClick">
                                          <p:stCondLst>
                                            <p:cond evt="begin" delay="0">
                                              <p:tn val="20"/>
                                            </p:cond>
                                          </p:stCondLst>
                                          <p:endCondLst>
                                            <p:cond evt="onStopAudio" delay="0">
                                              <p:tgtEl>
                                                <p:sldTgt/>
                                              </p:tgtEl>
                                            </p:cond>
                                          </p:endCondLst>
                                        </p:cTn>
                                        <p:tgtEl>
                                          <p:sndTgt r:embed="rId4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5450">
                                            <p:txEl>
                                              <p:charRg st="0" end="2"/>
                                            </p:txEl>
                                          </p:spTgt>
                                        </p:tgtEl>
                                        <p:attrNameLst>
                                          <p:attrName>style.visibility</p:attrName>
                                        </p:attrNameLst>
                                      </p:cBhvr>
                                      <p:to>
                                        <p:strVal val="visible"/>
                                      </p:to>
                                    </p:set>
                                    <p:animEffect transition="in" filter="box(out)">
                                      <p:cBhvr>
                                        <p:cTn id="27" dur="500"/>
                                        <p:tgtEl>
                                          <p:spTgt spid="145450">
                                            <p:txEl>
                                              <p:charRg st="0"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5451">
                                            <p:txEl>
                                              <p:charRg st="0" end="2"/>
                                            </p:txEl>
                                          </p:spTgt>
                                        </p:tgtEl>
                                        <p:attrNameLst>
                                          <p:attrName>style.visibility</p:attrName>
                                        </p:attrNameLst>
                                      </p:cBhvr>
                                      <p:to>
                                        <p:strVal val="visible"/>
                                      </p:to>
                                    </p:set>
                                    <p:animEffect transition="in" filter="box(out)">
                                      <p:cBhvr>
                                        <p:cTn id="32" dur="500"/>
                                        <p:tgtEl>
                                          <p:spTgt spid="145451">
                                            <p:txEl>
                                              <p:charRg st="0" end="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45443"/>
                                        </p:tgtEl>
                                        <p:attrNameLst>
                                          <p:attrName>style.visibility</p:attrName>
                                        </p:attrNameLst>
                                      </p:cBhvr>
                                      <p:to>
                                        <p:strVal val="visible"/>
                                      </p:to>
                                    </p:set>
                                    <p:animEffect transition="in" filter="box(out)">
                                      <p:cBhvr>
                                        <p:cTn id="37" dur="500"/>
                                        <p:tgtEl>
                                          <p:spTgt spid="145443"/>
                                        </p:tgtEl>
                                      </p:cBhvr>
                                    </p:animEffect>
                                  </p:childTnLst>
                                  <p:subTnLst>
                                    <p:audio>
                                      <p:cMediaNode>
                                        <p:cTn display="0" masterRel="sameClick">
                                          <p:stCondLst>
                                            <p:cond evt="begin" delay="0">
                                              <p:tn val="35"/>
                                            </p:cond>
                                          </p:stCondLst>
                                          <p:endCondLst>
                                            <p:cond evt="onStopAudio" delay="0">
                                              <p:tgtEl>
                                                <p:sldTgt/>
                                              </p:tgtEl>
                                            </p:cond>
                                          </p:endCondLst>
                                        </p:cTn>
                                        <p:tgtEl>
                                          <p:sndTgt r:embed="rId4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45444"/>
                                        </p:tgtEl>
                                        <p:attrNameLst>
                                          <p:attrName>style.visibility</p:attrName>
                                        </p:attrNameLst>
                                      </p:cBhvr>
                                      <p:to>
                                        <p:strVal val="visible"/>
                                      </p:to>
                                    </p:set>
                                    <p:animEffect transition="in" filter="box(out)">
                                      <p:cBhvr>
                                        <p:cTn id="42" dur="500"/>
                                        <p:tgtEl>
                                          <p:spTgt spid="145444"/>
                                        </p:tgtEl>
                                      </p:cBhvr>
                                    </p:animEffect>
                                  </p:childTnLst>
                                  <p:subTnLst>
                                    <p:audio>
                                      <p:cMediaNode>
                                        <p:cTn display="0" masterRel="sameClick">
                                          <p:stCondLst>
                                            <p:cond evt="begin" delay="0">
                                              <p:tn val="40"/>
                                            </p:cond>
                                          </p:stCondLst>
                                          <p:endCondLst>
                                            <p:cond evt="onStopAudio" delay="0">
                                              <p:tgtEl>
                                                <p:sldTgt/>
                                              </p:tgtEl>
                                            </p:cond>
                                          </p:endCondLst>
                                        </p:cTn>
                                        <p:tgtEl>
                                          <p:sndTgt r:embed="rId4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5452">
                                            <p:txEl>
                                              <p:charRg st="0" end="2"/>
                                            </p:txEl>
                                          </p:spTgt>
                                        </p:tgtEl>
                                        <p:attrNameLst>
                                          <p:attrName>style.visibility</p:attrName>
                                        </p:attrNameLst>
                                      </p:cBhvr>
                                      <p:to>
                                        <p:strVal val="visible"/>
                                      </p:to>
                                    </p:set>
                                    <p:animEffect transition="in" filter="box(out)">
                                      <p:cBhvr>
                                        <p:cTn id="47" dur="500"/>
                                        <p:tgtEl>
                                          <p:spTgt spid="145452">
                                            <p:txEl>
                                              <p:charRg st="0"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4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45445"/>
                                        </p:tgtEl>
                                        <p:attrNameLst>
                                          <p:attrName>style.visibility</p:attrName>
                                        </p:attrNameLst>
                                      </p:cBhvr>
                                      <p:to>
                                        <p:strVal val="visible"/>
                                      </p:to>
                                    </p:set>
                                    <p:animEffect transition="in" filter="box(out)">
                                      <p:cBhvr>
                                        <p:cTn id="52" dur="500"/>
                                        <p:tgtEl>
                                          <p:spTgt spid="145445"/>
                                        </p:tgtEl>
                                      </p:cBhvr>
                                    </p:animEffect>
                                  </p:childTnLst>
                                  <p:subTnLst>
                                    <p:audio>
                                      <p:cMediaNode>
                                        <p:cTn display="0" masterRel="sameClick">
                                          <p:stCondLst>
                                            <p:cond evt="begin" delay="0">
                                              <p:tn val="50"/>
                                            </p:cond>
                                          </p:stCondLst>
                                          <p:endCondLst>
                                            <p:cond evt="onStopAudio" delay="0">
                                              <p:tgtEl>
                                                <p:sldTgt/>
                                              </p:tgtEl>
                                            </p:cond>
                                          </p:endCondLst>
                                        </p:cTn>
                                        <p:tgtEl>
                                          <p:sndTgt r:embed="rId4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45453">
                                            <p:txEl>
                                              <p:charRg st="0" end="2"/>
                                            </p:txEl>
                                          </p:spTgt>
                                        </p:tgtEl>
                                        <p:attrNameLst>
                                          <p:attrName>style.visibility</p:attrName>
                                        </p:attrNameLst>
                                      </p:cBhvr>
                                      <p:to>
                                        <p:strVal val="visible"/>
                                      </p:to>
                                    </p:set>
                                    <p:animEffect transition="in" filter="box(out)">
                                      <p:cBhvr>
                                        <p:cTn id="57" dur="500"/>
                                        <p:tgtEl>
                                          <p:spTgt spid="145453">
                                            <p:txEl>
                                              <p:charRg st="0" end="2"/>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4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45454">
                                            <p:txEl>
                                              <p:charRg st="0" end="2"/>
                                            </p:txEl>
                                          </p:spTgt>
                                        </p:tgtEl>
                                        <p:attrNameLst>
                                          <p:attrName>style.visibility</p:attrName>
                                        </p:attrNameLst>
                                      </p:cBhvr>
                                      <p:to>
                                        <p:strVal val="visible"/>
                                      </p:to>
                                    </p:set>
                                    <p:animEffect transition="in" filter="box(out)">
                                      <p:cBhvr>
                                        <p:cTn id="62" dur="500"/>
                                        <p:tgtEl>
                                          <p:spTgt spid="145454">
                                            <p:txEl>
                                              <p:charRg st="0" end="2"/>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4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45455">
                                            <p:txEl>
                                              <p:charRg st="0" end="2"/>
                                            </p:txEl>
                                          </p:spTgt>
                                        </p:tgtEl>
                                        <p:attrNameLst>
                                          <p:attrName>style.visibility</p:attrName>
                                        </p:attrNameLst>
                                      </p:cBhvr>
                                      <p:to>
                                        <p:strVal val="visible"/>
                                      </p:to>
                                    </p:set>
                                    <p:animEffect transition="in" filter="box(out)">
                                      <p:cBhvr>
                                        <p:cTn id="67" dur="500"/>
                                        <p:tgtEl>
                                          <p:spTgt spid="145455">
                                            <p:txEl>
                                              <p:charRg st="0" end="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4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45456">
                                            <p:txEl>
                                              <p:charRg st="0" end="2"/>
                                            </p:txEl>
                                          </p:spTgt>
                                        </p:tgtEl>
                                        <p:attrNameLst>
                                          <p:attrName>style.visibility</p:attrName>
                                        </p:attrNameLst>
                                      </p:cBhvr>
                                      <p:to>
                                        <p:strVal val="visible"/>
                                      </p:to>
                                    </p:set>
                                    <p:animEffect transition="in" filter="box(out)">
                                      <p:cBhvr>
                                        <p:cTn id="72" dur="500"/>
                                        <p:tgtEl>
                                          <p:spTgt spid="145456">
                                            <p:txEl>
                                              <p:charRg st="0" end="2"/>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4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49" grpId="0" build="p"/>
      <p:bldP spid="145450" grpId="0" build="p"/>
      <p:bldP spid="145451" grpId="0" build="p"/>
      <p:bldP spid="145452" grpId="0" build="p"/>
      <p:bldP spid="145453" grpId="0" build="p"/>
      <p:bldP spid="145454" grpId="0" build="p"/>
      <p:bldP spid="145455" grpId="0" build="p"/>
      <p:bldP spid="14545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8723" name="Rectangle 2"/>
          <p:cNvSpPr>
            <a:spLocks noGrp="1"/>
          </p:cNvSpPr>
          <p:nvPr>
            <p:ph type="title" idx="4294967295"/>
          </p:nvPr>
        </p:nvSpPr>
        <p:spPr>
          <a:xfrm>
            <a:off x="755015" y="5448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58724"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0" algn="l" defTabSz="914400">
              <a:lnSpc>
                <a:spcPct val="200000"/>
              </a:lnSpc>
            </a:pPr>
            <a:r>
              <a:rPr sz="200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由于二叉树的递归性质，遍历算法也是递归的。三种基本的遍历算法如下 ：</a:t>
            </a:r>
            <a:endParaRPr sz="200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先访问树根，再访问左子树，最后访问右子树；</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先访问左子树，再访问树根，最后访问右子树；</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先访问左子树，再访问右子树，最后访问树根；</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lnSpc>
                <a:spcPct val="200000"/>
              </a:lnSpc>
              <a:buNone/>
            </a:pP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755015" y="467360"/>
            <a:ext cx="10681335" cy="416560"/>
          </a:xfrm>
        </p:spPr>
        <p:txBody>
          <a:bodyPr>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59816" name="Oval 3"/>
          <p:cNvSpPr/>
          <p:nvPr>
            <p:custDataLst>
              <p:tags r:id="rId6"/>
            </p:custDataLst>
          </p:nvPr>
        </p:nvSpPr>
        <p:spPr>
          <a:xfrm>
            <a:off x="3375025" y="16878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FFFF"/>
                </a:solidFill>
                <a:latin typeface="微软雅黑" panose="020B0503020204020204" pitchFamily="34" charset="-122"/>
                <a:ea typeface="微软雅黑" panose="020B0503020204020204" pitchFamily="34" charset="-122"/>
              </a:rPr>
              <a:t>A</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159817" name="Oval 4"/>
          <p:cNvSpPr/>
          <p:nvPr>
            <p:custDataLst>
              <p:tags r:id="rId7"/>
            </p:custDataLst>
          </p:nvPr>
        </p:nvSpPr>
        <p:spPr>
          <a:xfrm>
            <a:off x="2155825" y="26022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chemeClr val="lt1"/>
                </a:solidFill>
                <a:latin typeface="微软雅黑" panose="020B0503020204020204" pitchFamily="34" charset="-122"/>
                <a:ea typeface="微软雅黑" panose="020B0503020204020204" pitchFamily="34" charset="-122"/>
              </a:rPr>
              <a:t>B</a:t>
            </a:r>
            <a:endParaRPr lang="en-US" altLang="zh-CN" sz="2800" dirty="0">
              <a:solidFill>
                <a:schemeClr val="lt1"/>
              </a:solidFill>
              <a:latin typeface="微软雅黑" panose="020B0503020204020204" pitchFamily="34" charset="-122"/>
              <a:ea typeface="微软雅黑" panose="020B0503020204020204" pitchFamily="34" charset="-122"/>
            </a:endParaRPr>
          </a:p>
        </p:txBody>
      </p:sp>
      <p:sp>
        <p:nvSpPr>
          <p:cNvPr id="159818" name="Oval 5"/>
          <p:cNvSpPr/>
          <p:nvPr>
            <p:custDataLst>
              <p:tags r:id="rId8"/>
            </p:custDataLst>
          </p:nvPr>
        </p:nvSpPr>
        <p:spPr>
          <a:xfrm>
            <a:off x="2841625" y="35166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chemeClr val="lt1"/>
                </a:solidFill>
                <a:latin typeface="微软雅黑" panose="020B0503020204020204" pitchFamily="34" charset="-122"/>
                <a:ea typeface="微软雅黑" panose="020B0503020204020204" pitchFamily="34" charset="-122"/>
              </a:rPr>
              <a:t>C</a:t>
            </a:r>
            <a:endParaRPr lang="en-US" altLang="zh-CN" sz="2800" dirty="0">
              <a:solidFill>
                <a:schemeClr val="lt1"/>
              </a:solidFill>
              <a:latin typeface="微软雅黑" panose="020B0503020204020204" pitchFamily="34" charset="-122"/>
              <a:ea typeface="微软雅黑" panose="020B0503020204020204" pitchFamily="34" charset="-122"/>
            </a:endParaRPr>
          </a:p>
        </p:txBody>
      </p:sp>
      <p:sp>
        <p:nvSpPr>
          <p:cNvPr id="159819" name="Oval 6"/>
          <p:cNvSpPr/>
          <p:nvPr>
            <p:custDataLst>
              <p:tags r:id="rId9"/>
            </p:custDataLst>
          </p:nvPr>
        </p:nvSpPr>
        <p:spPr>
          <a:xfrm>
            <a:off x="2384425" y="45072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chemeClr val="lt1"/>
                </a:solidFill>
                <a:latin typeface="微软雅黑" panose="020B0503020204020204" pitchFamily="34" charset="-122"/>
                <a:ea typeface="微软雅黑" panose="020B0503020204020204" pitchFamily="34" charset="-122"/>
              </a:rPr>
              <a:t>D</a:t>
            </a:r>
            <a:endParaRPr lang="en-US" altLang="zh-CN" sz="2800" dirty="0">
              <a:solidFill>
                <a:schemeClr val="lt1"/>
              </a:solidFill>
              <a:latin typeface="微软雅黑" panose="020B0503020204020204" pitchFamily="34" charset="-122"/>
              <a:ea typeface="微软雅黑" panose="020B0503020204020204" pitchFamily="34" charset="-122"/>
            </a:endParaRPr>
          </a:p>
        </p:txBody>
      </p:sp>
      <p:sp>
        <p:nvSpPr>
          <p:cNvPr id="159820" name="Oval 7"/>
          <p:cNvSpPr/>
          <p:nvPr>
            <p:custDataLst>
              <p:tags r:id="rId10"/>
            </p:custDataLst>
          </p:nvPr>
        </p:nvSpPr>
        <p:spPr>
          <a:xfrm>
            <a:off x="4594225" y="26022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FFFF"/>
                </a:solidFill>
                <a:latin typeface="微软雅黑" panose="020B0503020204020204" pitchFamily="34" charset="-122"/>
                <a:ea typeface="微软雅黑" panose="020B0503020204020204" pitchFamily="34" charset="-122"/>
              </a:rPr>
              <a:t>E</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159821" name="Oval 8"/>
          <p:cNvSpPr/>
          <p:nvPr>
            <p:custDataLst>
              <p:tags r:id="rId11"/>
            </p:custDataLst>
          </p:nvPr>
        </p:nvSpPr>
        <p:spPr>
          <a:xfrm>
            <a:off x="5280025" y="35166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FFFF"/>
                </a:solidFill>
                <a:latin typeface="微软雅黑" panose="020B0503020204020204" pitchFamily="34" charset="-122"/>
                <a:ea typeface="微软雅黑" panose="020B0503020204020204" pitchFamily="34" charset="-122"/>
              </a:rPr>
              <a:t>F</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159822" name="Oval 9"/>
          <p:cNvSpPr/>
          <p:nvPr>
            <p:custDataLst>
              <p:tags r:id="rId12"/>
            </p:custDataLst>
          </p:nvPr>
        </p:nvSpPr>
        <p:spPr>
          <a:xfrm>
            <a:off x="4594225" y="44310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FFFF"/>
                </a:solidFill>
                <a:latin typeface="微软雅黑" panose="020B0503020204020204" pitchFamily="34" charset="-122"/>
                <a:ea typeface="微软雅黑" panose="020B0503020204020204" pitchFamily="34" charset="-122"/>
              </a:rPr>
              <a:t>G</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159823" name="Oval 10"/>
          <p:cNvSpPr/>
          <p:nvPr>
            <p:custDataLst>
              <p:tags r:id="rId13"/>
            </p:custDataLst>
          </p:nvPr>
        </p:nvSpPr>
        <p:spPr>
          <a:xfrm>
            <a:off x="4060825" y="54216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FFFF"/>
                </a:solidFill>
                <a:latin typeface="微软雅黑" panose="020B0503020204020204" pitchFamily="34" charset="-122"/>
                <a:ea typeface="微软雅黑" panose="020B0503020204020204" pitchFamily="34" charset="-122"/>
              </a:rPr>
              <a:t>H</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159824" name="Oval 11"/>
          <p:cNvSpPr/>
          <p:nvPr>
            <p:custDataLst>
              <p:tags r:id="rId14"/>
            </p:custDataLst>
          </p:nvPr>
        </p:nvSpPr>
        <p:spPr>
          <a:xfrm>
            <a:off x="5127625" y="5421630"/>
            <a:ext cx="533400" cy="609600"/>
          </a:xfrm>
          <a:prstGeom prst="ellipse">
            <a:avLst/>
          </a:prstGeom>
          <a:solidFill>
            <a:schemeClr val="accent1"/>
          </a:solidFill>
          <a:ln w="28575" cap="sq" cmpd="sng">
            <a:solidFill>
              <a:schemeClr val="lt2">
                <a:lumMod val="95000"/>
              </a:schemeClr>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800" dirty="0">
                <a:solidFill>
                  <a:srgbClr val="FFFFFF"/>
                </a:solidFill>
                <a:latin typeface="微软雅黑" panose="020B0503020204020204" pitchFamily="34" charset="-122"/>
                <a:ea typeface="微软雅黑" panose="020B0503020204020204" pitchFamily="34" charset="-122"/>
              </a:rPr>
              <a:t>K</a:t>
            </a:r>
            <a:endParaRPr lang="en-US" altLang="zh-CN" sz="2800" dirty="0">
              <a:solidFill>
                <a:srgbClr val="FFFFFF"/>
              </a:solidFill>
              <a:latin typeface="微软雅黑" panose="020B0503020204020204" pitchFamily="34" charset="-122"/>
              <a:ea typeface="微软雅黑" panose="020B0503020204020204" pitchFamily="34" charset="-122"/>
            </a:endParaRPr>
          </a:p>
        </p:txBody>
      </p:sp>
      <p:sp>
        <p:nvSpPr>
          <p:cNvPr id="159825" name="Line 12"/>
          <p:cNvSpPr/>
          <p:nvPr>
            <p:custDataLst>
              <p:tags r:id="rId15"/>
            </p:custDataLst>
          </p:nvPr>
        </p:nvSpPr>
        <p:spPr>
          <a:xfrm flipH="1">
            <a:off x="2460625" y="1992630"/>
            <a:ext cx="914400" cy="609600"/>
          </a:xfrm>
          <a:prstGeom prst="line">
            <a:avLst/>
          </a:prstGeom>
          <a:ln w="28575" cap="sq" cmpd="sng">
            <a:solidFill>
              <a:schemeClr val="lt2">
                <a:lumMod val="95000"/>
              </a:schemeClr>
            </a:solidFill>
            <a:prstDash val="solid"/>
            <a:headEnd type="none" w="med" len="med"/>
            <a:tailEnd type="none" w="med" len="med"/>
          </a:ln>
        </p:spPr>
      </p:sp>
      <p:sp>
        <p:nvSpPr>
          <p:cNvPr id="159826" name="Line 13"/>
          <p:cNvSpPr/>
          <p:nvPr>
            <p:custDataLst>
              <p:tags r:id="rId16"/>
            </p:custDataLst>
          </p:nvPr>
        </p:nvSpPr>
        <p:spPr>
          <a:xfrm>
            <a:off x="2689225" y="2907030"/>
            <a:ext cx="381000" cy="609600"/>
          </a:xfrm>
          <a:prstGeom prst="line">
            <a:avLst/>
          </a:prstGeom>
          <a:ln w="28575" cap="sq" cmpd="sng">
            <a:solidFill>
              <a:schemeClr val="lt2">
                <a:lumMod val="95000"/>
              </a:schemeClr>
            </a:solidFill>
            <a:prstDash val="solid"/>
            <a:headEnd type="none" w="med" len="med"/>
            <a:tailEnd type="none" w="med" len="med"/>
          </a:ln>
        </p:spPr>
      </p:sp>
      <p:sp>
        <p:nvSpPr>
          <p:cNvPr id="159827" name="Line 14"/>
          <p:cNvSpPr/>
          <p:nvPr>
            <p:custDataLst>
              <p:tags r:id="rId17"/>
            </p:custDataLst>
          </p:nvPr>
        </p:nvSpPr>
        <p:spPr>
          <a:xfrm flipH="1">
            <a:off x="2689225" y="3821430"/>
            <a:ext cx="152400" cy="685800"/>
          </a:xfrm>
          <a:prstGeom prst="line">
            <a:avLst/>
          </a:prstGeom>
          <a:ln w="28575" cap="sq" cmpd="sng">
            <a:solidFill>
              <a:schemeClr val="lt2">
                <a:lumMod val="95000"/>
              </a:schemeClr>
            </a:solidFill>
            <a:prstDash val="solid"/>
            <a:headEnd type="none" w="med" len="med"/>
            <a:tailEnd type="none" w="med" len="med"/>
          </a:ln>
        </p:spPr>
      </p:sp>
      <p:sp>
        <p:nvSpPr>
          <p:cNvPr id="159828" name="Line 15"/>
          <p:cNvSpPr/>
          <p:nvPr>
            <p:custDataLst>
              <p:tags r:id="rId18"/>
            </p:custDataLst>
          </p:nvPr>
        </p:nvSpPr>
        <p:spPr>
          <a:xfrm>
            <a:off x="3908425" y="1992630"/>
            <a:ext cx="990600" cy="609600"/>
          </a:xfrm>
          <a:prstGeom prst="line">
            <a:avLst/>
          </a:prstGeom>
          <a:ln w="28575" cap="sq" cmpd="sng">
            <a:solidFill>
              <a:schemeClr val="lt2">
                <a:lumMod val="95000"/>
              </a:schemeClr>
            </a:solidFill>
            <a:prstDash val="solid"/>
            <a:headEnd type="none" w="med" len="med"/>
            <a:tailEnd type="none" w="med" len="med"/>
          </a:ln>
        </p:spPr>
      </p:sp>
      <p:sp>
        <p:nvSpPr>
          <p:cNvPr id="159829" name="Line 16"/>
          <p:cNvSpPr/>
          <p:nvPr>
            <p:custDataLst>
              <p:tags r:id="rId19"/>
            </p:custDataLst>
          </p:nvPr>
        </p:nvSpPr>
        <p:spPr>
          <a:xfrm>
            <a:off x="5127625" y="2907030"/>
            <a:ext cx="381000" cy="609600"/>
          </a:xfrm>
          <a:prstGeom prst="line">
            <a:avLst/>
          </a:prstGeom>
          <a:ln w="28575" cap="sq" cmpd="sng">
            <a:solidFill>
              <a:schemeClr val="lt2">
                <a:lumMod val="95000"/>
              </a:schemeClr>
            </a:solidFill>
            <a:prstDash val="solid"/>
            <a:headEnd type="none" w="med" len="med"/>
            <a:tailEnd type="none" w="med" len="med"/>
          </a:ln>
        </p:spPr>
      </p:sp>
      <p:sp>
        <p:nvSpPr>
          <p:cNvPr id="159830" name="Line 17"/>
          <p:cNvSpPr/>
          <p:nvPr>
            <p:custDataLst>
              <p:tags r:id="rId20"/>
            </p:custDataLst>
          </p:nvPr>
        </p:nvSpPr>
        <p:spPr>
          <a:xfrm flipH="1">
            <a:off x="4899025" y="3821430"/>
            <a:ext cx="381000" cy="609600"/>
          </a:xfrm>
          <a:prstGeom prst="line">
            <a:avLst/>
          </a:prstGeom>
          <a:ln w="28575" cap="sq" cmpd="sng">
            <a:solidFill>
              <a:schemeClr val="lt2">
                <a:lumMod val="95000"/>
              </a:schemeClr>
            </a:solidFill>
            <a:prstDash val="solid"/>
            <a:headEnd type="none" w="med" len="med"/>
            <a:tailEnd type="none" w="med" len="med"/>
          </a:ln>
        </p:spPr>
      </p:sp>
      <p:sp>
        <p:nvSpPr>
          <p:cNvPr id="159831" name="Line 18"/>
          <p:cNvSpPr/>
          <p:nvPr>
            <p:custDataLst>
              <p:tags r:id="rId21"/>
            </p:custDataLst>
          </p:nvPr>
        </p:nvSpPr>
        <p:spPr>
          <a:xfrm flipH="1">
            <a:off x="4289425" y="4735830"/>
            <a:ext cx="304800" cy="685800"/>
          </a:xfrm>
          <a:prstGeom prst="line">
            <a:avLst/>
          </a:prstGeom>
          <a:ln w="28575" cap="sq" cmpd="sng">
            <a:solidFill>
              <a:schemeClr val="lt2">
                <a:lumMod val="95000"/>
              </a:schemeClr>
            </a:solidFill>
            <a:prstDash val="solid"/>
            <a:headEnd type="none" w="med" len="med"/>
            <a:tailEnd type="none" w="med" len="med"/>
          </a:ln>
        </p:spPr>
      </p:sp>
      <p:sp>
        <p:nvSpPr>
          <p:cNvPr id="159832" name="Line 19"/>
          <p:cNvSpPr/>
          <p:nvPr>
            <p:custDataLst>
              <p:tags r:id="rId22"/>
            </p:custDataLst>
          </p:nvPr>
        </p:nvSpPr>
        <p:spPr>
          <a:xfrm>
            <a:off x="5127625" y="4735830"/>
            <a:ext cx="304800" cy="685800"/>
          </a:xfrm>
          <a:prstGeom prst="line">
            <a:avLst/>
          </a:prstGeom>
          <a:ln w="28575" cap="sq" cmpd="sng">
            <a:solidFill>
              <a:schemeClr val="lt2">
                <a:lumMod val="95000"/>
              </a:schemeClr>
            </a:solidFill>
            <a:prstDash val="solid"/>
            <a:headEnd type="none" w="med" len="med"/>
            <a:tailEnd type="none" w="med" len="med"/>
          </a:ln>
        </p:spPr>
      </p:sp>
      <p:sp>
        <p:nvSpPr>
          <p:cNvPr id="149525" name="Line 20"/>
          <p:cNvSpPr/>
          <p:nvPr/>
        </p:nvSpPr>
        <p:spPr>
          <a:xfrm>
            <a:off x="3527425" y="773113"/>
            <a:ext cx="0" cy="838200"/>
          </a:xfrm>
          <a:prstGeom prst="line">
            <a:avLst/>
          </a:prstGeom>
          <a:ln w="38100" cap="sq" cmpd="sng">
            <a:solidFill>
              <a:srgbClr val="006666"/>
            </a:solidFill>
            <a:prstDash val="solid"/>
            <a:headEnd type="none" w="med" len="med"/>
            <a:tailEnd type="triangle" w="sm" len="lg"/>
          </a:ln>
        </p:spPr>
      </p:sp>
      <p:sp>
        <p:nvSpPr>
          <p:cNvPr id="149526" name="Line 21"/>
          <p:cNvSpPr/>
          <p:nvPr/>
        </p:nvSpPr>
        <p:spPr>
          <a:xfrm flipH="1">
            <a:off x="2308225" y="1611313"/>
            <a:ext cx="1219200" cy="762000"/>
          </a:xfrm>
          <a:prstGeom prst="line">
            <a:avLst/>
          </a:prstGeom>
          <a:ln w="38100" cap="sq" cmpd="sng">
            <a:solidFill>
              <a:srgbClr val="006666"/>
            </a:solidFill>
            <a:prstDash val="solid"/>
            <a:headEnd type="none" w="med" len="med"/>
            <a:tailEnd type="triangle" w="sm" len="lg"/>
          </a:ln>
        </p:spPr>
      </p:sp>
      <p:sp>
        <p:nvSpPr>
          <p:cNvPr id="149527" name="Freeform 22"/>
          <p:cNvSpPr/>
          <p:nvPr>
            <p:custDataLst>
              <p:tags r:id="rId23"/>
            </p:custDataLst>
          </p:nvPr>
        </p:nvSpPr>
        <p:spPr>
          <a:xfrm>
            <a:off x="1952625" y="2373313"/>
            <a:ext cx="355600" cy="762000"/>
          </a:xfrm>
          <a:custGeom>
            <a:avLst/>
            <a:gdLst>
              <a:gd name="txL" fmla="*/ 0 w 224"/>
              <a:gd name="txT" fmla="*/ 0 h 480"/>
              <a:gd name="txR" fmla="*/ 224 w 224"/>
              <a:gd name="txB" fmla="*/ 480 h 480"/>
            </a:gdLst>
            <a:ahLst/>
            <a:cxnLst>
              <a:cxn ang="0">
                <a:pos x="2147483647" y="0"/>
              </a:cxn>
              <a:cxn ang="0">
                <a:pos x="2147483647" y="2147483647"/>
              </a:cxn>
              <a:cxn ang="0">
                <a:pos x="2147483647" y="2147483647"/>
              </a:cxn>
            </a:cxnLst>
            <a:rect l="txL" t="txT" r="txR" b="txB"/>
            <a:pathLst>
              <a:path w="224" h="480">
                <a:moveTo>
                  <a:pt x="224" y="0"/>
                </a:moveTo>
                <a:cubicBezTo>
                  <a:pt x="144" y="80"/>
                  <a:pt x="64" y="160"/>
                  <a:pt x="32" y="240"/>
                </a:cubicBezTo>
                <a:cubicBezTo>
                  <a:pt x="0" y="320"/>
                  <a:pt x="16" y="400"/>
                  <a:pt x="32" y="48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28" name="Line 23"/>
          <p:cNvSpPr/>
          <p:nvPr/>
        </p:nvSpPr>
        <p:spPr>
          <a:xfrm flipV="1">
            <a:off x="1774825" y="3211513"/>
            <a:ext cx="381000" cy="457200"/>
          </a:xfrm>
          <a:prstGeom prst="line">
            <a:avLst/>
          </a:prstGeom>
          <a:ln w="38100" cap="sq" cmpd="sng">
            <a:solidFill>
              <a:srgbClr val="FF3300"/>
            </a:solidFill>
            <a:prstDash val="solid"/>
            <a:headEnd type="none" w="med" len="med"/>
            <a:tailEnd type="triangle" w="sm" len="lg"/>
          </a:ln>
        </p:spPr>
      </p:sp>
      <p:sp>
        <p:nvSpPr>
          <p:cNvPr id="149529" name="Freeform 24"/>
          <p:cNvSpPr/>
          <p:nvPr>
            <p:custDataLst>
              <p:tags r:id="rId24"/>
            </p:custDataLst>
          </p:nvPr>
        </p:nvSpPr>
        <p:spPr>
          <a:xfrm>
            <a:off x="2155825" y="3211513"/>
            <a:ext cx="533400" cy="152400"/>
          </a:xfrm>
          <a:custGeom>
            <a:avLst/>
            <a:gdLst>
              <a:gd name="txL" fmla="*/ 0 w 336"/>
              <a:gd name="txT" fmla="*/ 0 h 96"/>
              <a:gd name="txR" fmla="*/ 336 w 336"/>
              <a:gd name="txB" fmla="*/ 96 h 96"/>
            </a:gdLst>
            <a:ahLst/>
            <a:cxnLst>
              <a:cxn ang="0">
                <a:pos x="0" y="0"/>
              </a:cxn>
              <a:cxn ang="0">
                <a:pos x="2147483647" y="2147483647"/>
              </a:cxn>
              <a:cxn ang="0">
                <a:pos x="2147483647" y="0"/>
              </a:cxn>
            </a:cxnLst>
            <a:rect l="txL" t="txT" r="txR" b="txB"/>
            <a:pathLst>
              <a:path w="336" h="96">
                <a:moveTo>
                  <a:pt x="0" y="0"/>
                </a:moveTo>
                <a:cubicBezTo>
                  <a:pt x="44" y="48"/>
                  <a:pt x="88" y="96"/>
                  <a:pt x="144" y="96"/>
                </a:cubicBezTo>
                <a:cubicBezTo>
                  <a:pt x="200" y="96"/>
                  <a:pt x="268" y="48"/>
                  <a:pt x="336"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30" name="Line 25"/>
          <p:cNvSpPr/>
          <p:nvPr/>
        </p:nvSpPr>
        <p:spPr>
          <a:xfrm>
            <a:off x="2689225" y="3211513"/>
            <a:ext cx="228600" cy="304800"/>
          </a:xfrm>
          <a:prstGeom prst="line">
            <a:avLst/>
          </a:prstGeom>
          <a:ln w="38100" cap="sq" cmpd="sng">
            <a:solidFill>
              <a:srgbClr val="006666"/>
            </a:solidFill>
            <a:prstDash val="solid"/>
            <a:headEnd type="none" w="med" len="med"/>
            <a:tailEnd type="triangle" w="sm" len="lg"/>
          </a:ln>
        </p:spPr>
      </p:sp>
      <p:sp>
        <p:nvSpPr>
          <p:cNvPr id="149531" name="Freeform 26"/>
          <p:cNvSpPr/>
          <p:nvPr>
            <p:custDataLst>
              <p:tags r:id="rId25"/>
            </p:custDataLst>
          </p:nvPr>
        </p:nvSpPr>
        <p:spPr>
          <a:xfrm>
            <a:off x="2651125" y="3516313"/>
            <a:ext cx="266700" cy="381000"/>
          </a:xfrm>
          <a:custGeom>
            <a:avLst/>
            <a:gdLst>
              <a:gd name="txL" fmla="*/ 0 w 168"/>
              <a:gd name="txT" fmla="*/ 0 h 240"/>
              <a:gd name="txR" fmla="*/ 168 w 168"/>
              <a:gd name="txB" fmla="*/ 240 h 240"/>
            </a:gdLst>
            <a:ahLst/>
            <a:cxnLst>
              <a:cxn ang="0">
                <a:pos x="2147483647" y="0"/>
              </a:cxn>
              <a:cxn ang="0">
                <a:pos x="2147483647" y="2147483647"/>
              </a:cxn>
              <a:cxn ang="0">
                <a:pos x="2147483647" y="2147483647"/>
              </a:cxn>
            </a:cxnLst>
            <a:rect l="txL" t="txT" r="txR" b="txB"/>
            <a:pathLst>
              <a:path w="168" h="240">
                <a:moveTo>
                  <a:pt x="168" y="0"/>
                </a:moveTo>
                <a:cubicBezTo>
                  <a:pt x="108" y="52"/>
                  <a:pt x="48" y="104"/>
                  <a:pt x="24" y="144"/>
                </a:cubicBezTo>
                <a:cubicBezTo>
                  <a:pt x="0" y="184"/>
                  <a:pt x="12" y="212"/>
                  <a:pt x="24" y="24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32" name="Line 27"/>
          <p:cNvSpPr/>
          <p:nvPr/>
        </p:nvSpPr>
        <p:spPr>
          <a:xfrm flipH="1">
            <a:off x="2536825" y="3821113"/>
            <a:ext cx="152400" cy="609600"/>
          </a:xfrm>
          <a:prstGeom prst="line">
            <a:avLst/>
          </a:prstGeom>
          <a:ln w="38100" cap="sq" cmpd="sng">
            <a:solidFill>
              <a:srgbClr val="006666"/>
            </a:solidFill>
            <a:prstDash val="solid"/>
            <a:headEnd type="none" w="med" len="med"/>
            <a:tailEnd type="triangle" w="sm" len="lg"/>
          </a:ln>
        </p:spPr>
      </p:sp>
      <p:sp>
        <p:nvSpPr>
          <p:cNvPr id="149533" name="Freeform 28"/>
          <p:cNvSpPr/>
          <p:nvPr>
            <p:custDataLst>
              <p:tags r:id="rId26"/>
            </p:custDataLst>
          </p:nvPr>
        </p:nvSpPr>
        <p:spPr>
          <a:xfrm>
            <a:off x="2130425" y="4430713"/>
            <a:ext cx="406400" cy="762000"/>
          </a:xfrm>
          <a:custGeom>
            <a:avLst/>
            <a:gdLst>
              <a:gd name="txL" fmla="*/ 0 w 256"/>
              <a:gd name="txT" fmla="*/ 0 h 480"/>
              <a:gd name="txR" fmla="*/ 256 w 256"/>
              <a:gd name="txB" fmla="*/ 480 h 480"/>
            </a:gdLst>
            <a:ahLst/>
            <a:cxnLst>
              <a:cxn ang="0">
                <a:pos x="2147483647" y="0"/>
              </a:cxn>
              <a:cxn ang="0">
                <a:pos x="2147483647" y="2147483647"/>
              </a:cxn>
              <a:cxn ang="0">
                <a:pos x="2147483647" y="2147483647"/>
              </a:cxn>
            </a:cxnLst>
            <a:rect l="txL" t="txT" r="txR" b="txB"/>
            <a:pathLst>
              <a:path w="256" h="480">
                <a:moveTo>
                  <a:pt x="256" y="0"/>
                </a:moveTo>
                <a:cubicBezTo>
                  <a:pt x="144" y="56"/>
                  <a:pt x="32" y="112"/>
                  <a:pt x="16" y="192"/>
                </a:cubicBezTo>
                <a:cubicBezTo>
                  <a:pt x="0" y="272"/>
                  <a:pt x="80" y="376"/>
                  <a:pt x="160" y="48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34" name="Line 29"/>
          <p:cNvSpPr/>
          <p:nvPr>
            <p:custDataLst>
              <p:tags r:id="rId27"/>
            </p:custDataLst>
          </p:nvPr>
        </p:nvSpPr>
        <p:spPr>
          <a:xfrm flipH="1">
            <a:off x="2003425" y="5192713"/>
            <a:ext cx="381000" cy="457200"/>
          </a:xfrm>
          <a:prstGeom prst="line">
            <a:avLst/>
          </a:prstGeom>
          <a:ln w="38100" cap="sq" cmpd="sng">
            <a:solidFill>
              <a:schemeClr val="hlink"/>
            </a:solidFill>
            <a:prstDash val="solid"/>
            <a:headEnd type="none" w="med" len="med"/>
            <a:tailEnd type="triangle" w="sm" len="lg"/>
          </a:ln>
        </p:spPr>
      </p:sp>
      <p:sp>
        <p:nvSpPr>
          <p:cNvPr id="149535" name="Line 30"/>
          <p:cNvSpPr/>
          <p:nvPr/>
        </p:nvSpPr>
        <p:spPr>
          <a:xfrm flipV="1">
            <a:off x="2155825" y="5268913"/>
            <a:ext cx="381000" cy="457200"/>
          </a:xfrm>
          <a:prstGeom prst="line">
            <a:avLst/>
          </a:prstGeom>
          <a:ln w="38100" cap="sq" cmpd="sng">
            <a:solidFill>
              <a:srgbClr val="FF3300"/>
            </a:solidFill>
            <a:prstDash val="solid"/>
            <a:headEnd type="none" w="med" len="med"/>
            <a:tailEnd type="triangle" w="sm" len="lg"/>
          </a:ln>
        </p:spPr>
      </p:sp>
      <p:sp>
        <p:nvSpPr>
          <p:cNvPr id="149536" name="Freeform 31"/>
          <p:cNvSpPr/>
          <p:nvPr>
            <p:custDataLst>
              <p:tags r:id="rId28"/>
            </p:custDataLst>
          </p:nvPr>
        </p:nvSpPr>
        <p:spPr>
          <a:xfrm>
            <a:off x="2536825" y="5192713"/>
            <a:ext cx="381000" cy="165100"/>
          </a:xfrm>
          <a:custGeom>
            <a:avLst/>
            <a:gdLst>
              <a:gd name="txL" fmla="*/ 0 w 240"/>
              <a:gd name="txT" fmla="*/ 0 h 104"/>
              <a:gd name="txR" fmla="*/ 240 w 240"/>
              <a:gd name="txB" fmla="*/ 104 h 104"/>
            </a:gdLst>
            <a:ahLst/>
            <a:cxnLst>
              <a:cxn ang="0">
                <a:pos x="0" y="2147483647"/>
              </a:cxn>
              <a:cxn ang="0">
                <a:pos x="2147483647" y="2147483647"/>
              </a:cxn>
              <a:cxn ang="0">
                <a:pos x="2147483647" y="0"/>
              </a:cxn>
            </a:cxnLst>
            <a:rect l="txL" t="txT" r="txR" b="txB"/>
            <a:pathLst>
              <a:path w="240" h="104">
                <a:moveTo>
                  <a:pt x="0" y="48"/>
                </a:moveTo>
                <a:cubicBezTo>
                  <a:pt x="28" y="76"/>
                  <a:pt x="56" y="104"/>
                  <a:pt x="96" y="96"/>
                </a:cubicBezTo>
                <a:cubicBezTo>
                  <a:pt x="136" y="88"/>
                  <a:pt x="216" y="16"/>
                  <a:pt x="24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37" name="Line 32"/>
          <p:cNvSpPr/>
          <p:nvPr>
            <p:custDataLst>
              <p:tags r:id="rId29"/>
            </p:custDataLst>
          </p:nvPr>
        </p:nvSpPr>
        <p:spPr>
          <a:xfrm>
            <a:off x="2917825" y="5192713"/>
            <a:ext cx="228600" cy="457200"/>
          </a:xfrm>
          <a:prstGeom prst="line">
            <a:avLst/>
          </a:prstGeom>
          <a:ln w="38100" cap="sq" cmpd="sng">
            <a:solidFill>
              <a:schemeClr val="hlink"/>
            </a:solidFill>
            <a:prstDash val="solid"/>
            <a:headEnd type="none" w="med" len="med"/>
            <a:tailEnd type="triangle" w="sm" len="lg"/>
          </a:ln>
        </p:spPr>
      </p:sp>
      <p:sp>
        <p:nvSpPr>
          <p:cNvPr id="149538" name="Line 33"/>
          <p:cNvSpPr/>
          <p:nvPr/>
        </p:nvSpPr>
        <p:spPr>
          <a:xfrm flipH="1" flipV="1">
            <a:off x="2994025" y="5040313"/>
            <a:ext cx="304800" cy="457200"/>
          </a:xfrm>
          <a:prstGeom prst="line">
            <a:avLst/>
          </a:prstGeom>
          <a:ln w="38100" cap="sq" cmpd="sng">
            <a:solidFill>
              <a:srgbClr val="333399"/>
            </a:solidFill>
            <a:prstDash val="solid"/>
            <a:headEnd type="none" w="med" len="med"/>
            <a:tailEnd type="triangle" w="sm" len="lg"/>
          </a:ln>
        </p:spPr>
      </p:sp>
      <p:sp>
        <p:nvSpPr>
          <p:cNvPr id="149539" name="Freeform 34"/>
          <p:cNvSpPr/>
          <p:nvPr>
            <p:custDataLst>
              <p:tags r:id="rId30"/>
            </p:custDataLst>
          </p:nvPr>
        </p:nvSpPr>
        <p:spPr>
          <a:xfrm>
            <a:off x="2917825" y="4468813"/>
            <a:ext cx="228600" cy="571500"/>
          </a:xfrm>
          <a:custGeom>
            <a:avLst/>
            <a:gdLst>
              <a:gd name="txL" fmla="*/ 0 w 144"/>
              <a:gd name="txT" fmla="*/ 0 h 360"/>
              <a:gd name="txR" fmla="*/ 144 w 144"/>
              <a:gd name="txB" fmla="*/ 360 h 360"/>
            </a:gdLst>
            <a:ahLst/>
            <a:cxnLst>
              <a:cxn ang="0">
                <a:pos x="2147483647" y="2147483647"/>
              </a:cxn>
              <a:cxn ang="0">
                <a:pos x="2147483647" y="2147483647"/>
              </a:cxn>
              <a:cxn ang="0">
                <a:pos x="2147483647" y="2147483647"/>
              </a:cxn>
              <a:cxn ang="0">
                <a:pos x="0" y="2147483647"/>
              </a:cxn>
            </a:cxnLst>
            <a:rect l="txL" t="txT" r="txR" b="txB"/>
            <a:pathLst>
              <a:path w="144" h="360">
                <a:moveTo>
                  <a:pt x="48" y="360"/>
                </a:moveTo>
                <a:cubicBezTo>
                  <a:pt x="96" y="292"/>
                  <a:pt x="144" y="224"/>
                  <a:pt x="144" y="168"/>
                </a:cubicBezTo>
                <a:cubicBezTo>
                  <a:pt x="144" y="112"/>
                  <a:pt x="72" y="48"/>
                  <a:pt x="48" y="24"/>
                </a:cubicBezTo>
                <a:cubicBezTo>
                  <a:pt x="24" y="0"/>
                  <a:pt x="12" y="12"/>
                  <a:pt x="0" y="24"/>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40" name="Line 35"/>
          <p:cNvSpPr/>
          <p:nvPr/>
        </p:nvSpPr>
        <p:spPr>
          <a:xfrm flipV="1">
            <a:off x="2917825" y="4202113"/>
            <a:ext cx="76200" cy="304800"/>
          </a:xfrm>
          <a:prstGeom prst="line">
            <a:avLst/>
          </a:prstGeom>
          <a:ln w="38100" cap="sq" cmpd="sng">
            <a:solidFill>
              <a:srgbClr val="FF3300"/>
            </a:solidFill>
            <a:prstDash val="solid"/>
            <a:headEnd type="none" w="med" len="med"/>
            <a:tailEnd type="triangle" w="sm" len="lg"/>
          </a:ln>
        </p:spPr>
      </p:sp>
      <p:sp>
        <p:nvSpPr>
          <p:cNvPr id="149541" name="Freeform 36"/>
          <p:cNvSpPr/>
          <p:nvPr>
            <p:custDataLst>
              <p:tags r:id="rId31"/>
            </p:custDataLst>
          </p:nvPr>
        </p:nvSpPr>
        <p:spPr>
          <a:xfrm>
            <a:off x="2994025" y="4125913"/>
            <a:ext cx="381000" cy="165100"/>
          </a:xfrm>
          <a:custGeom>
            <a:avLst/>
            <a:gdLst>
              <a:gd name="txL" fmla="*/ 0 w 240"/>
              <a:gd name="txT" fmla="*/ 0 h 104"/>
              <a:gd name="txR" fmla="*/ 240 w 240"/>
              <a:gd name="txB" fmla="*/ 104 h 104"/>
            </a:gdLst>
            <a:ahLst/>
            <a:cxnLst>
              <a:cxn ang="0">
                <a:pos x="0" y="2147483647"/>
              </a:cxn>
              <a:cxn ang="0">
                <a:pos x="2147483647" y="2147483647"/>
              </a:cxn>
              <a:cxn ang="0">
                <a:pos x="2147483647" y="0"/>
              </a:cxn>
            </a:cxnLst>
            <a:rect l="txL" t="txT" r="txR" b="txB"/>
            <a:pathLst>
              <a:path w="240" h="104">
                <a:moveTo>
                  <a:pt x="0" y="48"/>
                </a:moveTo>
                <a:cubicBezTo>
                  <a:pt x="28" y="76"/>
                  <a:pt x="56" y="104"/>
                  <a:pt x="96" y="96"/>
                </a:cubicBezTo>
                <a:cubicBezTo>
                  <a:pt x="136" y="88"/>
                  <a:pt x="216" y="16"/>
                  <a:pt x="24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42" name="Line 37"/>
          <p:cNvSpPr/>
          <p:nvPr>
            <p:custDataLst>
              <p:tags r:id="rId32"/>
            </p:custDataLst>
          </p:nvPr>
        </p:nvSpPr>
        <p:spPr>
          <a:xfrm>
            <a:off x="3375025" y="4125913"/>
            <a:ext cx="228600" cy="381000"/>
          </a:xfrm>
          <a:prstGeom prst="line">
            <a:avLst/>
          </a:prstGeom>
          <a:ln w="38100" cap="sq" cmpd="sng">
            <a:solidFill>
              <a:schemeClr val="hlink"/>
            </a:solidFill>
            <a:prstDash val="solid"/>
            <a:headEnd type="none" w="med" len="med"/>
            <a:tailEnd type="triangle" w="sm" len="lg"/>
          </a:ln>
        </p:spPr>
      </p:sp>
      <p:sp>
        <p:nvSpPr>
          <p:cNvPr id="149543" name="Line 38"/>
          <p:cNvSpPr/>
          <p:nvPr/>
        </p:nvSpPr>
        <p:spPr>
          <a:xfrm flipH="1" flipV="1">
            <a:off x="3451225" y="3973513"/>
            <a:ext cx="304800" cy="381000"/>
          </a:xfrm>
          <a:prstGeom prst="line">
            <a:avLst/>
          </a:prstGeom>
          <a:ln w="38100" cap="sq" cmpd="sng">
            <a:solidFill>
              <a:srgbClr val="333399"/>
            </a:solidFill>
            <a:prstDash val="solid"/>
            <a:headEnd type="none" w="med" len="med"/>
            <a:tailEnd type="triangle" w="sm" len="lg"/>
          </a:ln>
        </p:spPr>
      </p:sp>
      <p:sp>
        <p:nvSpPr>
          <p:cNvPr id="149544" name="Freeform 39"/>
          <p:cNvSpPr/>
          <p:nvPr>
            <p:custDataLst>
              <p:tags r:id="rId33"/>
            </p:custDataLst>
          </p:nvPr>
        </p:nvSpPr>
        <p:spPr>
          <a:xfrm>
            <a:off x="3298825" y="3440113"/>
            <a:ext cx="254000" cy="533400"/>
          </a:xfrm>
          <a:custGeom>
            <a:avLst/>
            <a:gdLst>
              <a:gd name="txL" fmla="*/ 0 w 160"/>
              <a:gd name="txT" fmla="*/ 0 h 336"/>
              <a:gd name="txR" fmla="*/ 160 w 160"/>
              <a:gd name="txB" fmla="*/ 336 h 336"/>
            </a:gdLst>
            <a:ahLst/>
            <a:cxnLst>
              <a:cxn ang="0">
                <a:pos x="2147483647" y="2147483647"/>
              </a:cxn>
              <a:cxn ang="0">
                <a:pos x="2147483647" y="2147483647"/>
              </a:cxn>
              <a:cxn ang="0">
                <a:pos x="0" y="0"/>
              </a:cxn>
            </a:cxnLst>
            <a:rect l="txL" t="txT" r="txR" b="txB"/>
            <a:pathLst>
              <a:path w="160" h="336">
                <a:moveTo>
                  <a:pt x="96" y="336"/>
                </a:moveTo>
                <a:cubicBezTo>
                  <a:pt x="128" y="316"/>
                  <a:pt x="160" y="296"/>
                  <a:pt x="144" y="240"/>
                </a:cubicBezTo>
                <a:cubicBezTo>
                  <a:pt x="128" y="184"/>
                  <a:pt x="64" y="92"/>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45" name="Line 40"/>
          <p:cNvSpPr/>
          <p:nvPr/>
        </p:nvSpPr>
        <p:spPr>
          <a:xfrm flipH="1" flipV="1">
            <a:off x="2765425" y="2678113"/>
            <a:ext cx="533400" cy="762000"/>
          </a:xfrm>
          <a:prstGeom prst="line">
            <a:avLst/>
          </a:prstGeom>
          <a:ln w="38100" cap="sq" cmpd="sng">
            <a:solidFill>
              <a:srgbClr val="333399"/>
            </a:solidFill>
            <a:prstDash val="solid"/>
            <a:headEnd type="none" w="med" len="med"/>
            <a:tailEnd type="triangle" w="sm" len="lg"/>
          </a:ln>
        </p:spPr>
      </p:sp>
      <p:sp>
        <p:nvSpPr>
          <p:cNvPr id="149546" name="Line 41"/>
          <p:cNvSpPr/>
          <p:nvPr/>
        </p:nvSpPr>
        <p:spPr>
          <a:xfrm flipV="1">
            <a:off x="2765425" y="2297113"/>
            <a:ext cx="533400" cy="381000"/>
          </a:xfrm>
          <a:prstGeom prst="line">
            <a:avLst/>
          </a:prstGeom>
          <a:ln w="38100" cap="sq" cmpd="sng">
            <a:solidFill>
              <a:srgbClr val="FF3300"/>
            </a:solidFill>
            <a:prstDash val="solid"/>
            <a:headEnd type="none" w="med" len="med"/>
            <a:tailEnd type="triangle" w="sm" len="lg"/>
          </a:ln>
        </p:spPr>
      </p:sp>
      <p:sp>
        <p:nvSpPr>
          <p:cNvPr id="149547" name="Freeform 42"/>
          <p:cNvSpPr/>
          <p:nvPr>
            <p:custDataLst>
              <p:tags r:id="rId34"/>
            </p:custDataLst>
          </p:nvPr>
        </p:nvSpPr>
        <p:spPr>
          <a:xfrm>
            <a:off x="3298825" y="2297113"/>
            <a:ext cx="685800" cy="228600"/>
          </a:xfrm>
          <a:custGeom>
            <a:avLst/>
            <a:gdLst>
              <a:gd name="txL" fmla="*/ 0 w 432"/>
              <a:gd name="txT" fmla="*/ 0 h 144"/>
              <a:gd name="txR" fmla="*/ 432 w 432"/>
              <a:gd name="txB" fmla="*/ 144 h 144"/>
            </a:gdLst>
            <a:ahLst/>
            <a:cxnLst>
              <a:cxn ang="0">
                <a:pos x="0" y="0"/>
              </a:cxn>
              <a:cxn ang="0">
                <a:pos x="2147483647" y="2147483647"/>
              </a:cxn>
              <a:cxn ang="0">
                <a:pos x="2147483647" y="0"/>
              </a:cxn>
            </a:cxnLst>
            <a:rect l="txL" t="txT" r="txR" b="txB"/>
            <a:pathLst>
              <a:path w="432" h="144">
                <a:moveTo>
                  <a:pt x="0" y="0"/>
                </a:moveTo>
                <a:cubicBezTo>
                  <a:pt x="60" y="72"/>
                  <a:pt x="120" y="144"/>
                  <a:pt x="192" y="144"/>
                </a:cubicBezTo>
                <a:cubicBezTo>
                  <a:pt x="264" y="144"/>
                  <a:pt x="348" y="72"/>
                  <a:pt x="432"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48" name="Line 43"/>
          <p:cNvSpPr/>
          <p:nvPr/>
        </p:nvSpPr>
        <p:spPr>
          <a:xfrm>
            <a:off x="3984625" y="2297113"/>
            <a:ext cx="609600" cy="304800"/>
          </a:xfrm>
          <a:prstGeom prst="line">
            <a:avLst/>
          </a:prstGeom>
          <a:ln w="38100" cap="sq" cmpd="sng">
            <a:solidFill>
              <a:srgbClr val="006666"/>
            </a:solidFill>
            <a:prstDash val="solid"/>
            <a:headEnd type="none" w="med" len="med"/>
            <a:tailEnd type="triangle" w="sm" len="lg"/>
          </a:ln>
        </p:spPr>
      </p:sp>
      <p:sp>
        <p:nvSpPr>
          <p:cNvPr id="149549" name="Freeform 44"/>
          <p:cNvSpPr/>
          <p:nvPr>
            <p:custDataLst>
              <p:tags r:id="rId35"/>
            </p:custDataLst>
          </p:nvPr>
        </p:nvSpPr>
        <p:spPr>
          <a:xfrm>
            <a:off x="4441825" y="2601913"/>
            <a:ext cx="152400" cy="685800"/>
          </a:xfrm>
          <a:custGeom>
            <a:avLst/>
            <a:gdLst>
              <a:gd name="txL" fmla="*/ 0 w 96"/>
              <a:gd name="txT" fmla="*/ 0 h 432"/>
              <a:gd name="txR" fmla="*/ 96 w 96"/>
              <a:gd name="txB" fmla="*/ 432 h 432"/>
            </a:gdLst>
            <a:ahLst/>
            <a:cxnLst>
              <a:cxn ang="0">
                <a:pos x="2147483647" y="0"/>
              </a:cxn>
              <a:cxn ang="0">
                <a:pos x="0" y="2147483647"/>
              </a:cxn>
              <a:cxn ang="0">
                <a:pos x="2147483647" y="2147483647"/>
              </a:cxn>
            </a:cxnLst>
            <a:rect l="txL" t="txT" r="txR" b="txB"/>
            <a:pathLst>
              <a:path w="96" h="432">
                <a:moveTo>
                  <a:pt x="96" y="0"/>
                </a:moveTo>
                <a:cubicBezTo>
                  <a:pt x="48" y="60"/>
                  <a:pt x="0" y="120"/>
                  <a:pt x="0" y="192"/>
                </a:cubicBezTo>
                <a:cubicBezTo>
                  <a:pt x="0" y="264"/>
                  <a:pt x="48" y="348"/>
                  <a:pt x="96" y="432"/>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50" name="Line 45"/>
          <p:cNvSpPr/>
          <p:nvPr>
            <p:custDataLst>
              <p:tags r:id="rId36"/>
            </p:custDataLst>
          </p:nvPr>
        </p:nvSpPr>
        <p:spPr>
          <a:xfrm flipH="1">
            <a:off x="4289425" y="3287713"/>
            <a:ext cx="304800" cy="381000"/>
          </a:xfrm>
          <a:prstGeom prst="line">
            <a:avLst/>
          </a:prstGeom>
          <a:ln w="38100" cap="sq" cmpd="sng">
            <a:solidFill>
              <a:schemeClr val="hlink"/>
            </a:solidFill>
            <a:prstDash val="solid"/>
            <a:headEnd type="none" w="med" len="med"/>
            <a:tailEnd type="triangle" w="sm" len="lg"/>
          </a:ln>
        </p:spPr>
      </p:sp>
      <p:sp>
        <p:nvSpPr>
          <p:cNvPr id="149551" name="Line 46"/>
          <p:cNvSpPr/>
          <p:nvPr/>
        </p:nvSpPr>
        <p:spPr>
          <a:xfrm flipV="1">
            <a:off x="4365625" y="3363913"/>
            <a:ext cx="381000" cy="457200"/>
          </a:xfrm>
          <a:prstGeom prst="line">
            <a:avLst/>
          </a:prstGeom>
          <a:ln w="38100" cap="sq" cmpd="sng">
            <a:solidFill>
              <a:srgbClr val="FF3300"/>
            </a:solidFill>
            <a:prstDash val="solid"/>
            <a:headEnd type="none" w="med" len="med"/>
            <a:tailEnd type="triangle" w="sm" len="lg"/>
          </a:ln>
        </p:spPr>
      </p:sp>
      <p:sp>
        <p:nvSpPr>
          <p:cNvPr id="149552" name="Freeform 47"/>
          <p:cNvSpPr/>
          <p:nvPr>
            <p:custDataLst>
              <p:tags r:id="rId37"/>
            </p:custDataLst>
          </p:nvPr>
        </p:nvSpPr>
        <p:spPr>
          <a:xfrm>
            <a:off x="4746625" y="3287713"/>
            <a:ext cx="304800" cy="165100"/>
          </a:xfrm>
          <a:custGeom>
            <a:avLst/>
            <a:gdLst>
              <a:gd name="txL" fmla="*/ 0 w 192"/>
              <a:gd name="txT" fmla="*/ 0 h 104"/>
              <a:gd name="txR" fmla="*/ 192 w 192"/>
              <a:gd name="txB" fmla="*/ 104 h 104"/>
            </a:gdLst>
            <a:ahLst/>
            <a:cxnLst>
              <a:cxn ang="0">
                <a:pos x="0" y="2147483647"/>
              </a:cxn>
              <a:cxn ang="0">
                <a:pos x="2147483647" y="2147483647"/>
              </a:cxn>
              <a:cxn ang="0">
                <a:pos x="2147483647" y="0"/>
              </a:cxn>
            </a:cxnLst>
            <a:rect l="txL" t="txT" r="txR" b="txB"/>
            <a:pathLst>
              <a:path w="192" h="104">
                <a:moveTo>
                  <a:pt x="0" y="48"/>
                </a:moveTo>
                <a:cubicBezTo>
                  <a:pt x="32" y="76"/>
                  <a:pt x="64" y="104"/>
                  <a:pt x="96" y="96"/>
                </a:cubicBezTo>
                <a:cubicBezTo>
                  <a:pt x="128" y="88"/>
                  <a:pt x="176" y="16"/>
                  <a:pt x="192"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53" name="Line 48"/>
          <p:cNvSpPr/>
          <p:nvPr/>
        </p:nvSpPr>
        <p:spPr>
          <a:xfrm>
            <a:off x="5051425" y="3287713"/>
            <a:ext cx="228600" cy="304800"/>
          </a:xfrm>
          <a:prstGeom prst="line">
            <a:avLst/>
          </a:prstGeom>
          <a:ln w="38100" cap="sq" cmpd="sng">
            <a:solidFill>
              <a:srgbClr val="006666"/>
            </a:solidFill>
            <a:prstDash val="solid"/>
            <a:headEnd type="none" w="med" len="med"/>
            <a:tailEnd type="triangle" w="sm" len="lg"/>
          </a:ln>
        </p:spPr>
      </p:sp>
      <p:sp>
        <p:nvSpPr>
          <p:cNvPr id="149554" name="Line 49"/>
          <p:cNvSpPr/>
          <p:nvPr/>
        </p:nvSpPr>
        <p:spPr>
          <a:xfrm flipH="1">
            <a:off x="4746625" y="3592513"/>
            <a:ext cx="533400" cy="762000"/>
          </a:xfrm>
          <a:prstGeom prst="line">
            <a:avLst/>
          </a:prstGeom>
          <a:ln w="38100" cap="sq" cmpd="sng">
            <a:solidFill>
              <a:srgbClr val="006666"/>
            </a:solidFill>
            <a:prstDash val="solid"/>
            <a:headEnd type="none" w="med" len="med"/>
            <a:tailEnd type="triangle" w="sm" len="lg"/>
          </a:ln>
        </p:spPr>
      </p:sp>
      <p:sp>
        <p:nvSpPr>
          <p:cNvPr id="149555" name="Freeform 50"/>
          <p:cNvSpPr/>
          <p:nvPr>
            <p:custDataLst>
              <p:tags r:id="rId38"/>
            </p:custDataLst>
          </p:nvPr>
        </p:nvSpPr>
        <p:spPr>
          <a:xfrm>
            <a:off x="4365625" y="4354513"/>
            <a:ext cx="381000" cy="381000"/>
          </a:xfrm>
          <a:custGeom>
            <a:avLst/>
            <a:gdLst>
              <a:gd name="txL" fmla="*/ 0 w 240"/>
              <a:gd name="txT" fmla="*/ 0 h 240"/>
              <a:gd name="txR" fmla="*/ 240 w 240"/>
              <a:gd name="txB" fmla="*/ 240 h 240"/>
            </a:gdLst>
            <a:ahLst/>
            <a:cxnLst>
              <a:cxn ang="0">
                <a:pos x="2147483647" y="0"/>
              </a:cxn>
              <a:cxn ang="0">
                <a:pos x="2147483647" y="2147483647"/>
              </a:cxn>
              <a:cxn ang="0">
                <a:pos x="0" y="2147483647"/>
              </a:cxn>
            </a:cxnLst>
            <a:rect l="txL" t="txT" r="txR" b="txB"/>
            <a:pathLst>
              <a:path w="240" h="240">
                <a:moveTo>
                  <a:pt x="240" y="0"/>
                </a:moveTo>
                <a:cubicBezTo>
                  <a:pt x="164" y="4"/>
                  <a:pt x="88" y="8"/>
                  <a:pt x="48" y="48"/>
                </a:cubicBezTo>
                <a:cubicBezTo>
                  <a:pt x="8" y="88"/>
                  <a:pt x="4" y="164"/>
                  <a:pt x="0" y="24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56" name="Line 51"/>
          <p:cNvSpPr/>
          <p:nvPr/>
        </p:nvSpPr>
        <p:spPr>
          <a:xfrm flipH="1">
            <a:off x="4137025" y="4735513"/>
            <a:ext cx="228600" cy="609600"/>
          </a:xfrm>
          <a:prstGeom prst="line">
            <a:avLst/>
          </a:prstGeom>
          <a:ln w="38100" cap="sq" cmpd="sng">
            <a:solidFill>
              <a:srgbClr val="006666"/>
            </a:solidFill>
            <a:prstDash val="solid"/>
            <a:headEnd type="none" w="med" len="med"/>
            <a:tailEnd type="triangle" w="sm" len="lg"/>
          </a:ln>
        </p:spPr>
      </p:sp>
      <p:sp>
        <p:nvSpPr>
          <p:cNvPr id="149557" name="Freeform 52"/>
          <p:cNvSpPr/>
          <p:nvPr>
            <p:custDataLst>
              <p:tags r:id="rId39"/>
            </p:custDataLst>
          </p:nvPr>
        </p:nvSpPr>
        <p:spPr>
          <a:xfrm>
            <a:off x="3819525" y="5345113"/>
            <a:ext cx="317500" cy="838200"/>
          </a:xfrm>
          <a:custGeom>
            <a:avLst/>
            <a:gdLst>
              <a:gd name="txL" fmla="*/ 0 w 200"/>
              <a:gd name="txT" fmla="*/ 0 h 528"/>
              <a:gd name="txR" fmla="*/ 200 w 200"/>
              <a:gd name="txB" fmla="*/ 528 h 528"/>
            </a:gdLst>
            <a:ahLst/>
            <a:cxnLst>
              <a:cxn ang="0">
                <a:pos x="2147483647" y="0"/>
              </a:cxn>
              <a:cxn ang="0">
                <a:pos x="2147483647" y="2147483647"/>
              </a:cxn>
              <a:cxn ang="0">
                <a:pos x="2147483647" y="2147483647"/>
              </a:cxn>
            </a:cxnLst>
            <a:rect l="txL" t="txT" r="txR" b="txB"/>
            <a:pathLst>
              <a:path w="200" h="528">
                <a:moveTo>
                  <a:pt x="200" y="0"/>
                </a:moveTo>
                <a:cubicBezTo>
                  <a:pt x="108" y="52"/>
                  <a:pt x="16" y="104"/>
                  <a:pt x="8" y="192"/>
                </a:cubicBezTo>
                <a:cubicBezTo>
                  <a:pt x="0" y="280"/>
                  <a:pt x="76" y="404"/>
                  <a:pt x="152" y="528"/>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58" name="Line 53"/>
          <p:cNvSpPr/>
          <p:nvPr>
            <p:custDataLst>
              <p:tags r:id="rId40"/>
            </p:custDataLst>
          </p:nvPr>
        </p:nvSpPr>
        <p:spPr>
          <a:xfrm flipH="1">
            <a:off x="3756025" y="6183313"/>
            <a:ext cx="304800" cy="457200"/>
          </a:xfrm>
          <a:prstGeom prst="line">
            <a:avLst/>
          </a:prstGeom>
          <a:ln w="38100" cap="sq" cmpd="sng">
            <a:solidFill>
              <a:schemeClr val="hlink"/>
            </a:solidFill>
            <a:prstDash val="solid"/>
            <a:headEnd type="none" w="med" len="med"/>
            <a:tailEnd type="triangle" w="sm" len="lg"/>
          </a:ln>
        </p:spPr>
      </p:sp>
      <p:sp>
        <p:nvSpPr>
          <p:cNvPr id="149559" name="Line 54"/>
          <p:cNvSpPr/>
          <p:nvPr/>
        </p:nvSpPr>
        <p:spPr>
          <a:xfrm flipV="1">
            <a:off x="3908425" y="6183313"/>
            <a:ext cx="381000" cy="533400"/>
          </a:xfrm>
          <a:prstGeom prst="line">
            <a:avLst/>
          </a:prstGeom>
          <a:ln w="38100" cap="sq" cmpd="sng">
            <a:solidFill>
              <a:srgbClr val="FF3300"/>
            </a:solidFill>
            <a:prstDash val="solid"/>
            <a:headEnd type="none" w="med" len="med"/>
            <a:tailEnd type="triangle" w="sm" len="lg"/>
          </a:ln>
        </p:spPr>
      </p:sp>
      <p:sp>
        <p:nvSpPr>
          <p:cNvPr id="149560" name="Line 55"/>
          <p:cNvSpPr/>
          <p:nvPr>
            <p:custDataLst>
              <p:tags r:id="rId41"/>
            </p:custDataLst>
          </p:nvPr>
        </p:nvSpPr>
        <p:spPr>
          <a:xfrm>
            <a:off x="4518025" y="6183313"/>
            <a:ext cx="381000" cy="457200"/>
          </a:xfrm>
          <a:prstGeom prst="line">
            <a:avLst/>
          </a:prstGeom>
          <a:ln w="38100" cap="sq" cmpd="sng">
            <a:solidFill>
              <a:schemeClr val="hlink"/>
            </a:solidFill>
            <a:prstDash val="solid"/>
            <a:headEnd type="none" w="med" len="med"/>
            <a:tailEnd type="triangle" w="sm" len="lg"/>
          </a:ln>
        </p:spPr>
      </p:sp>
      <p:sp>
        <p:nvSpPr>
          <p:cNvPr id="149561" name="Freeform 56"/>
          <p:cNvSpPr/>
          <p:nvPr>
            <p:custDataLst>
              <p:tags r:id="rId42"/>
            </p:custDataLst>
          </p:nvPr>
        </p:nvSpPr>
        <p:spPr>
          <a:xfrm>
            <a:off x="4289425" y="6183313"/>
            <a:ext cx="228600" cy="76200"/>
          </a:xfrm>
          <a:custGeom>
            <a:avLst/>
            <a:gdLst>
              <a:gd name="txL" fmla="*/ 0 w 144"/>
              <a:gd name="txT" fmla="*/ 0 h 48"/>
              <a:gd name="txR" fmla="*/ 144 w 144"/>
              <a:gd name="txB" fmla="*/ 48 h 48"/>
            </a:gdLst>
            <a:ahLst/>
            <a:cxnLst>
              <a:cxn ang="0">
                <a:pos x="0" y="0"/>
              </a:cxn>
              <a:cxn ang="0">
                <a:pos x="2147483647" y="2147483647"/>
              </a:cxn>
              <a:cxn ang="0">
                <a:pos x="2147483647" y="0"/>
              </a:cxn>
            </a:cxnLst>
            <a:rect l="txL" t="txT" r="txR" b="txB"/>
            <a:pathLst>
              <a:path w="144" h="48">
                <a:moveTo>
                  <a:pt x="0" y="0"/>
                </a:moveTo>
                <a:cubicBezTo>
                  <a:pt x="12" y="24"/>
                  <a:pt x="24" y="48"/>
                  <a:pt x="48" y="48"/>
                </a:cubicBezTo>
                <a:cubicBezTo>
                  <a:pt x="72" y="48"/>
                  <a:pt x="108" y="24"/>
                  <a:pt x="144"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62" name="Line 57"/>
          <p:cNvSpPr/>
          <p:nvPr/>
        </p:nvSpPr>
        <p:spPr>
          <a:xfrm flipH="1" flipV="1">
            <a:off x="4670425" y="6107113"/>
            <a:ext cx="381000" cy="381000"/>
          </a:xfrm>
          <a:prstGeom prst="line">
            <a:avLst/>
          </a:prstGeom>
          <a:ln w="38100" cap="sq" cmpd="sng">
            <a:solidFill>
              <a:srgbClr val="333399"/>
            </a:solidFill>
            <a:prstDash val="solid"/>
            <a:headEnd type="none" w="med" len="med"/>
            <a:tailEnd type="triangle" w="sm" len="lg"/>
          </a:ln>
        </p:spPr>
      </p:sp>
      <p:sp>
        <p:nvSpPr>
          <p:cNvPr id="149563" name="Freeform 58"/>
          <p:cNvSpPr/>
          <p:nvPr>
            <p:custDataLst>
              <p:tags r:id="rId43"/>
            </p:custDataLst>
          </p:nvPr>
        </p:nvSpPr>
        <p:spPr>
          <a:xfrm>
            <a:off x="4594225" y="5345113"/>
            <a:ext cx="165100" cy="762000"/>
          </a:xfrm>
          <a:custGeom>
            <a:avLst/>
            <a:gdLst>
              <a:gd name="txL" fmla="*/ 0 w 104"/>
              <a:gd name="txT" fmla="*/ 0 h 480"/>
              <a:gd name="txR" fmla="*/ 104 w 104"/>
              <a:gd name="txB" fmla="*/ 480 h 480"/>
            </a:gdLst>
            <a:ahLst/>
            <a:cxnLst>
              <a:cxn ang="0">
                <a:pos x="2147483647" y="2147483647"/>
              </a:cxn>
              <a:cxn ang="0">
                <a:pos x="2147483647" y="2147483647"/>
              </a:cxn>
              <a:cxn ang="0">
                <a:pos x="0" y="0"/>
              </a:cxn>
            </a:cxnLst>
            <a:rect l="txL" t="txT" r="txR" b="txB"/>
            <a:pathLst>
              <a:path w="104" h="480">
                <a:moveTo>
                  <a:pt x="48" y="480"/>
                </a:moveTo>
                <a:cubicBezTo>
                  <a:pt x="76" y="424"/>
                  <a:pt x="104" y="368"/>
                  <a:pt x="96" y="288"/>
                </a:cubicBezTo>
                <a:cubicBezTo>
                  <a:pt x="88" y="208"/>
                  <a:pt x="44" y="104"/>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64" name="Line 59"/>
          <p:cNvSpPr/>
          <p:nvPr/>
        </p:nvSpPr>
        <p:spPr>
          <a:xfrm flipV="1">
            <a:off x="4594225" y="5116513"/>
            <a:ext cx="76200" cy="228600"/>
          </a:xfrm>
          <a:prstGeom prst="line">
            <a:avLst/>
          </a:prstGeom>
          <a:ln w="38100" cap="sq" cmpd="sng">
            <a:solidFill>
              <a:srgbClr val="FF3300"/>
            </a:solidFill>
            <a:prstDash val="solid"/>
            <a:headEnd type="none" w="med" len="med"/>
            <a:tailEnd type="triangle" w="sm" len="lg"/>
          </a:ln>
        </p:spPr>
      </p:sp>
      <p:sp>
        <p:nvSpPr>
          <p:cNvPr id="149565" name="Freeform 60"/>
          <p:cNvSpPr/>
          <p:nvPr>
            <p:custDataLst>
              <p:tags r:id="rId44"/>
            </p:custDataLst>
          </p:nvPr>
        </p:nvSpPr>
        <p:spPr>
          <a:xfrm>
            <a:off x="4670425" y="5116513"/>
            <a:ext cx="381000" cy="76200"/>
          </a:xfrm>
          <a:custGeom>
            <a:avLst/>
            <a:gdLst>
              <a:gd name="txL" fmla="*/ 0 w 240"/>
              <a:gd name="txT" fmla="*/ 0 h 48"/>
              <a:gd name="txR" fmla="*/ 240 w 240"/>
              <a:gd name="txB" fmla="*/ 48 h 48"/>
            </a:gdLst>
            <a:ahLst/>
            <a:cxnLst>
              <a:cxn ang="0">
                <a:pos x="0" y="0"/>
              </a:cxn>
              <a:cxn ang="0">
                <a:pos x="2147483647" y="2147483647"/>
              </a:cxn>
              <a:cxn ang="0">
                <a:pos x="2147483647" y="0"/>
              </a:cxn>
            </a:cxnLst>
            <a:rect l="txL" t="txT" r="txR" b="txB"/>
            <a:pathLst>
              <a:path w="240" h="48">
                <a:moveTo>
                  <a:pt x="0" y="0"/>
                </a:moveTo>
                <a:cubicBezTo>
                  <a:pt x="52" y="24"/>
                  <a:pt x="104" y="48"/>
                  <a:pt x="144" y="48"/>
                </a:cubicBezTo>
                <a:cubicBezTo>
                  <a:pt x="184" y="48"/>
                  <a:pt x="212" y="24"/>
                  <a:pt x="24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66" name="Line 61"/>
          <p:cNvSpPr/>
          <p:nvPr/>
        </p:nvSpPr>
        <p:spPr>
          <a:xfrm>
            <a:off x="5051425" y="5116513"/>
            <a:ext cx="152400" cy="228600"/>
          </a:xfrm>
          <a:prstGeom prst="line">
            <a:avLst/>
          </a:prstGeom>
          <a:ln w="38100" cap="sq" cmpd="sng">
            <a:solidFill>
              <a:srgbClr val="006666"/>
            </a:solidFill>
            <a:prstDash val="solid"/>
            <a:headEnd type="none" w="med" len="med"/>
            <a:tailEnd type="triangle" w="sm" len="lg"/>
          </a:ln>
        </p:spPr>
      </p:sp>
      <p:sp>
        <p:nvSpPr>
          <p:cNvPr id="149567" name="Freeform 62"/>
          <p:cNvSpPr/>
          <p:nvPr>
            <p:custDataLst>
              <p:tags r:id="rId45"/>
            </p:custDataLst>
          </p:nvPr>
        </p:nvSpPr>
        <p:spPr>
          <a:xfrm>
            <a:off x="4962525" y="5345113"/>
            <a:ext cx="317500" cy="838200"/>
          </a:xfrm>
          <a:custGeom>
            <a:avLst/>
            <a:gdLst>
              <a:gd name="txL" fmla="*/ 0 w 200"/>
              <a:gd name="txT" fmla="*/ 0 h 528"/>
              <a:gd name="txR" fmla="*/ 200 w 200"/>
              <a:gd name="txB" fmla="*/ 528 h 528"/>
            </a:gdLst>
            <a:ahLst/>
            <a:cxnLst>
              <a:cxn ang="0">
                <a:pos x="2147483647" y="0"/>
              </a:cxn>
              <a:cxn ang="0">
                <a:pos x="2147483647" y="2147483647"/>
              </a:cxn>
              <a:cxn ang="0">
                <a:pos x="2147483647" y="2147483647"/>
              </a:cxn>
            </a:cxnLst>
            <a:rect l="txL" t="txT" r="txR" b="txB"/>
            <a:pathLst>
              <a:path w="200" h="528">
                <a:moveTo>
                  <a:pt x="152" y="0"/>
                </a:moveTo>
                <a:cubicBezTo>
                  <a:pt x="76" y="76"/>
                  <a:pt x="0" y="152"/>
                  <a:pt x="8" y="240"/>
                </a:cubicBezTo>
                <a:cubicBezTo>
                  <a:pt x="16" y="328"/>
                  <a:pt x="108" y="428"/>
                  <a:pt x="200" y="528"/>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68" name="Line 63"/>
          <p:cNvSpPr/>
          <p:nvPr>
            <p:custDataLst>
              <p:tags r:id="rId46"/>
            </p:custDataLst>
          </p:nvPr>
        </p:nvSpPr>
        <p:spPr>
          <a:xfrm flipH="1">
            <a:off x="5203825" y="6183313"/>
            <a:ext cx="76200" cy="304800"/>
          </a:xfrm>
          <a:prstGeom prst="line">
            <a:avLst/>
          </a:prstGeom>
          <a:ln w="38100" cap="sq" cmpd="sng">
            <a:solidFill>
              <a:schemeClr val="hlink"/>
            </a:solidFill>
            <a:prstDash val="solid"/>
            <a:headEnd type="none" w="med" len="med"/>
            <a:tailEnd type="triangle" w="sm" len="lg"/>
          </a:ln>
        </p:spPr>
      </p:sp>
      <p:sp>
        <p:nvSpPr>
          <p:cNvPr id="149569" name="Line 64"/>
          <p:cNvSpPr/>
          <p:nvPr/>
        </p:nvSpPr>
        <p:spPr>
          <a:xfrm flipV="1">
            <a:off x="5280025" y="6107113"/>
            <a:ext cx="152400" cy="457200"/>
          </a:xfrm>
          <a:prstGeom prst="line">
            <a:avLst/>
          </a:prstGeom>
          <a:ln w="38100" cap="sq" cmpd="sng">
            <a:solidFill>
              <a:srgbClr val="FF3300"/>
            </a:solidFill>
            <a:prstDash val="solid"/>
            <a:headEnd type="none" w="med" len="med"/>
            <a:tailEnd type="triangle" w="sm" len="lg"/>
          </a:ln>
        </p:spPr>
      </p:sp>
      <p:sp>
        <p:nvSpPr>
          <p:cNvPr id="149570" name="Line 65"/>
          <p:cNvSpPr/>
          <p:nvPr>
            <p:custDataLst>
              <p:tags r:id="rId47"/>
            </p:custDataLst>
          </p:nvPr>
        </p:nvSpPr>
        <p:spPr>
          <a:xfrm>
            <a:off x="5432425" y="6107113"/>
            <a:ext cx="381000" cy="381000"/>
          </a:xfrm>
          <a:prstGeom prst="line">
            <a:avLst/>
          </a:prstGeom>
          <a:ln w="38100" cap="sq" cmpd="sng">
            <a:solidFill>
              <a:schemeClr val="hlink"/>
            </a:solidFill>
            <a:prstDash val="solid"/>
            <a:headEnd type="none" w="med" len="med"/>
            <a:tailEnd type="triangle" w="sm" len="lg"/>
          </a:ln>
        </p:spPr>
      </p:sp>
      <p:sp>
        <p:nvSpPr>
          <p:cNvPr id="149571" name="Line 66"/>
          <p:cNvSpPr/>
          <p:nvPr/>
        </p:nvSpPr>
        <p:spPr>
          <a:xfrm flipH="1" flipV="1">
            <a:off x="5661025" y="6030913"/>
            <a:ext cx="381000" cy="381000"/>
          </a:xfrm>
          <a:prstGeom prst="line">
            <a:avLst/>
          </a:prstGeom>
          <a:ln w="38100" cap="sq" cmpd="sng">
            <a:solidFill>
              <a:srgbClr val="333399"/>
            </a:solidFill>
            <a:prstDash val="solid"/>
            <a:headEnd type="none" w="med" len="med"/>
            <a:tailEnd type="triangle" w="sm" len="lg"/>
          </a:ln>
        </p:spPr>
      </p:sp>
      <p:sp>
        <p:nvSpPr>
          <p:cNvPr id="149572" name="Freeform 67"/>
          <p:cNvSpPr/>
          <p:nvPr>
            <p:custDataLst>
              <p:tags r:id="rId48"/>
            </p:custDataLst>
          </p:nvPr>
        </p:nvSpPr>
        <p:spPr>
          <a:xfrm>
            <a:off x="5661025" y="5345113"/>
            <a:ext cx="228600" cy="762000"/>
          </a:xfrm>
          <a:custGeom>
            <a:avLst/>
            <a:gdLst>
              <a:gd name="txL" fmla="*/ 0 w 144"/>
              <a:gd name="txT" fmla="*/ 0 h 480"/>
              <a:gd name="txR" fmla="*/ 144 w 144"/>
              <a:gd name="txB" fmla="*/ 480 h 480"/>
            </a:gdLst>
            <a:ahLst/>
            <a:cxnLst>
              <a:cxn ang="0">
                <a:pos x="0" y="2147483647"/>
              </a:cxn>
              <a:cxn ang="0">
                <a:pos x="2147483647" y="2147483647"/>
              </a:cxn>
              <a:cxn ang="0">
                <a:pos x="0" y="0"/>
              </a:cxn>
            </a:cxnLst>
            <a:rect l="txL" t="txT" r="txR" b="txB"/>
            <a:pathLst>
              <a:path w="144" h="480">
                <a:moveTo>
                  <a:pt x="0" y="480"/>
                </a:moveTo>
                <a:cubicBezTo>
                  <a:pt x="72" y="400"/>
                  <a:pt x="144" y="320"/>
                  <a:pt x="144" y="240"/>
                </a:cubicBezTo>
                <a:cubicBezTo>
                  <a:pt x="144" y="160"/>
                  <a:pt x="72" y="80"/>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73" name="Line 68"/>
          <p:cNvSpPr/>
          <p:nvPr/>
        </p:nvSpPr>
        <p:spPr>
          <a:xfrm flipH="1" flipV="1">
            <a:off x="5280025" y="4659313"/>
            <a:ext cx="381000" cy="685800"/>
          </a:xfrm>
          <a:prstGeom prst="line">
            <a:avLst/>
          </a:prstGeom>
          <a:ln w="38100" cap="sq" cmpd="sng">
            <a:solidFill>
              <a:srgbClr val="333399"/>
            </a:solidFill>
            <a:prstDash val="solid"/>
            <a:headEnd type="none" w="med" len="med"/>
            <a:tailEnd type="triangle" w="sm" len="lg"/>
          </a:ln>
        </p:spPr>
      </p:sp>
      <p:sp>
        <p:nvSpPr>
          <p:cNvPr id="149574" name="Freeform 69"/>
          <p:cNvSpPr/>
          <p:nvPr>
            <p:custDataLst>
              <p:tags r:id="rId49"/>
            </p:custDataLst>
          </p:nvPr>
        </p:nvSpPr>
        <p:spPr>
          <a:xfrm>
            <a:off x="5127625" y="4430713"/>
            <a:ext cx="177800" cy="228600"/>
          </a:xfrm>
          <a:custGeom>
            <a:avLst/>
            <a:gdLst>
              <a:gd name="txL" fmla="*/ 0 w 112"/>
              <a:gd name="txT" fmla="*/ 0 h 144"/>
              <a:gd name="txR" fmla="*/ 112 w 112"/>
              <a:gd name="txB" fmla="*/ 144 h 144"/>
            </a:gdLst>
            <a:ahLst/>
            <a:cxnLst>
              <a:cxn ang="0">
                <a:pos x="2147483647" y="2147483647"/>
              </a:cxn>
              <a:cxn ang="0">
                <a:pos x="2147483647" y="2147483647"/>
              </a:cxn>
              <a:cxn ang="0">
                <a:pos x="0" y="0"/>
              </a:cxn>
            </a:cxnLst>
            <a:rect l="txL" t="txT" r="txR" b="txB"/>
            <a:pathLst>
              <a:path w="112" h="144">
                <a:moveTo>
                  <a:pt x="96" y="144"/>
                </a:moveTo>
                <a:cubicBezTo>
                  <a:pt x="104" y="132"/>
                  <a:pt x="112" y="120"/>
                  <a:pt x="96" y="96"/>
                </a:cubicBezTo>
                <a:cubicBezTo>
                  <a:pt x="80" y="72"/>
                  <a:pt x="40" y="36"/>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75" name="Line 70"/>
          <p:cNvSpPr/>
          <p:nvPr/>
        </p:nvSpPr>
        <p:spPr>
          <a:xfrm flipV="1">
            <a:off x="5127625" y="4125913"/>
            <a:ext cx="228600" cy="304800"/>
          </a:xfrm>
          <a:prstGeom prst="line">
            <a:avLst/>
          </a:prstGeom>
          <a:ln w="38100" cap="sq" cmpd="sng">
            <a:solidFill>
              <a:srgbClr val="FF3300"/>
            </a:solidFill>
            <a:prstDash val="solid"/>
            <a:headEnd type="none" w="med" len="med"/>
            <a:tailEnd type="triangle" w="sm" len="lg"/>
          </a:ln>
        </p:spPr>
      </p:sp>
      <p:sp>
        <p:nvSpPr>
          <p:cNvPr id="149576" name="Freeform 71"/>
          <p:cNvSpPr/>
          <p:nvPr>
            <p:custDataLst>
              <p:tags r:id="rId50"/>
            </p:custDataLst>
          </p:nvPr>
        </p:nvSpPr>
        <p:spPr>
          <a:xfrm>
            <a:off x="5356225" y="4125913"/>
            <a:ext cx="457200" cy="152400"/>
          </a:xfrm>
          <a:custGeom>
            <a:avLst/>
            <a:gdLst>
              <a:gd name="txL" fmla="*/ 0 w 288"/>
              <a:gd name="txT" fmla="*/ 0 h 96"/>
              <a:gd name="txR" fmla="*/ 288 w 288"/>
              <a:gd name="txB" fmla="*/ 96 h 96"/>
            </a:gdLst>
            <a:ahLst/>
            <a:cxnLst>
              <a:cxn ang="0">
                <a:pos x="0" y="0"/>
              </a:cxn>
              <a:cxn ang="0">
                <a:pos x="2147483647" y="2147483647"/>
              </a:cxn>
              <a:cxn ang="0">
                <a:pos x="2147483647" y="0"/>
              </a:cxn>
            </a:cxnLst>
            <a:rect l="txL" t="txT" r="txR" b="txB"/>
            <a:pathLst>
              <a:path w="288" h="96">
                <a:moveTo>
                  <a:pt x="0" y="0"/>
                </a:moveTo>
                <a:cubicBezTo>
                  <a:pt x="24" y="48"/>
                  <a:pt x="48" y="96"/>
                  <a:pt x="96" y="96"/>
                </a:cubicBezTo>
                <a:cubicBezTo>
                  <a:pt x="144" y="96"/>
                  <a:pt x="216" y="48"/>
                  <a:pt x="288"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77" name="Line 72"/>
          <p:cNvSpPr/>
          <p:nvPr>
            <p:custDataLst>
              <p:tags r:id="rId51"/>
            </p:custDataLst>
          </p:nvPr>
        </p:nvSpPr>
        <p:spPr>
          <a:xfrm>
            <a:off x="5813425" y="4125913"/>
            <a:ext cx="381000" cy="381000"/>
          </a:xfrm>
          <a:prstGeom prst="line">
            <a:avLst/>
          </a:prstGeom>
          <a:ln w="38100" cap="sq" cmpd="sng">
            <a:solidFill>
              <a:schemeClr val="hlink"/>
            </a:solidFill>
            <a:prstDash val="solid"/>
            <a:headEnd type="none" w="med" len="med"/>
            <a:tailEnd type="triangle" w="sm" len="lg"/>
          </a:ln>
        </p:spPr>
      </p:sp>
      <p:sp>
        <p:nvSpPr>
          <p:cNvPr id="149578" name="Line 73"/>
          <p:cNvSpPr/>
          <p:nvPr/>
        </p:nvSpPr>
        <p:spPr>
          <a:xfrm flipH="1" flipV="1">
            <a:off x="5889625" y="3973513"/>
            <a:ext cx="381000" cy="381000"/>
          </a:xfrm>
          <a:prstGeom prst="line">
            <a:avLst/>
          </a:prstGeom>
          <a:ln w="38100" cap="sq" cmpd="sng">
            <a:solidFill>
              <a:srgbClr val="333399"/>
            </a:solidFill>
            <a:prstDash val="solid"/>
            <a:headEnd type="none" w="med" len="med"/>
            <a:tailEnd type="triangle" w="sm" len="lg"/>
          </a:ln>
        </p:spPr>
      </p:sp>
      <p:sp>
        <p:nvSpPr>
          <p:cNvPr id="149579" name="Freeform 74"/>
          <p:cNvSpPr/>
          <p:nvPr>
            <p:custDataLst>
              <p:tags r:id="rId52"/>
            </p:custDataLst>
          </p:nvPr>
        </p:nvSpPr>
        <p:spPr>
          <a:xfrm>
            <a:off x="5737225" y="3440113"/>
            <a:ext cx="254000" cy="533400"/>
          </a:xfrm>
          <a:custGeom>
            <a:avLst/>
            <a:gdLst>
              <a:gd name="txL" fmla="*/ 0 w 160"/>
              <a:gd name="txT" fmla="*/ 0 h 336"/>
              <a:gd name="txR" fmla="*/ 160 w 160"/>
              <a:gd name="txB" fmla="*/ 336 h 336"/>
            </a:gdLst>
            <a:ahLst/>
            <a:cxnLst>
              <a:cxn ang="0">
                <a:pos x="2147483647" y="2147483647"/>
              </a:cxn>
              <a:cxn ang="0">
                <a:pos x="2147483647" y="2147483647"/>
              </a:cxn>
              <a:cxn ang="0">
                <a:pos x="0" y="0"/>
              </a:cxn>
            </a:cxnLst>
            <a:rect l="txL" t="txT" r="txR" b="txB"/>
            <a:pathLst>
              <a:path w="160" h="336">
                <a:moveTo>
                  <a:pt x="96" y="336"/>
                </a:moveTo>
                <a:cubicBezTo>
                  <a:pt x="128" y="316"/>
                  <a:pt x="160" y="296"/>
                  <a:pt x="144" y="240"/>
                </a:cubicBezTo>
                <a:cubicBezTo>
                  <a:pt x="128" y="184"/>
                  <a:pt x="64" y="92"/>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80" name="Line 75"/>
          <p:cNvSpPr/>
          <p:nvPr/>
        </p:nvSpPr>
        <p:spPr>
          <a:xfrm flipH="1" flipV="1">
            <a:off x="5356225" y="2906713"/>
            <a:ext cx="381000" cy="533400"/>
          </a:xfrm>
          <a:prstGeom prst="line">
            <a:avLst/>
          </a:prstGeom>
          <a:ln w="38100" cap="sq" cmpd="sng">
            <a:solidFill>
              <a:srgbClr val="333399"/>
            </a:solidFill>
            <a:prstDash val="solid"/>
            <a:headEnd type="none" w="med" len="med"/>
            <a:tailEnd type="triangle" w="sm" len="lg"/>
          </a:ln>
        </p:spPr>
      </p:sp>
      <p:sp>
        <p:nvSpPr>
          <p:cNvPr id="149581" name="Freeform 76"/>
          <p:cNvSpPr/>
          <p:nvPr>
            <p:custDataLst>
              <p:tags r:id="rId53"/>
            </p:custDataLst>
          </p:nvPr>
        </p:nvSpPr>
        <p:spPr>
          <a:xfrm>
            <a:off x="5127625" y="2525713"/>
            <a:ext cx="266700" cy="381000"/>
          </a:xfrm>
          <a:custGeom>
            <a:avLst/>
            <a:gdLst>
              <a:gd name="txL" fmla="*/ 0 w 168"/>
              <a:gd name="txT" fmla="*/ 0 h 240"/>
              <a:gd name="txR" fmla="*/ 168 w 168"/>
              <a:gd name="txB" fmla="*/ 240 h 240"/>
            </a:gdLst>
            <a:ahLst/>
            <a:cxnLst>
              <a:cxn ang="0">
                <a:pos x="2147483647" y="2147483647"/>
              </a:cxn>
              <a:cxn ang="0">
                <a:pos x="2147483647" y="2147483647"/>
              </a:cxn>
              <a:cxn ang="0">
                <a:pos x="0" y="0"/>
              </a:cxn>
            </a:cxnLst>
            <a:rect l="txL" t="txT" r="txR" b="txB"/>
            <a:pathLst>
              <a:path w="168" h="240">
                <a:moveTo>
                  <a:pt x="144" y="240"/>
                </a:moveTo>
                <a:cubicBezTo>
                  <a:pt x="156" y="188"/>
                  <a:pt x="168" y="136"/>
                  <a:pt x="144" y="96"/>
                </a:cubicBezTo>
                <a:cubicBezTo>
                  <a:pt x="120" y="56"/>
                  <a:pt x="60" y="28"/>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82" name="Line 77"/>
          <p:cNvSpPr/>
          <p:nvPr/>
        </p:nvSpPr>
        <p:spPr>
          <a:xfrm flipH="1" flipV="1">
            <a:off x="4060825" y="1916113"/>
            <a:ext cx="1066800" cy="609600"/>
          </a:xfrm>
          <a:prstGeom prst="line">
            <a:avLst/>
          </a:prstGeom>
          <a:ln w="38100" cap="sq" cmpd="sng">
            <a:solidFill>
              <a:srgbClr val="333399"/>
            </a:solidFill>
            <a:prstDash val="solid"/>
            <a:headEnd type="none" w="med" len="med"/>
            <a:tailEnd type="triangle" w="sm" len="lg"/>
          </a:ln>
        </p:spPr>
      </p:sp>
      <p:sp>
        <p:nvSpPr>
          <p:cNvPr id="149583" name="Freeform 78"/>
          <p:cNvSpPr/>
          <p:nvPr>
            <p:custDataLst>
              <p:tags r:id="rId54"/>
            </p:custDataLst>
          </p:nvPr>
        </p:nvSpPr>
        <p:spPr>
          <a:xfrm>
            <a:off x="3832225" y="1535113"/>
            <a:ext cx="266700" cy="381000"/>
          </a:xfrm>
          <a:custGeom>
            <a:avLst/>
            <a:gdLst>
              <a:gd name="txL" fmla="*/ 0 w 168"/>
              <a:gd name="txT" fmla="*/ 0 h 240"/>
              <a:gd name="txR" fmla="*/ 168 w 168"/>
              <a:gd name="txB" fmla="*/ 240 h 240"/>
            </a:gdLst>
            <a:ahLst/>
            <a:cxnLst>
              <a:cxn ang="0">
                <a:pos x="2147483647" y="2147483647"/>
              </a:cxn>
              <a:cxn ang="0">
                <a:pos x="2147483647" y="2147483647"/>
              </a:cxn>
              <a:cxn ang="0">
                <a:pos x="0" y="0"/>
              </a:cxn>
            </a:cxnLst>
            <a:rect l="txL" t="txT" r="txR" b="txB"/>
            <a:pathLst>
              <a:path w="168" h="240">
                <a:moveTo>
                  <a:pt x="144" y="240"/>
                </a:moveTo>
                <a:cubicBezTo>
                  <a:pt x="156" y="188"/>
                  <a:pt x="168" y="136"/>
                  <a:pt x="144" y="96"/>
                </a:cubicBezTo>
                <a:cubicBezTo>
                  <a:pt x="120" y="56"/>
                  <a:pt x="60" y="28"/>
                  <a:pt x="0" y="0"/>
                </a:cubicBezTo>
              </a:path>
            </a:pathLst>
          </a:custGeom>
          <a:noFill/>
          <a:ln w="38100" cap="sq" cmpd="sng">
            <a:solidFill>
              <a:schemeClr val="hlink">
                <a:alpha val="100000"/>
              </a:schemeClr>
            </a:solidFill>
            <a:prstDash val="solid"/>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49584" name="Line 79"/>
          <p:cNvSpPr/>
          <p:nvPr>
            <p:custDataLst>
              <p:tags r:id="rId55"/>
            </p:custDataLst>
          </p:nvPr>
        </p:nvSpPr>
        <p:spPr>
          <a:xfrm flipV="1">
            <a:off x="3832225" y="773113"/>
            <a:ext cx="0" cy="762000"/>
          </a:xfrm>
          <a:prstGeom prst="line">
            <a:avLst/>
          </a:prstGeom>
          <a:ln w="38100" cap="sq" cmpd="sng">
            <a:solidFill>
              <a:schemeClr val="hlink"/>
            </a:solidFill>
            <a:prstDash val="solid"/>
            <a:headEnd type="none" w="med" len="med"/>
            <a:tailEnd type="triangle" w="sm" len="lg"/>
          </a:ln>
        </p:spPr>
      </p:sp>
      <p:sp>
        <p:nvSpPr>
          <p:cNvPr id="159808" name="Text Box 80"/>
          <p:cNvSpPr txBox="1"/>
          <p:nvPr/>
        </p:nvSpPr>
        <p:spPr>
          <a:xfrm>
            <a:off x="1752600" y="1143000"/>
            <a:ext cx="1584325" cy="521970"/>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800" dirty="0">
                <a:solidFill>
                  <a:srgbClr val="000000"/>
                </a:solidFill>
                <a:latin typeface="微软雅黑" panose="020B0503020204020204" pitchFamily="34" charset="-122"/>
                <a:ea typeface="微软雅黑" panose="020B0503020204020204" pitchFamily="34" charset="-122"/>
              </a:rPr>
              <a:t>例如：</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149586" name="Text Box 81"/>
          <p:cNvSpPr txBox="1"/>
          <p:nvPr>
            <p:custDataLst>
              <p:tags r:id="rId56"/>
            </p:custDataLst>
          </p:nvPr>
        </p:nvSpPr>
        <p:spPr>
          <a:xfrm>
            <a:off x="6346825" y="1035050"/>
            <a:ext cx="2590800" cy="58356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3200" dirty="0">
                <a:solidFill>
                  <a:schemeClr val="dk1"/>
                </a:solidFill>
                <a:latin typeface="微软雅黑" panose="020B0503020204020204" pitchFamily="34" charset="-122"/>
                <a:ea typeface="微软雅黑" panose="020B0503020204020204" pitchFamily="34" charset="-122"/>
              </a:rPr>
              <a:t>先序序列：</a:t>
            </a:r>
            <a:endParaRPr lang="zh-CN" altLang="en-US" sz="3200" dirty="0">
              <a:solidFill>
                <a:schemeClr val="dk1"/>
              </a:solidFill>
              <a:latin typeface="微软雅黑" panose="020B0503020204020204" pitchFamily="34" charset="-122"/>
              <a:ea typeface="微软雅黑" panose="020B0503020204020204" pitchFamily="34" charset="-122"/>
            </a:endParaRPr>
          </a:p>
        </p:txBody>
      </p:sp>
      <p:sp>
        <p:nvSpPr>
          <p:cNvPr id="149587" name="Text Box 82"/>
          <p:cNvSpPr txBox="1"/>
          <p:nvPr/>
        </p:nvSpPr>
        <p:spPr>
          <a:xfrm>
            <a:off x="6346825" y="2670175"/>
            <a:ext cx="2590800" cy="58356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3200" dirty="0">
                <a:solidFill>
                  <a:srgbClr val="000000"/>
                </a:solidFill>
                <a:latin typeface="微软雅黑" panose="020B0503020204020204" pitchFamily="34" charset="-122"/>
                <a:ea typeface="微软雅黑" panose="020B0503020204020204" pitchFamily="34" charset="-122"/>
              </a:rPr>
              <a:t>中序序列：</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149588" name="Text Box 83"/>
          <p:cNvSpPr txBox="1"/>
          <p:nvPr/>
        </p:nvSpPr>
        <p:spPr>
          <a:xfrm>
            <a:off x="6346825" y="4267200"/>
            <a:ext cx="2590800" cy="58356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3200" dirty="0">
                <a:solidFill>
                  <a:srgbClr val="000000"/>
                </a:solidFill>
                <a:latin typeface="微软雅黑" panose="020B0503020204020204" pitchFamily="34" charset="-122"/>
                <a:ea typeface="微软雅黑" panose="020B0503020204020204" pitchFamily="34" charset="-122"/>
              </a:rPr>
              <a:t>后序序列：</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149589" name="Text Box 84"/>
          <p:cNvSpPr txBox="1"/>
          <p:nvPr>
            <p:custDataLst>
              <p:tags r:id="rId57"/>
            </p:custDataLst>
          </p:nvPr>
        </p:nvSpPr>
        <p:spPr>
          <a:xfrm>
            <a:off x="6346825" y="1936750"/>
            <a:ext cx="4114800" cy="583565"/>
          </a:xfrm>
          <a:prstGeom prst="rect">
            <a:avLst/>
          </a:prstGeom>
          <a:solidFill>
            <a:srgbClr val="FFFF99"/>
          </a:solidFill>
          <a:ln w="12700" cap="sq" cmpd="sng">
            <a:solidFill>
              <a:srgbClr val="FF9900"/>
            </a:solidFill>
            <a:prstDash val="solid"/>
            <a:miter/>
            <a:headEnd type="none" w="med" len="med"/>
            <a:tailEnd type="none" w="med" len="med"/>
          </a:ln>
        </p:spPr>
        <p:txBody>
          <a:bodyPr>
            <a:spAutoFit/>
          </a:bodyPr>
          <a:p>
            <a:pPr algn="just" eaLnBrk="1" hangingPunct="1">
              <a:spcBef>
                <a:spcPct val="50000"/>
              </a:spcBef>
              <a:buFont typeface="Wingdings 3" panose="05040102010807070707" pitchFamily="18" charset="2"/>
            </a:pPr>
            <a:r>
              <a:rPr lang="en-US" altLang="zh-CN" sz="3200" dirty="0">
                <a:solidFill>
                  <a:schemeClr val="dk1">
                    <a:lumMod val="85000"/>
                    <a:lumOff val="15000"/>
                  </a:schemeClr>
                </a:solidFill>
                <a:latin typeface="微软雅黑" panose="020B0503020204020204" pitchFamily="34" charset="-122"/>
                <a:ea typeface="微软雅黑" panose="020B0503020204020204" pitchFamily="34" charset="-122"/>
              </a:rPr>
              <a:t>A B C D E F G H K</a:t>
            </a:r>
            <a:endParaRPr lang="en-US" altLang="zh-CN" sz="32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49590" name="Text Box 85"/>
          <p:cNvSpPr txBox="1"/>
          <p:nvPr>
            <p:custDataLst>
              <p:tags r:id="rId58"/>
            </p:custDataLst>
          </p:nvPr>
        </p:nvSpPr>
        <p:spPr>
          <a:xfrm>
            <a:off x="6346825" y="3432175"/>
            <a:ext cx="4114800" cy="583565"/>
          </a:xfrm>
          <a:prstGeom prst="rect">
            <a:avLst/>
          </a:prstGeom>
          <a:solidFill>
            <a:srgbClr val="FFFF99"/>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3200" dirty="0">
                <a:solidFill>
                  <a:schemeClr val="dk1">
                    <a:lumMod val="85000"/>
                    <a:lumOff val="15000"/>
                  </a:schemeClr>
                </a:solidFill>
                <a:latin typeface="微软雅黑" panose="020B0503020204020204" pitchFamily="34" charset="-122"/>
                <a:ea typeface="微软雅黑" panose="020B0503020204020204" pitchFamily="34" charset="-122"/>
              </a:rPr>
              <a:t>B D C A E H G K F</a:t>
            </a:r>
            <a:endParaRPr lang="en-US" altLang="zh-CN" sz="32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49591" name="Text Box 86"/>
          <p:cNvSpPr txBox="1"/>
          <p:nvPr>
            <p:custDataLst>
              <p:tags r:id="rId59"/>
            </p:custDataLst>
          </p:nvPr>
        </p:nvSpPr>
        <p:spPr>
          <a:xfrm>
            <a:off x="6346825" y="5105400"/>
            <a:ext cx="4114800" cy="583565"/>
          </a:xfrm>
          <a:prstGeom prst="rect">
            <a:avLst/>
          </a:prstGeom>
          <a:solidFill>
            <a:srgbClr val="FFFF99"/>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3200" dirty="0">
                <a:solidFill>
                  <a:schemeClr val="dk1">
                    <a:lumMod val="85000"/>
                    <a:lumOff val="15000"/>
                  </a:schemeClr>
                </a:solidFill>
                <a:latin typeface="微软雅黑" panose="020B0503020204020204" pitchFamily="34" charset="-122"/>
                <a:ea typeface="微软雅黑" panose="020B0503020204020204" pitchFamily="34" charset="-122"/>
              </a:rPr>
              <a:t>D C B H K G F E A</a:t>
            </a:r>
            <a:endParaRPr lang="en-US" altLang="zh-CN" sz="32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149592" name="Picture 87" descr="3D Diamond">
            <a:hlinkClick r:id="rId60" action="ppaction://hlinksldjump"/>
          </p:cNvPr>
          <p:cNvPicPr>
            <a:picLocks noChangeAspect="1"/>
          </p:cNvPicPr>
          <p:nvPr/>
        </p:nvPicPr>
        <p:blipFill>
          <a:blip r:embed="rId61"/>
          <a:stretch>
            <a:fillRect/>
          </a:stretch>
        </p:blipFill>
        <p:spPr>
          <a:xfrm>
            <a:off x="9912350" y="6165850"/>
            <a:ext cx="381000" cy="381000"/>
          </a:xfrm>
          <a:prstGeom prst="rect">
            <a:avLst/>
          </a:prstGeom>
          <a:noFill/>
          <a:ln w="9525">
            <a:noFill/>
          </a:ln>
        </p:spPr>
      </p:pic>
    </p:spTree>
    <p:custDataLst>
      <p:tags r:id="rId6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9525"/>
                                        </p:tgtEl>
                                        <p:attrNameLst>
                                          <p:attrName>style.visibility</p:attrName>
                                        </p:attrNameLst>
                                      </p:cBhvr>
                                      <p:to>
                                        <p:strVal val="visible"/>
                                      </p:to>
                                    </p:set>
                                    <p:animEffect transition="in" filter="wipe(up)">
                                      <p:cBhvr>
                                        <p:cTn id="7" dur="500"/>
                                        <p:tgtEl>
                                          <p:spTgt spid="1495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9526"/>
                                        </p:tgtEl>
                                        <p:attrNameLst>
                                          <p:attrName>style.visibility</p:attrName>
                                        </p:attrNameLst>
                                      </p:cBhvr>
                                      <p:to>
                                        <p:strVal val="visible"/>
                                      </p:to>
                                    </p:set>
                                    <p:animEffect transition="in" filter="wipe(up)">
                                      <p:cBhvr>
                                        <p:cTn id="11" dur="500"/>
                                        <p:tgtEl>
                                          <p:spTgt spid="14952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9527"/>
                                        </p:tgtEl>
                                        <p:attrNameLst>
                                          <p:attrName>style.visibility</p:attrName>
                                        </p:attrNameLst>
                                      </p:cBhvr>
                                      <p:to>
                                        <p:strVal val="visible"/>
                                      </p:to>
                                    </p:set>
                                    <p:animEffect transition="in" filter="wipe(up)">
                                      <p:cBhvr>
                                        <p:cTn id="15" dur="500"/>
                                        <p:tgtEl>
                                          <p:spTgt spid="1495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9528"/>
                                        </p:tgtEl>
                                        <p:attrNameLst>
                                          <p:attrName>style.visibility</p:attrName>
                                        </p:attrNameLst>
                                      </p:cBhvr>
                                      <p:to>
                                        <p:strVal val="visible"/>
                                      </p:to>
                                    </p:set>
                                    <p:animEffect transition="in" filter="wipe(down)">
                                      <p:cBhvr>
                                        <p:cTn id="19" dur="500"/>
                                        <p:tgtEl>
                                          <p:spTgt spid="149528"/>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49592"/>
                                        </p:tgtEl>
                                        <p:attrNameLst>
                                          <p:attrName>style.visibility</p:attrName>
                                        </p:attrNameLst>
                                      </p:cBhvr>
                                      <p:to>
                                        <p:strVal val="visible"/>
                                      </p:to>
                                    </p:set>
                                    <p:anim calcmode="lin" valueType="num">
                                      <p:cBhvr additive="base">
                                        <p:cTn id="23" dur="500" fill="hold"/>
                                        <p:tgtEl>
                                          <p:spTgt spid="149592"/>
                                        </p:tgtEl>
                                        <p:attrNameLst>
                                          <p:attrName>ppt_x</p:attrName>
                                        </p:attrNameLst>
                                      </p:cBhvr>
                                      <p:tavLst>
                                        <p:tav tm="0">
                                          <p:val>
                                            <p:strVal val="1+#ppt_w/2"/>
                                          </p:val>
                                        </p:tav>
                                        <p:tav tm="100000">
                                          <p:val>
                                            <p:strVal val="#ppt_x"/>
                                          </p:val>
                                        </p:tav>
                                      </p:tavLst>
                                    </p:anim>
                                    <p:anim calcmode="lin" valueType="num">
                                      <p:cBhvr additive="base">
                                        <p:cTn id="24" dur="500" fill="hold"/>
                                        <p:tgtEl>
                                          <p:spTgt spid="14959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49529"/>
                                        </p:tgtEl>
                                        <p:attrNameLst>
                                          <p:attrName>style.visibility</p:attrName>
                                        </p:attrNameLst>
                                      </p:cBhvr>
                                      <p:to>
                                        <p:strVal val="visible"/>
                                      </p:to>
                                    </p:set>
                                    <p:animEffect transition="in" filter="wipe(left)">
                                      <p:cBhvr>
                                        <p:cTn id="28" dur="500"/>
                                        <p:tgtEl>
                                          <p:spTgt spid="149529"/>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149530"/>
                                        </p:tgtEl>
                                        <p:attrNameLst>
                                          <p:attrName>style.visibility</p:attrName>
                                        </p:attrNameLst>
                                      </p:cBhvr>
                                      <p:to>
                                        <p:strVal val="visible"/>
                                      </p:to>
                                    </p:set>
                                    <p:animEffect transition="in" filter="wipe(up)">
                                      <p:cBhvr>
                                        <p:cTn id="32" dur="500"/>
                                        <p:tgtEl>
                                          <p:spTgt spid="149530"/>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49531"/>
                                        </p:tgtEl>
                                        <p:attrNameLst>
                                          <p:attrName>style.visibility</p:attrName>
                                        </p:attrNameLst>
                                      </p:cBhvr>
                                      <p:to>
                                        <p:strVal val="visible"/>
                                      </p:to>
                                    </p:set>
                                    <p:animEffect transition="in" filter="wipe(up)">
                                      <p:cBhvr>
                                        <p:cTn id="36" dur="500"/>
                                        <p:tgtEl>
                                          <p:spTgt spid="149531"/>
                                        </p:tgtEl>
                                      </p:cBhvr>
                                    </p:animEffect>
                                  </p:childTnLst>
                                </p:cTn>
                              </p:par>
                            </p:childTnLst>
                          </p:cTn>
                        </p:par>
                        <p:par>
                          <p:cTn id="37" fill="hold">
                            <p:stCondLst>
                              <p:cond delay="4000"/>
                            </p:stCondLst>
                            <p:childTnLst>
                              <p:par>
                                <p:cTn id="38" presetID="22" presetClass="entr" presetSubtype="1" fill="hold" nodeType="afterEffect">
                                  <p:stCondLst>
                                    <p:cond delay="0"/>
                                  </p:stCondLst>
                                  <p:childTnLst>
                                    <p:set>
                                      <p:cBhvr>
                                        <p:cTn id="39" dur="1" fill="hold">
                                          <p:stCondLst>
                                            <p:cond delay="0"/>
                                          </p:stCondLst>
                                        </p:cTn>
                                        <p:tgtEl>
                                          <p:spTgt spid="149532"/>
                                        </p:tgtEl>
                                        <p:attrNameLst>
                                          <p:attrName>style.visibility</p:attrName>
                                        </p:attrNameLst>
                                      </p:cBhvr>
                                      <p:to>
                                        <p:strVal val="visible"/>
                                      </p:to>
                                    </p:set>
                                    <p:animEffect transition="in" filter="wipe(up)">
                                      <p:cBhvr>
                                        <p:cTn id="40" dur="500"/>
                                        <p:tgtEl>
                                          <p:spTgt spid="149532"/>
                                        </p:tgtEl>
                                      </p:cBhvr>
                                    </p:animEffect>
                                  </p:childTnLst>
                                </p:cTn>
                              </p:par>
                            </p:childTnLst>
                          </p:cTn>
                        </p:par>
                        <p:par>
                          <p:cTn id="41" fill="hold">
                            <p:stCondLst>
                              <p:cond delay="4500"/>
                            </p:stCondLst>
                            <p:childTnLst>
                              <p:par>
                                <p:cTn id="42" presetID="22" presetClass="entr" presetSubtype="1" fill="hold" nodeType="afterEffect">
                                  <p:stCondLst>
                                    <p:cond delay="0"/>
                                  </p:stCondLst>
                                  <p:childTnLst>
                                    <p:set>
                                      <p:cBhvr>
                                        <p:cTn id="43" dur="1" fill="hold">
                                          <p:stCondLst>
                                            <p:cond delay="0"/>
                                          </p:stCondLst>
                                        </p:cTn>
                                        <p:tgtEl>
                                          <p:spTgt spid="149533"/>
                                        </p:tgtEl>
                                        <p:attrNameLst>
                                          <p:attrName>style.visibility</p:attrName>
                                        </p:attrNameLst>
                                      </p:cBhvr>
                                      <p:to>
                                        <p:strVal val="visible"/>
                                      </p:to>
                                    </p:set>
                                    <p:animEffect transition="in" filter="wipe(up)">
                                      <p:cBhvr>
                                        <p:cTn id="44" dur="500"/>
                                        <p:tgtEl>
                                          <p:spTgt spid="149533"/>
                                        </p:tgtEl>
                                      </p:cBhvr>
                                    </p:animEffect>
                                  </p:childTnLst>
                                </p:cTn>
                              </p:par>
                            </p:childTnLst>
                          </p:cTn>
                        </p:par>
                        <p:par>
                          <p:cTn id="45" fill="hold">
                            <p:stCondLst>
                              <p:cond delay="5000"/>
                            </p:stCondLst>
                            <p:childTnLst>
                              <p:par>
                                <p:cTn id="46" presetID="22" presetClass="entr" presetSubtype="1" fill="hold" nodeType="afterEffect">
                                  <p:stCondLst>
                                    <p:cond delay="0"/>
                                  </p:stCondLst>
                                  <p:childTnLst>
                                    <p:set>
                                      <p:cBhvr>
                                        <p:cTn id="47" dur="1" fill="hold">
                                          <p:stCondLst>
                                            <p:cond delay="0"/>
                                          </p:stCondLst>
                                        </p:cTn>
                                        <p:tgtEl>
                                          <p:spTgt spid="149534"/>
                                        </p:tgtEl>
                                        <p:attrNameLst>
                                          <p:attrName>style.visibility</p:attrName>
                                        </p:attrNameLst>
                                      </p:cBhvr>
                                      <p:to>
                                        <p:strVal val="visible"/>
                                      </p:to>
                                    </p:set>
                                    <p:animEffect transition="in" filter="wipe(up)">
                                      <p:cBhvr>
                                        <p:cTn id="48" dur="500"/>
                                        <p:tgtEl>
                                          <p:spTgt spid="149534"/>
                                        </p:tgtEl>
                                      </p:cBhvr>
                                    </p:animEffect>
                                  </p:childTnLst>
                                </p:cTn>
                              </p:par>
                            </p:childTnLst>
                          </p:cTn>
                        </p:par>
                        <p:par>
                          <p:cTn id="49" fill="hold">
                            <p:stCondLst>
                              <p:cond delay="5500"/>
                            </p:stCondLst>
                            <p:childTnLst>
                              <p:par>
                                <p:cTn id="50" presetID="22" presetClass="entr" presetSubtype="4" fill="hold" nodeType="afterEffect">
                                  <p:stCondLst>
                                    <p:cond delay="0"/>
                                  </p:stCondLst>
                                  <p:childTnLst>
                                    <p:set>
                                      <p:cBhvr>
                                        <p:cTn id="51" dur="1" fill="hold">
                                          <p:stCondLst>
                                            <p:cond delay="0"/>
                                          </p:stCondLst>
                                        </p:cTn>
                                        <p:tgtEl>
                                          <p:spTgt spid="149535"/>
                                        </p:tgtEl>
                                        <p:attrNameLst>
                                          <p:attrName>style.visibility</p:attrName>
                                        </p:attrNameLst>
                                      </p:cBhvr>
                                      <p:to>
                                        <p:strVal val="visible"/>
                                      </p:to>
                                    </p:set>
                                    <p:animEffect transition="in" filter="wipe(down)">
                                      <p:cBhvr>
                                        <p:cTn id="52" dur="500"/>
                                        <p:tgtEl>
                                          <p:spTgt spid="149535"/>
                                        </p:tgtEl>
                                      </p:cBhvr>
                                    </p:animEffect>
                                  </p:childTnLst>
                                </p:cTn>
                              </p:par>
                            </p:childTnLst>
                          </p:cTn>
                        </p:par>
                        <p:par>
                          <p:cTn id="53" fill="hold">
                            <p:stCondLst>
                              <p:cond delay="6000"/>
                            </p:stCondLst>
                            <p:childTnLst>
                              <p:par>
                                <p:cTn id="54" presetID="22" presetClass="entr" presetSubtype="8" fill="hold" nodeType="afterEffect">
                                  <p:stCondLst>
                                    <p:cond delay="0"/>
                                  </p:stCondLst>
                                  <p:childTnLst>
                                    <p:set>
                                      <p:cBhvr>
                                        <p:cTn id="55" dur="1" fill="hold">
                                          <p:stCondLst>
                                            <p:cond delay="0"/>
                                          </p:stCondLst>
                                        </p:cTn>
                                        <p:tgtEl>
                                          <p:spTgt spid="149536"/>
                                        </p:tgtEl>
                                        <p:attrNameLst>
                                          <p:attrName>style.visibility</p:attrName>
                                        </p:attrNameLst>
                                      </p:cBhvr>
                                      <p:to>
                                        <p:strVal val="visible"/>
                                      </p:to>
                                    </p:set>
                                    <p:animEffect transition="in" filter="wipe(left)">
                                      <p:cBhvr>
                                        <p:cTn id="56" dur="500"/>
                                        <p:tgtEl>
                                          <p:spTgt spid="149536"/>
                                        </p:tgtEl>
                                      </p:cBhvr>
                                    </p:animEffect>
                                  </p:childTnLst>
                                </p:cTn>
                              </p:par>
                            </p:childTnLst>
                          </p:cTn>
                        </p:par>
                        <p:par>
                          <p:cTn id="57" fill="hold">
                            <p:stCondLst>
                              <p:cond delay="6500"/>
                            </p:stCondLst>
                            <p:childTnLst>
                              <p:par>
                                <p:cTn id="58" presetID="22" presetClass="entr" presetSubtype="1" fill="hold" nodeType="afterEffect">
                                  <p:stCondLst>
                                    <p:cond delay="0"/>
                                  </p:stCondLst>
                                  <p:childTnLst>
                                    <p:set>
                                      <p:cBhvr>
                                        <p:cTn id="59" dur="1" fill="hold">
                                          <p:stCondLst>
                                            <p:cond delay="0"/>
                                          </p:stCondLst>
                                        </p:cTn>
                                        <p:tgtEl>
                                          <p:spTgt spid="149537"/>
                                        </p:tgtEl>
                                        <p:attrNameLst>
                                          <p:attrName>style.visibility</p:attrName>
                                        </p:attrNameLst>
                                      </p:cBhvr>
                                      <p:to>
                                        <p:strVal val="visible"/>
                                      </p:to>
                                    </p:set>
                                    <p:animEffect transition="in" filter="wipe(up)">
                                      <p:cBhvr>
                                        <p:cTn id="60" dur="500"/>
                                        <p:tgtEl>
                                          <p:spTgt spid="149537"/>
                                        </p:tgtEl>
                                      </p:cBhvr>
                                    </p:animEffect>
                                  </p:childTnLst>
                                </p:cTn>
                              </p:par>
                            </p:childTnLst>
                          </p:cTn>
                        </p:par>
                        <p:par>
                          <p:cTn id="61" fill="hold">
                            <p:stCondLst>
                              <p:cond delay="7000"/>
                            </p:stCondLst>
                            <p:childTnLst>
                              <p:par>
                                <p:cTn id="62" presetID="22" presetClass="entr" presetSubtype="4" fill="hold" nodeType="afterEffect">
                                  <p:stCondLst>
                                    <p:cond delay="0"/>
                                  </p:stCondLst>
                                  <p:childTnLst>
                                    <p:set>
                                      <p:cBhvr>
                                        <p:cTn id="63" dur="1" fill="hold">
                                          <p:stCondLst>
                                            <p:cond delay="0"/>
                                          </p:stCondLst>
                                        </p:cTn>
                                        <p:tgtEl>
                                          <p:spTgt spid="149538"/>
                                        </p:tgtEl>
                                        <p:attrNameLst>
                                          <p:attrName>style.visibility</p:attrName>
                                        </p:attrNameLst>
                                      </p:cBhvr>
                                      <p:to>
                                        <p:strVal val="visible"/>
                                      </p:to>
                                    </p:set>
                                    <p:animEffect transition="in" filter="wipe(down)">
                                      <p:cBhvr>
                                        <p:cTn id="64" dur="500"/>
                                        <p:tgtEl>
                                          <p:spTgt spid="149538"/>
                                        </p:tgtEl>
                                      </p:cBhvr>
                                    </p:animEffect>
                                  </p:childTnLst>
                                </p:cTn>
                              </p:par>
                            </p:childTnLst>
                          </p:cTn>
                        </p:par>
                        <p:par>
                          <p:cTn id="65" fill="hold">
                            <p:stCondLst>
                              <p:cond delay="7500"/>
                            </p:stCondLst>
                            <p:childTnLst>
                              <p:par>
                                <p:cTn id="66" presetID="22" presetClass="entr" presetSubtype="4" fill="hold" nodeType="afterEffect">
                                  <p:stCondLst>
                                    <p:cond delay="0"/>
                                  </p:stCondLst>
                                  <p:childTnLst>
                                    <p:set>
                                      <p:cBhvr>
                                        <p:cTn id="67" dur="1" fill="hold">
                                          <p:stCondLst>
                                            <p:cond delay="0"/>
                                          </p:stCondLst>
                                        </p:cTn>
                                        <p:tgtEl>
                                          <p:spTgt spid="149539"/>
                                        </p:tgtEl>
                                        <p:attrNameLst>
                                          <p:attrName>style.visibility</p:attrName>
                                        </p:attrNameLst>
                                      </p:cBhvr>
                                      <p:to>
                                        <p:strVal val="visible"/>
                                      </p:to>
                                    </p:set>
                                    <p:animEffect transition="in" filter="wipe(down)">
                                      <p:cBhvr>
                                        <p:cTn id="68" dur="500"/>
                                        <p:tgtEl>
                                          <p:spTgt spid="149539"/>
                                        </p:tgtEl>
                                      </p:cBhvr>
                                    </p:animEffect>
                                  </p:childTnLst>
                                </p:cTn>
                              </p:par>
                            </p:childTnLst>
                          </p:cTn>
                        </p:par>
                        <p:par>
                          <p:cTn id="69" fill="hold">
                            <p:stCondLst>
                              <p:cond delay="8000"/>
                            </p:stCondLst>
                            <p:childTnLst>
                              <p:par>
                                <p:cTn id="70" presetID="22" presetClass="entr" presetSubtype="4" fill="hold" nodeType="afterEffect">
                                  <p:stCondLst>
                                    <p:cond delay="0"/>
                                  </p:stCondLst>
                                  <p:childTnLst>
                                    <p:set>
                                      <p:cBhvr>
                                        <p:cTn id="71" dur="1" fill="hold">
                                          <p:stCondLst>
                                            <p:cond delay="0"/>
                                          </p:stCondLst>
                                        </p:cTn>
                                        <p:tgtEl>
                                          <p:spTgt spid="149540"/>
                                        </p:tgtEl>
                                        <p:attrNameLst>
                                          <p:attrName>style.visibility</p:attrName>
                                        </p:attrNameLst>
                                      </p:cBhvr>
                                      <p:to>
                                        <p:strVal val="visible"/>
                                      </p:to>
                                    </p:set>
                                    <p:animEffect transition="in" filter="wipe(down)">
                                      <p:cBhvr>
                                        <p:cTn id="72" dur="500"/>
                                        <p:tgtEl>
                                          <p:spTgt spid="149540"/>
                                        </p:tgtEl>
                                      </p:cBhvr>
                                    </p:animEffect>
                                  </p:childTnLst>
                                </p:cTn>
                              </p:par>
                            </p:childTnLst>
                          </p:cTn>
                        </p:par>
                        <p:par>
                          <p:cTn id="73" fill="hold">
                            <p:stCondLst>
                              <p:cond delay="8500"/>
                            </p:stCondLst>
                            <p:childTnLst>
                              <p:par>
                                <p:cTn id="74" presetID="22" presetClass="entr" presetSubtype="8" fill="hold" nodeType="afterEffect">
                                  <p:stCondLst>
                                    <p:cond delay="0"/>
                                  </p:stCondLst>
                                  <p:childTnLst>
                                    <p:set>
                                      <p:cBhvr>
                                        <p:cTn id="75" dur="1" fill="hold">
                                          <p:stCondLst>
                                            <p:cond delay="0"/>
                                          </p:stCondLst>
                                        </p:cTn>
                                        <p:tgtEl>
                                          <p:spTgt spid="149541"/>
                                        </p:tgtEl>
                                        <p:attrNameLst>
                                          <p:attrName>style.visibility</p:attrName>
                                        </p:attrNameLst>
                                      </p:cBhvr>
                                      <p:to>
                                        <p:strVal val="visible"/>
                                      </p:to>
                                    </p:set>
                                    <p:animEffect transition="in" filter="wipe(left)">
                                      <p:cBhvr>
                                        <p:cTn id="76" dur="500"/>
                                        <p:tgtEl>
                                          <p:spTgt spid="149541"/>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149542"/>
                                        </p:tgtEl>
                                        <p:attrNameLst>
                                          <p:attrName>style.visibility</p:attrName>
                                        </p:attrNameLst>
                                      </p:cBhvr>
                                      <p:to>
                                        <p:strVal val="visible"/>
                                      </p:to>
                                    </p:set>
                                    <p:animEffect transition="in" filter="wipe(up)">
                                      <p:cBhvr>
                                        <p:cTn id="80" dur="500"/>
                                        <p:tgtEl>
                                          <p:spTgt spid="149542"/>
                                        </p:tgtEl>
                                      </p:cBhvr>
                                    </p:animEffect>
                                  </p:childTnLst>
                                </p:cTn>
                              </p:par>
                            </p:childTnLst>
                          </p:cTn>
                        </p:par>
                        <p:par>
                          <p:cTn id="81" fill="hold">
                            <p:stCondLst>
                              <p:cond delay="9500"/>
                            </p:stCondLst>
                            <p:childTnLst>
                              <p:par>
                                <p:cTn id="82" presetID="22" presetClass="entr" presetSubtype="4" fill="hold" nodeType="afterEffect">
                                  <p:stCondLst>
                                    <p:cond delay="0"/>
                                  </p:stCondLst>
                                  <p:childTnLst>
                                    <p:set>
                                      <p:cBhvr>
                                        <p:cTn id="83" dur="1" fill="hold">
                                          <p:stCondLst>
                                            <p:cond delay="0"/>
                                          </p:stCondLst>
                                        </p:cTn>
                                        <p:tgtEl>
                                          <p:spTgt spid="149543"/>
                                        </p:tgtEl>
                                        <p:attrNameLst>
                                          <p:attrName>style.visibility</p:attrName>
                                        </p:attrNameLst>
                                      </p:cBhvr>
                                      <p:to>
                                        <p:strVal val="visible"/>
                                      </p:to>
                                    </p:set>
                                    <p:animEffect transition="in" filter="wipe(down)">
                                      <p:cBhvr>
                                        <p:cTn id="84" dur="500"/>
                                        <p:tgtEl>
                                          <p:spTgt spid="149543"/>
                                        </p:tgtEl>
                                      </p:cBhvr>
                                    </p:animEffect>
                                  </p:childTnLst>
                                </p:cTn>
                              </p:par>
                            </p:childTnLst>
                          </p:cTn>
                        </p:par>
                        <p:par>
                          <p:cTn id="85" fill="hold">
                            <p:stCondLst>
                              <p:cond delay="10000"/>
                            </p:stCondLst>
                            <p:childTnLst>
                              <p:par>
                                <p:cTn id="86" presetID="22" presetClass="entr" presetSubtype="4" fill="hold" nodeType="afterEffect">
                                  <p:stCondLst>
                                    <p:cond delay="0"/>
                                  </p:stCondLst>
                                  <p:childTnLst>
                                    <p:set>
                                      <p:cBhvr>
                                        <p:cTn id="87" dur="1" fill="hold">
                                          <p:stCondLst>
                                            <p:cond delay="0"/>
                                          </p:stCondLst>
                                        </p:cTn>
                                        <p:tgtEl>
                                          <p:spTgt spid="149544"/>
                                        </p:tgtEl>
                                        <p:attrNameLst>
                                          <p:attrName>style.visibility</p:attrName>
                                        </p:attrNameLst>
                                      </p:cBhvr>
                                      <p:to>
                                        <p:strVal val="visible"/>
                                      </p:to>
                                    </p:set>
                                    <p:animEffect transition="in" filter="wipe(down)">
                                      <p:cBhvr>
                                        <p:cTn id="88" dur="500"/>
                                        <p:tgtEl>
                                          <p:spTgt spid="149544"/>
                                        </p:tgtEl>
                                      </p:cBhvr>
                                    </p:animEffect>
                                  </p:childTnLst>
                                </p:cTn>
                              </p:par>
                            </p:childTnLst>
                          </p:cTn>
                        </p:par>
                        <p:par>
                          <p:cTn id="89" fill="hold">
                            <p:stCondLst>
                              <p:cond delay="10500"/>
                            </p:stCondLst>
                            <p:childTnLst>
                              <p:par>
                                <p:cTn id="90" presetID="22" presetClass="entr" presetSubtype="4" fill="hold" nodeType="afterEffect">
                                  <p:stCondLst>
                                    <p:cond delay="0"/>
                                  </p:stCondLst>
                                  <p:childTnLst>
                                    <p:set>
                                      <p:cBhvr>
                                        <p:cTn id="91" dur="1" fill="hold">
                                          <p:stCondLst>
                                            <p:cond delay="0"/>
                                          </p:stCondLst>
                                        </p:cTn>
                                        <p:tgtEl>
                                          <p:spTgt spid="149545"/>
                                        </p:tgtEl>
                                        <p:attrNameLst>
                                          <p:attrName>style.visibility</p:attrName>
                                        </p:attrNameLst>
                                      </p:cBhvr>
                                      <p:to>
                                        <p:strVal val="visible"/>
                                      </p:to>
                                    </p:set>
                                    <p:animEffect transition="in" filter="wipe(down)">
                                      <p:cBhvr>
                                        <p:cTn id="92" dur="500"/>
                                        <p:tgtEl>
                                          <p:spTgt spid="149545"/>
                                        </p:tgtEl>
                                      </p:cBhvr>
                                    </p:animEffect>
                                  </p:childTnLst>
                                </p:cTn>
                              </p:par>
                            </p:childTnLst>
                          </p:cTn>
                        </p:par>
                        <p:par>
                          <p:cTn id="93" fill="hold">
                            <p:stCondLst>
                              <p:cond delay="11000"/>
                            </p:stCondLst>
                            <p:childTnLst>
                              <p:par>
                                <p:cTn id="94" presetID="22" presetClass="entr" presetSubtype="4" fill="hold" nodeType="afterEffect">
                                  <p:stCondLst>
                                    <p:cond delay="0"/>
                                  </p:stCondLst>
                                  <p:childTnLst>
                                    <p:set>
                                      <p:cBhvr>
                                        <p:cTn id="95" dur="1" fill="hold">
                                          <p:stCondLst>
                                            <p:cond delay="0"/>
                                          </p:stCondLst>
                                        </p:cTn>
                                        <p:tgtEl>
                                          <p:spTgt spid="149546"/>
                                        </p:tgtEl>
                                        <p:attrNameLst>
                                          <p:attrName>style.visibility</p:attrName>
                                        </p:attrNameLst>
                                      </p:cBhvr>
                                      <p:to>
                                        <p:strVal val="visible"/>
                                      </p:to>
                                    </p:set>
                                    <p:animEffect transition="in" filter="wipe(down)">
                                      <p:cBhvr>
                                        <p:cTn id="96" dur="500"/>
                                        <p:tgtEl>
                                          <p:spTgt spid="149546"/>
                                        </p:tgtEl>
                                      </p:cBhvr>
                                    </p:animEffect>
                                  </p:childTnLst>
                                </p:cTn>
                              </p:par>
                            </p:childTnLst>
                          </p:cTn>
                        </p:par>
                        <p:par>
                          <p:cTn id="97" fill="hold">
                            <p:stCondLst>
                              <p:cond delay="11500"/>
                            </p:stCondLst>
                            <p:childTnLst>
                              <p:par>
                                <p:cTn id="98" presetID="22" presetClass="entr" presetSubtype="8" fill="hold" nodeType="afterEffect">
                                  <p:stCondLst>
                                    <p:cond delay="0"/>
                                  </p:stCondLst>
                                  <p:childTnLst>
                                    <p:set>
                                      <p:cBhvr>
                                        <p:cTn id="99" dur="1" fill="hold">
                                          <p:stCondLst>
                                            <p:cond delay="0"/>
                                          </p:stCondLst>
                                        </p:cTn>
                                        <p:tgtEl>
                                          <p:spTgt spid="149547"/>
                                        </p:tgtEl>
                                        <p:attrNameLst>
                                          <p:attrName>style.visibility</p:attrName>
                                        </p:attrNameLst>
                                      </p:cBhvr>
                                      <p:to>
                                        <p:strVal val="visible"/>
                                      </p:to>
                                    </p:set>
                                    <p:animEffect transition="in" filter="wipe(left)">
                                      <p:cBhvr>
                                        <p:cTn id="100" dur="500"/>
                                        <p:tgtEl>
                                          <p:spTgt spid="149547"/>
                                        </p:tgtEl>
                                      </p:cBhvr>
                                    </p:animEffect>
                                  </p:childTnLst>
                                </p:cTn>
                              </p:par>
                            </p:childTnLst>
                          </p:cTn>
                        </p:par>
                        <p:par>
                          <p:cTn id="101" fill="hold">
                            <p:stCondLst>
                              <p:cond delay="12000"/>
                            </p:stCondLst>
                            <p:childTnLst>
                              <p:par>
                                <p:cTn id="102" presetID="22" presetClass="entr" presetSubtype="1" fill="hold" nodeType="afterEffect">
                                  <p:stCondLst>
                                    <p:cond delay="0"/>
                                  </p:stCondLst>
                                  <p:childTnLst>
                                    <p:set>
                                      <p:cBhvr>
                                        <p:cTn id="103" dur="1" fill="hold">
                                          <p:stCondLst>
                                            <p:cond delay="0"/>
                                          </p:stCondLst>
                                        </p:cTn>
                                        <p:tgtEl>
                                          <p:spTgt spid="149548"/>
                                        </p:tgtEl>
                                        <p:attrNameLst>
                                          <p:attrName>style.visibility</p:attrName>
                                        </p:attrNameLst>
                                      </p:cBhvr>
                                      <p:to>
                                        <p:strVal val="visible"/>
                                      </p:to>
                                    </p:set>
                                    <p:animEffect transition="in" filter="wipe(up)">
                                      <p:cBhvr>
                                        <p:cTn id="104" dur="500"/>
                                        <p:tgtEl>
                                          <p:spTgt spid="149548"/>
                                        </p:tgtEl>
                                      </p:cBhvr>
                                    </p:animEffect>
                                  </p:childTnLst>
                                </p:cTn>
                              </p:par>
                            </p:childTnLst>
                          </p:cTn>
                        </p:par>
                        <p:par>
                          <p:cTn id="105" fill="hold">
                            <p:stCondLst>
                              <p:cond delay="12500"/>
                            </p:stCondLst>
                            <p:childTnLst>
                              <p:par>
                                <p:cTn id="106" presetID="22" presetClass="entr" presetSubtype="1" fill="hold" nodeType="afterEffect">
                                  <p:stCondLst>
                                    <p:cond delay="0"/>
                                  </p:stCondLst>
                                  <p:childTnLst>
                                    <p:set>
                                      <p:cBhvr>
                                        <p:cTn id="107" dur="1" fill="hold">
                                          <p:stCondLst>
                                            <p:cond delay="0"/>
                                          </p:stCondLst>
                                        </p:cTn>
                                        <p:tgtEl>
                                          <p:spTgt spid="149549"/>
                                        </p:tgtEl>
                                        <p:attrNameLst>
                                          <p:attrName>style.visibility</p:attrName>
                                        </p:attrNameLst>
                                      </p:cBhvr>
                                      <p:to>
                                        <p:strVal val="visible"/>
                                      </p:to>
                                    </p:set>
                                    <p:animEffect transition="in" filter="wipe(up)">
                                      <p:cBhvr>
                                        <p:cTn id="108" dur="500"/>
                                        <p:tgtEl>
                                          <p:spTgt spid="149549"/>
                                        </p:tgtEl>
                                      </p:cBhvr>
                                    </p:animEffect>
                                  </p:childTnLst>
                                </p:cTn>
                              </p:par>
                            </p:childTnLst>
                          </p:cTn>
                        </p:par>
                        <p:par>
                          <p:cTn id="109" fill="hold">
                            <p:stCondLst>
                              <p:cond delay="13000"/>
                            </p:stCondLst>
                            <p:childTnLst>
                              <p:par>
                                <p:cTn id="110" presetID="22" presetClass="entr" presetSubtype="1" fill="hold" nodeType="afterEffect">
                                  <p:stCondLst>
                                    <p:cond delay="0"/>
                                  </p:stCondLst>
                                  <p:childTnLst>
                                    <p:set>
                                      <p:cBhvr>
                                        <p:cTn id="111" dur="1" fill="hold">
                                          <p:stCondLst>
                                            <p:cond delay="0"/>
                                          </p:stCondLst>
                                        </p:cTn>
                                        <p:tgtEl>
                                          <p:spTgt spid="149550"/>
                                        </p:tgtEl>
                                        <p:attrNameLst>
                                          <p:attrName>style.visibility</p:attrName>
                                        </p:attrNameLst>
                                      </p:cBhvr>
                                      <p:to>
                                        <p:strVal val="visible"/>
                                      </p:to>
                                    </p:set>
                                    <p:animEffect transition="in" filter="wipe(up)">
                                      <p:cBhvr>
                                        <p:cTn id="112" dur="500"/>
                                        <p:tgtEl>
                                          <p:spTgt spid="149550"/>
                                        </p:tgtEl>
                                      </p:cBhvr>
                                    </p:animEffect>
                                  </p:childTnLst>
                                </p:cTn>
                              </p:par>
                            </p:childTnLst>
                          </p:cTn>
                        </p:par>
                        <p:par>
                          <p:cTn id="113" fill="hold">
                            <p:stCondLst>
                              <p:cond delay="13500"/>
                            </p:stCondLst>
                            <p:childTnLst>
                              <p:par>
                                <p:cTn id="114" presetID="22" presetClass="entr" presetSubtype="4" fill="hold" nodeType="afterEffect">
                                  <p:stCondLst>
                                    <p:cond delay="0"/>
                                  </p:stCondLst>
                                  <p:childTnLst>
                                    <p:set>
                                      <p:cBhvr>
                                        <p:cTn id="115" dur="1" fill="hold">
                                          <p:stCondLst>
                                            <p:cond delay="0"/>
                                          </p:stCondLst>
                                        </p:cTn>
                                        <p:tgtEl>
                                          <p:spTgt spid="149551"/>
                                        </p:tgtEl>
                                        <p:attrNameLst>
                                          <p:attrName>style.visibility</p:attrName>
                                        </p:attrNameLst>
                                      </p:cBhvr>
                                      <p:to>
                                        <p:strVal val="visible"/>
                                      </p:to>
                                    </p:set>
                                    <p:animEffect transition="in" filter="wipe(down)">
                                      <p:cBhvr>
                                        <p:cTn id="116" dur="500"/>
                                        <p:tgtEl>
                                          <p:spTgt spid="149551"/>
                                        </p:tgtEl>
                                      </p:cBhvr>
                                    </p:animEffect>
                                  </p:childTnLst>
                                </p:cTn>
                              </p:par>
                            </p:childTnLst>
                          </p:cTn>
                        </p:par>
                        <p:par>
                          <p:cTn id="117" fill="hold">
                            <p:stCondLst>
                              <p:cond delay="14000"/>
                            </p:stCondLst>
                            <p:childTnLst>
                              <p:par>
                                <p:cTn id="118" presetID="22" presetClass="entr" presetSubtype="8" fill="hold" nodeType="afterEffect">
                                  <p:stCondLst>
                                    <p:cond delay="0"/>
                                  </p:stCondLst>
                                  <p:childTnLst>
                                    <p:set>
                                      <p:cBhvr>
                                        <p:cTn id="119" dur="1" fill="hold">
                                          <p:stCondLst>
                                            <p:cond delay="0"/>
                                          </p:stCondLst>
                                        </p:cTn>
                                        <p:tgtEl>
                                          <p:spTgt spid="149552"/>
                                        </p:tgtEl>
                                        <p:attrNameLst>
                                          <p:attrName>style.visibility</p:attrName>
                                        </p:attrNameLst>
                                      </p:cBhvr>
                                      <p:to>
                                        <p:strVal val="visible"/>
                                      </p:to>
                                    </p:set>
                                    <p:animEffect transition="in" filter="wipe(left)">
                                      <p:cBhvr>
                                        <p:cTn id="120" dur="500"/>
                                        <p:tgtEl>
                                          <p:spTgt spid="149552"/>
                                        </p:tgtEl>
                                      </p:cBhvr>
                                    </p:animEffect>
                                  </p:childTnLst>
                                </p:cTn>
                              </p:par>
                            </p:childTnLst>
                          </p:cTn>
                        </p:par>
                        <p:par>
                          <p:cTn id="121" fill="hold">
                            <p:stCondLst>
                              <p:cond delay="14500"/>
                            </p:stCondLst>
                            <p:childTnLst>
                              <p:par>
                                <p:cTn id="122" presetID="22" presetClass="entr" presetSubtype="1" fill="hold" nodeType="afterEffect">
                                  <p:stCondLst>
                                    <p:cond delay="0"/>
                                  </p:stCondLst>
                                  <p:childTnLst>
                                    <p:set>
                                      <p:cBhvr>
                                        <p:cTn id="123" dur="1" fill="hold">
                                          <p:stCondLst>
                                            <p:cond delay="0"/>
                                          </p:stCondLst>
                                        </p:cTn>
                                        <p:tgtEl>
                                          <p:spTgt spid="149553"/>
                                        </p:tgtEl>
                                        <p:attrNameLst>
                                          <p:attrName>style.visibility</p:attrName>
                                        </p:attrNameLst>
                                      </p:cBhvr>
                                      <p:to>
                                        <p:strVal val="visible"/>
                                      </p:to>
                                    </p:set>
                                    <p:animEffect transition="in" filter="wipe(up)">
                                      <p:cBhvr>
                                        <p:cTn id="124" dur="500"/>
                                        <p:tgtEl>
                                          <p:spTgt spid="149553"/>
                                        </p:tgtEl>
                                      </p:cBhvr>
                                    </p:animEffect>
                                  </p:childTnLst>
                                </p:cTn>
                              </p:par>
                            </p:childTnLst>
                          </p:cTn>
                        </p:par>
                        <p:par>
                          <p:cTn id="125" fill="hold">
                            <p:stCondLst>
                              <p:cond delay="15000"/>
                            </p:stCondLst>
                            <p:childTnLst>
                              <p:par>
                                <p:cTn id="126" presetID="22" presetClass="entr" presetSubtype="1" fill="hold" nodeType="afterEffect">
                                  <p:stCondLst>
                                    <p:cond delay="0"/>
                                  </p:stCondLst>
                                  <p:childTnLst>
                                    <p:set>
                                      <p:cBhvr>
                                        <p:cTn id="127" dur="1" fill="hold">
                                          <p:stCondLst>
                                            <p:cond delay="0"/>
                                          </p:stCondLst>
                                        </p:cTn>
                                        <p:tgtEl>
                                          <p:spTgt spid="149554"/>
                                        </p:tgtEl>
                                        <p:attrNameLst>
                                          <p:attrName>style.visibility</p:attrName>
                                        </p:attrNameLst>
                                      </p:cBhvr>
                                      <p:to>
                                        <p:strVal val="visible"/>
                                      </p:to>
                                    </p:set>
                                    <p:animEffect transition="in" filter="wipe(up)">
                                      <p:cBhvr>
                                        <p:cTn id="128" dur="500"/>
                                        <p:tgtEl>
                                          <p:spTgt spid="149554"/>
                                        </p:tgtEl>
                                      </p:cBhvr>
                                    </p:animEffect>
                                  </p:childTnLst>
                                </p:cTn>
                              </p:par>
                            </p:childTnLst>
                          </p:cTn>
                        </p:par>
                        <p:par>
                          <p:cTn id="129" fill="hold">
                            <p:stCondLst>
                              <p:cond delay="15500"/>
                            </p:stCondLst>
                            <p:childTnLst>
                              <p:par>
                                <p:cTn id="130" presetID="22" presetClass="entr" presetSubtype="1" fill="hold" nodeType="afterEffect">
                                  <p:stCondLst>
                                    <p:cond delay="0"/>
                                  </p:stCondLst>
                                  <p:childTnLst>
                                    <p:set>
                                      <p:cBhvr>
                                        <p:cTn id="131" dur="1" fill="hold">
                                          <p:stCondLst>
                                            <p:cond delay="0"/>
                                          </p:stCondLst>
                                        </p:cTn>
                                        <p:tgtEl>
                                          <p:spTgt spid="149555"/>
                                        </p:tgtEl>
                                        <p:attrNameLst>
                                          <p:attrName>style.visibility</p:attrName>
                                        </p:attrNameLst>
                                      </p:cBhvr>
                                      <p:to>
                                        <p:strVal val="visible"/>
                                      </p:to>
                                    </p:set>
                                    <p:animEffect transition="in" filter="wipe(up)">
                                      <p:cBhvr>
                                        <p:cTn id="132" dur="500"/>
                                        <p:tgtEl>
                                          <p:spTgt spid="149555"/>
                                        </p:tgtEl>
                                      </p:cBhvr>
                                    </p:animEffect>
                                  </p:childTnLst>
                                </p:cTn>
                              </p:par>
                            </p:childTnLst>
                          </p:cTn>
                        </p:par>
                        <p:par>
                          <p:cTn id="133" fill="hold">
                            <p:stCondLst>
                              <p:cond delay="16000"/>
                            </p:stCondLst>
                            <p:childTnLst>
                              <p:par>
                                <p:cTn id="134" presetID="22" presetClass="entr" presetSubtype="1" fill="hold" nodeType="afterEffect">
                                  <p:stCondLst>
                                    <p:cond delay="0"/>
                                  </p:stCondLst>
                                  <p:childTnLst>
                                    <p:set>
                                      <p:cBhvr>
                                        <p:cTn id="135" dur="1" fill="hold">
                                          <p:stCondLst>
                                            <p:cond delay="0"/>
                                          </p:stCondLst>
                                        </p:cTn>
                                        <p:tgtEl>
                                          <p:spTgt spid="149556"/>
                                        </p:tgtEl>
                                        <p:attrNameLst>
                                          <p:attrName>style.visibility</p:attrName>
                                        </p:attrNameLst>
                                      </p:cBhvr>
                                      <p:to>
                                        <p:strVal val="visible"/>
                                      </p:to>
                                    </p:set>
                                    <p:animEffect transition="in" filter="wipe(up)">
                                      <p:cBhvr>
                                        <p:cTn id="136" dur="500"/>
                                        <p:tgtEl>
                                          <p:spTgt spid="149556"/>
                                        </p:tgtEl>
                                      </p:cBhvr>
                                    </p:animEffect>
                                  </p:childTnLst>
                                </p:cTn>
                              </p:par>
                            </p:childTnLst>
                          </p:cTn>
                        </p:par>
                        <p:par>
                          <p:cTn id="137" fill="hold">
                            <p:stCondLst>
                              <p:cond delay="16500"/>
                            </p:stCondLst>
                            <p:childTnLst>
                              <p:par>
                                <p:cTn id="138" presetID="22" presetClass="entr" presetSubtype="1" fill="hold" nodeType="afterEffect">
                                  <p:stCondLst>
                                    <p:cond delay="0"/>
                                  </p:stCondLst>
                                  <p:childTnLst>
                                    <p:set>
                                      <p:cBhvr>
                                        <p:cTn id="139" dur="1" fill="hold">
                                          <p:stCondLst>
                                            <p:cond delay="0"/>
                                          </p:stCondLst>
                                        </p:cTn>
                                        <p:tgtEl>
                                          <p:spTgt spid="149557"/>
                                        </p:tgtEl>
                                        <p:attrNameLst>
                                          <p:attrName>style.visibility</p:attrName>
                                        </p:attrNameLst>
                                      </p:cBhvr>
                                      <p:to>
                                        <p:strVal val="visible"/>
                                      </p:to>
                                    </p:set>
                                    <p:animEffect transition="in" filter="wipe(up)">
                                      <p:cBhvr>
                                        <p:cTn id="140" dur="500"/>
                                        <p:tgtEl>
                                          <p:spTgt spid="149557"/>
                                        </p:tgtEl>
                                      </p:cBhvr>
                                    </p:animEffect>
                                  </p:childTnLst>
                                </p:cTn>
                              </p:par>
                            </p:childTnLst>
                          </p:cTn>
                        </p:par>
                        <p:par>
                          <p:cTn id="141" fill="hold">
                            <p:stCondLst>
                              <p:cond delay="17000"/>
                            </p:stCondLst>
                            <p:childTnLst>
                              <p:par>
                                <p:cTn id="142" presetID="22" presetClass="entr" presetSubtype="1" fill="hold" nodeType="afterEffect">
                                  <p:stCondLst>
                                    <p:cond delay="0"/>
                                  </p:stCondLst>
                                  <p:childTnLst>
                                    <p:set>
                                      <p:cBhvr>
                                        <p:cTn id="143" dur="1" fill="hold">
                                          <p:stCondLst>
                                            <p:cond delay="0"/>
                                          </p:stCondLst>
                                        </p:cTn>
                                        <p:tgtEl>
                                          <p:spTgt spid="149558"/>
                                        </p:tgtEl>
                                        <p:attrNameLst>
                                          <p:attrName>style.visibility</p:attrName>
                                        </p:attrNameLst>
                                      </p:cBhvr>
                                      <p:to>
                                        <p:strVal val="visible"/>
                                      </p:to>
                                    </p:set>
                                    <p:animEffect transition="in" filter="wipe(up)">
                                      <p:cBhvr>
                                        <p:cTn id="144" dur="500"/>
                                        <p:tgtEl>
                                          <p:spTgt spid="149558"/>
                                        </p:tgtEl>
                                      </p:cBhvr>
                                    </p:animEffect>
                                  </p:childTnLst>
                                </p:cTn>
                              </p:par>
                            </p:childTnLst>
                          </p:cTn>
                        </p:par>
                        <p:par>
                          <p:cTn id="145" fill="hold">
                            <p:stCondLst>
                              <p:cond delay="17500"/>
                            </p:stCondLst>
                            <p:childTnLst>
                              <p:par>
                                <p:cTn id="146" presetID="22" presetClass="entr" presetSubtype="4" fill="hold" nodeType="afterEffect">
                                  <p:stCondLst>
                                    <p:cond delay="0"/>
                                  </p:stCondLst>
                                  <p:childTnLst>
                                    <p:set>
                                      <p:cBhvr>
                                        <p:cTn id="147" dur="1" fill="hold">
                                          <p:stCondLst>
                                            <p:cond delay="0"/>
                                          </p:stCondLst>
                                        </p:cTn>
                                        <p:tgtEl>
                                          <p:spTgt spid="149559"/>
                                        </p:tgtEl>
                                        <p:attrNameLst>
                                          <p:attrName>style.visibility</p:attrName>
                                        </p:attrNameLst>
                                      </p:cBhvr>
                                      <p:to>
                                        <p:strVal val="visible"/>
                                      </p:to>
                                    </p:set>
                                    <p:animEffect transition="in" filter="wipe(down)">
                                      <p:cBhvr>
                                        <p:cTn id="148" dur="500"/>
                                        <p:tgtEl>
                                          <p:spTgt spid="149559"/>
                                        </p:tgtEl>
                                      </p:cBhvr>
                                    </p:animEffect>
                                  </p:childTnLst>
                                </p:cTn>
                              </p:par>
                            </p:childTnLst>
                          </p:cTn>
                        </p:par>
                        <p:par>
                          <p:cTn id="149" fill="hold">
                            <p:stCondLst>
                              <p:cond delay="18000"/>
                            </p:stCondLst>
                            <p:childTnLst>
                              <p:par>
                                <p:cTn id="150" presetID="22" presetClass="entr" presetSubtype="8" fill="hold" nodeType="afterEffect">
                                  <p:stCondLst>
                                    <p:cond delay="0"/>
                                  </p:stCondLst>
                                  <p:childTnLst>
                                    <p:set>
                                      <p:cBhvr>
                                        <p:cTn id="151" dur="1" fill="hold">
                                          <p:stCondLst>
                                            <p:cond delay="0"/>
                                          </p:stCondLst>
                                        </p:cTn>
                                        <p:tgtEl>
                                          <p:spTgt spid="149561"/>
                                        </p:tgtEl>
                                        <p:attrNameLst>
                                          <p:attrName>style.visibility</p:attrName>
                                        </p:attrNameLst>
                                      </p:cBhvr>
                                      <p:to>
                                        <p:strVal val="visible"/>
                                      </p:to>
                                    </p:set>
                                    <p:animEffect transition="in" filter="wipe(left)">
                                      <p:cBhvr>
                                        <p:cTn id="152" dur="500"/>
                                        <p:tgtEl>
                                          <p:spTgt spid="149561"/>
                                        </p:tgtEl>
                                      </p:cBhvr>
                                    </p:animEffect>
                                  </p:childTnLst>
                                </p:cTn>
                              </p:par>
                            </p:childTnLst>
                          </p:cTn>
                        </p:par>
                        <p:par>
                          <p:cTn id="153" fill="hold">
                            <p:stCondLst>
                              <p:cond delay="18500"/>
                            </p:stCondLst>
                            <p:childTnLst>
                              <p:par>
                                <p:cTn id="154" presetID="22" presetClass="entr" presetSubtype="1" fill="hold" nodeType="afterEffect">
                                  <p:stCondLst>
                                    <p:cond delay="0"/>
                                  </p:stCondLst>
                                  <p:childTnLst>
                                    <p:set>
                                      <p:cBhvr>
                                        <p:cTn id="155" dur="1" fill="hold">
                                          <p:stCondLst>
                                            <p:cond delay="0"/>
                                          </p:stCondLst>
                                        </p:cTn>
                                        <p:tgtEl>
                                          <p:spTgt spid="149560"/>
                                        </p:tgtEl>
                                        <p:attrNameLst>
                                          <p:attrName>style.visibility</p:attrName>
                                        </p:attrNameLst>
                                      </p:cBhvr>
                                      <p:to>
                                        <p:strVal val="visible"/>
                                      </p:to>
                                    </p:set>
                                    <p:animEffect transition="in" filter="wipe(up)">
                                      <p:cBhvr>
                                        <p:cTn id="156" dur="500"/>
                                        <p:tgtEl>
                                          <p:spTgt spid="149560"/>
                                        </p:tgtEl>
                                      </p:cBhvr>
                                    </p:animEffect>
                                  </p:childTnLst>
                                </p:cTn>
                              </p:par>
                            </p:childTnLst>
                          </p:cTn>
                        </p:par>
                        <p:par>
                          <p:cTn id="157" fill="hold">
                            <p:stCondLst>
                              <p:cond delay="19000"/>
                            </p:stCondLst>
                            <p:childTnLst>
                              <p:par>
                                <p:cTn id="158" presetID="22" presetClass="entr" presetSubtype="4" fill="hold" nodeType="afterEffect">
                                  <p:stCondLst>
                                    <p:cond delay="0"/>
                                  </p:stCondLst>
                                  <p:childTnLst>
                                    <p:set>
                                      <p:cBhvr>
                                        <p:cTn id="159" dur="1" fill="hold">
                                          <p:stCondLst>
                                            <p:cond delay="0"/>
                                          </p:stCondLst>
                                        </p:cTn>
                                        <p:tgtEl>
                                          <p:spTgt spid="149562"/>
                                        </p:tgtEl>
                                        <p:attrNameLst>
                                          <p:attrName>style.visibility</p:attrName>
                                        </p:attrNameLst>
                                      </p:cBhvr>
                                      <p:to>
                                        <p:strVal val="visible"/>
                                      </p:to>
                                    </p:set>
                                    <p:animEffect transition="in" filter="wipe(down)">
                                      <p:cBhvr>
                                        <p:cTn id="160" dur="500"/>
                                        <p:tgtEl>
                                          <p:spTgt spid="149562"/>
                                        </p:tgtEl>
                                      </p:cBhvr>
                                    </p:animEffect>
                                  </p:childTnLst>
                                </p:cTn>
                              </p:par>
                            </p:childTnLst>
                          </p:cTn>
                        </p:par>
                        <p:par>
                          <p:cTn id="161" fill="hold">
                            <p:stCondLst>
                              <p:cond delay="19500"/>
                            </p:stCondLst>
                            <p:childTnLst>
                              <p:par>
                                <p:cTn id="162" presetID="22" presetClass="entr" presetSubtype="4" fill="hold" nodeType="afterEffect">
                                  <p:stCondLst>
                                    <p:cond delay="0"/>
                                  </p:stCondLst>
                                  <p:childTnLst>
                                    <p:set>
                                      <p:cBhvr>
                                        <p:cTn id="163" dur="1" fill="hold">
                                          <p:stCondLst>
                                            <p:cond delay="0"/>
                                          </p:stCondLst>
                                        </p:cTn>
                                        <p:tgtEl>
                                          <p:spTgt spid="149563"/>
                                        </p:tgtEl>
                                        <p:attrNameLst>
                                          <p:attrName>style.visibility</p:attrName>
                                        </p:attrNameLst>
                                      </p:cBhvr>
                                      <p:to>
                                        <p:strVal val="visible"/>
                                      </p:to>
                                    </p:set>
                                    <p:animEffect transition="in" filter="wipe(down)">
                                      <p:cBhvr>
                                        <p:cTn id="164" dur="500"/>
                                        <p:tgtEl>
                                          <p:spTgt spid="149563"/>
                                        </p:tgtEl>
                                      </p:cBhvr>
                                    </p:animEffect>
                                  </p:childTnLst>
                                </p:cTn>
                              </p:par>
                            </p:childTnLst>
                          </p:cTn>
                        </p:par>
                        <p:par>
                          <p:cTn id="165" fill="hold">
                            <p:stCondLst>
                              <p:cond delay="20000"/>
                            </p:stCondLst>
                            <p:childTnLst>
                              <p:par>
                                <p:cTn id="166" presetID="22" presetClass="entr" presetSubtype="4" fill="hold" nodeType="afterEffect">
                                  <p:stCondLst>
                                    <p:cond delay="0"/>
                                  </p:stCondLst>
                                  <p:childTnLst>
                                    <p:set>
                                      <p:cBhvr>
                                        <p:cTn id="167" dur="1" fill="hold">
                                          <p:stCondLst>
                                            <p:cond delay="0"/>
                                          </p:stCondLst>
                                        </p:cTn>
                                        <p:tgtEl>
                                          <p:spTgt spid="149564"/>
                                        </p:tgtEl>
                                        <p:attrNameLst>
                                          <p:attrName>style.visibility</p:attrName>
                                        </p:attrNameLst>
                                      </p:cBhvr>
                                      <p:to>
                                        <p:strVal val="visible"/>
                                      </p:to>
                                    </p:set>
                                    <p:animEffect transition="in" filter="wipe(down)">
                                      <p:cBhvr>
                                        <p:cTn id="168" dur="500"/>
                                        <p:tgtEl>
                                          <p:spTgt spid="149564"/>
                                        </p:tgtEl>
                                      </p:cBhvr>
                                    </p:animEffect>
                                  </p:childTnLst>
                                </p:cTn>
                              </p:par>
                            </p:childTnLst>
                          </p:cTn>
                        </p:par>
                        <p:par>
                          <p:cTn id="169" fill="hold">
                            <p:stCondLst>
                              <p:cond delay="20500"/>
                            </p:stCondLst>
                            <p:childTnLst>
                              <p:par>
                                <p:cTn id="170" presetID="22" presetClass="entr" presetSubtype="8" fill="hold" nodeType="afterEffect">
                                  <p:stCondLst>
                                    <p:cond delay="0"/>
                                  </p:stCondLst>
                                  <p:childTnLst>
                                    <p:set>
                                      <p:cBhvr>
                                        <p:cTn id="171" dur="1" fill="hold">
                                          <p:stCondLst>
                                            <p:cond delay="0"/>
                                          </p:stCondLst>
                                        </p:cTn>
                                        <p:tgtEl>
                                          <p:spTgt spid="149565"/>
                                        </p:tgtEl>
                                        <p:attrNameLst>
                                          <p:attrName>style.visibility</p:attrName>
                                        </p:attrNameLst>
                                      </p:cBhvr>
                                      <p:to>
                                        <p:strVal val="visible"/>
                                      </p:to>
                                    </p:set>
                                    <p:animEffect transition="in" filter="wipe(left)">
                                      <p:cBhvr>
                                        <p:cTn id="172" dur="500"/>
                                        <p:tgtEl>
                                          <p:spTgt spid="149565"/>
                                        </p:tgtEl>
                                      </p:cBhvr>
                                    </p:animEffect>
                                  </p:childTnLst>
                                </p:cTn>
                              </p:par>
                            </p:childTnLst>
                          </p:cTn>
                        </p:par>
                        <p:par>
                          <p:cTn id="173" fill="hold">
                            <p:stCondLst>
                              <p:cond delay="21000"/>
                            </p:stCondLst>
                            <p:childTnLst>
                              <p:par>
                                <p:cTn id="174" presetID="22" presetClass="entr" presetSubtype="1" fill="hold" nodeType="afterEffect">
                                  <p:stCondLst>
                                    <p:cond delay="0"/>
                                  </p:stCondLst>
                                  <p:childTnLst>
                                    <p:set>
                                      <p:cBhvr>
                                        <p:cTn id="175" dur="1" fill="hold">
                                          <p:stCondLst>
                                            <p:cond delay="0"/>
                                          </p:stCondLst>
                                        </p:cTn>
                                        <p:tgtEl>
                                          <p:spTgt spid="149566"/>
                                        </p:tgtEl>
                                        <p:attrNameLst>
                                          <p:attrName>style.visibility</p:attrName>
                                        </p:attrNameLst>
                                      </p:cBhvr>
                                      <p:to>
                                        <p:strVal val="visible"/>
                                      </p:to>
                                    </p:set>
                                    <p:animEffect transition="in" filter="wipe(up)">
                                      <p:cBhvr>
                                        <p:cTn id="176" dur="500"/>
                                        <p:tgtEl>
                                          <p:spTgt spid="149566"/>
                                        </p:tgtEl>
                                      </p:cBhvr>
                                    </p:animEffect>
                                  </p:childTnLst>
                                </p:cTn>
                              </p:par>
                            </p:childTnLst>
                          </p:cTn>
                        </p:par>
                        <p:par>
                          <p:cTn id="177" fill="hold">
                            <p:stCondLst>
                              <p:cond delay="21500"/>
                            </p:stCondLst>
                            <p:childTnLst>
                              <p:par>
                                <p:cTn id="178" presetID="22" presetClass="entr" presetSubtype="1" fill="hold" nodeType="afterEffect">
                                  <p:stCondLst>
                                    <p:cond delay="0"/>
                                  </p:stCondLst>
                                  <p:childTnLst>
                                    <p:set>
                                      <p:cBhvr>
                                        <p:cTn id="179" dur="1" fill="hold">
                                          <p:stCondLst>
                                            <p:cond delay="0"/>
                                          </p:stCondLst>
                                        </p:cTn>
                                        <p:tgtEl>
                                          <p:spTgt spid="149567"/>
                                        </p:tgtEl>
                                        <p:attrNameLst>
                                          <p:attrName>style.visibility</p:attrName>
                                        </p:attrNameLst>
                                      </p:cBhvr>
                                      <p:to>
                                        <p:strVal val="visible"/>
                                      </p:to>
                                    </p:set>
                                    <p:animEffect transition="in" filter="wipe(up)">
                                      <p:cBhvr>
                                        <p:cTn id="180" dur="500"/>
                                        <p:tgtEl>
                                          <p:spTgt spid="149567"/>
                                        </p:tgtEl>
                                      </p:cBhvr>
                                    </p:animEffect>
                                  </p:childTnLst>
                                </p:cTn>
                              </p:par>
                            </p:childTnLst>
                          </p:cTn>
                        </p:par>
                        <p:par>
                          <p:cTn id="181" fill="hold">
                            <p:stCondLst>
                              <p:cond delay="22000"/>
                            </p:stCondLst>
                            <p:childTnLst>
                              <p:par>
                                <p:cTn id="182" presetID="22" presetClass="entr" presetSubtype="1" fill="hold" nodeType="afterEffect">
                                  <p:stCondLst>
                                    <p:cond delay="0"/>
                                  </p:stCondLst>
                                  <p:childTnLst>
                                    <p:set>
                                      <p:cBhvr>
                                        <p:cTn id="183" dur="1" fill="hold">
                                          <p:stCondLst>
                                            <p:cond delay="0"/>
                                          </p:stCondLst>
                                        </p:cTn>
                                        <p:tgtEl>
                                          <p:spTgt spid="149568"/>
                                        </p:tgtEl>
                                        <p:attrNameLst>
                                          <p:attrName>style.visibility</p:attrName>
                                        </p:attrNameLst>
                                      </p:cBhvr>
                                      <p:to>
                                        <p:strVal val="visible"/>
                                      </p:to>
                                    </p:set>
                                    <p:animEffect transition="in" filter="wipe(up)">
                                      <p:cBhvr>
                                        <p:cTn id="184" dur="500"/>
                                        <p:tgtEl>
                                          <p:spTgt spid="149568"/>
                                        </p:tgtEl>
                                      </p:cBhvr>
                                    </p:animEffect>
                                  </p:childTnLst>
                                </p:cTn>
                              </p:par>
                            </p:childTnLst>
                          </p:cTn>
                        </p:par>
                        <p:par>
                          <p:cTn id="185" fill="hold">
                            <p:stCondLst>
                              <p:cond delay="22500"/>
                            </p:stCondLst>
                            <p:childTnLst>
                              <p:par>
                                <p:cTn id="186" presetID="22" presetClass="entr" presetSubtype="4" fill="hold" nodeType="afterEffect">
                                  <p:stCondLst>
                                    <p:cond delay="0"/>
                                  </p:stCondLst>
                                  <p:childTnLst>
                                    <p:set>
                                      <p:cBhvr>
                                        <p:cTn id="187" dur="1" fill="hold">
                                          <p:stCondLst>
                                            <p:cond delay="0"/>
                                          </p:stCondLst>
                                        </p:cTn>
                                        <p:tgtEl>
                                          <p:spTgt spid="149569"/>
                                        </p:tgtEl>
                                        <p:attrNameLst>
                                          <p:attrName>style.visibility</p:attrName>
                                        </p:attrNameLst>
                                      </p:cBhvr>
                                      <p:to>
                                        <p:strVal val="visible"/>
                                      </p:to>
                                    </p:set>
                                    <p:animEffect transition="in" filter="wipe(down)">
                                      <p:cBhvr>
                                        <p:cTn id="188" dur="500"/>
                                        <p:tgtEl>
                                          <p:spTgt spid="149569"/>
                                        </p:tgtEl>
                                      </p:cBhvr>
                                    </p:animEffect>
                                  </p:childTnLst>
                                </p:cTn>
                              </p:par>
                            </p:childTnLst>
                          </p:cTn>
                        </p:par>
                        <p:par>
                          <p:cTn id="189" fill="hold">
                            <p:stCondLst>
                              <p:cond delay="23000"/>
                            </p:stCondLst>
                            <p:childTnLst>
                              <p:par>
                                <p:cTn id="190" presetID="22" presetClass="entr" presetSubtype="1" fill="hold" nodeType="afterEffect">
                                  <p:stCondLst>
                                    <p:cond delay="0"/>
                                  </p:stCondLst>
                                  <p:childTnLst>
                                    <p:set>
                                      <p:cBhvr>
                                        <p:cTn id="191" dur="1" fill="hold">
                                          <p:stCondLst>
                                            <p:cond delay="0"/>
                                          </p:stCondLst>
                                        </p:cTn>
                                        <p:tgtEl>
                                          <p:spTgt spid="149570"/>
                                        </p:tgtEl>
                                        <p:attrNameLst>
                                          <p:attrName>style.visibility</p:attrName>
                                        </p:attrNameLst>
                                      </p:cBhvr>
                                      <p:to>
                                        <p:strVal val="visible"/>
                                      </p:to>
                                    </p:set>
                                    <p:animEffect transition="in" filter="wipe(up)">
                                      <p:cBhvr>
                                        <p:cTn id="192" dur="500"/>
                                        <p:tgtEl>
                                          <p:spTgt spid="149570"/>
                                        </p:tgtEl>
                                      </p:cBhvr>
                                    </p:animEffect>
                                  </p:childTnLst>
                                </p:cTn>
                              </p:par>
                            </p:childTnLst>
                          </p:cTn>
                        </p:par>
                        <p:par>
                          <p:cTn id="193" fill="hold">
                            <p:stCondLst>
                              <p:cond delay="23500"/>
                            </p:stCondLst>
                            <p:childTnLst>
                              <p:par>
                                <p:cTn id="194" presetID="22" presetClass="entr" presetSubtype="4" fill="hold" nodeType="afterEffect">
                                  <p:stCondLst>
                                    <p:cond delay="0"/>
                                  </p:stCondLst>
                                  <p:childTnLst>
                                    <p:set>
                                      <p:cBhvr>
                                        <p:cTn id="195" dur="1" fill="hold">
                                          <p:stCondLst>
                                            <p:cond delay="0"/>
                                          </p:stCondLst>
                                        </p:cTn>
                                        <p:tgtEl>
                                          <p:spTgt spid="149571"/>
                                        </p:tgtEl>
                                        <p:attrNameLst>
                                          <p:attrName>style.visibility</p:attrName>
                                        </p:attrNameLst>
                                      </p:cBhvr>
                                      <p:to>
                                        <p:strVal val="visible"/>
                                      </p:to>
                                    </p:set>
                                    <p:animEffect transition="in" filter="wipe(down)">
                                      <p:cBhvr>
                                        <p:cTn id="196" dur="500"/>
                                        <p:tgtEl>
                                          <p:spTgt spid="149571"/>
                                        </p:tgtEl>
                                      </p:cBhvr>
                                    </p:animEffect>
                                  </p:childTnLst>
                                </p:cTn>
                              </p:par>
                            </p:childTnLst>
                          </p:cTn>
                        </p:par>
                        <p:par>
                          <p:cTn id="197" fill="hold">
                            <p:stCondLst>
                              <p:cond delay="24000"/>
                            </p:stCondLst>
                            <p:childTnLst>
                              <p:par>
                                <p:cTn id="198" presetID="22" presetClass="entr" presetSubtype="4" fill="hold" nodeType="afterEffect">
                                  <p:stCondLst>
                                    <p:cond delay="0"/>
                                  </p:stCondLst>
                                  <p:childTnLst>
                                    <p:set>
                                      <p:cBhvr>
                                        <p:cTn id="199" dur="1" fill="hold">
                                          <p:stCondLst>
                                            <p:cond delay="0"/>
                                          </p:stCondLst>
                                        </p:cTn>
                                        <p:tgtEl>
                                          <p:spTgt spid="149572"/>
                                        </p:tgtEl>
                                        <p:attrNameLst>
                                          <p:attrName>style.visibility</p:attrName>
                                        </p:attrNameLst>
                                      </p:cBhvr>
                                      <p:to>
                                        <p:strVal val="visible"/>
                                      </p:to>
                                    </p:set>
                                    <p:animEffect transition="in" filter="wipe(down)">
                                      <p:cBhvr>
                                        <p:cTn id="200" dur="500"/>
                                        <p:tgtEl>
                                          <p:spTgt spid="149572"/>
                                        </p:tgtEl>
                                      </p:cBhvr>
                                    </p:animEffect>
                                  </p:childTnLst>
                                </p:cTn>
                              </p:par>
                            </p:childTnLst>
                          </p:cTn>
                        </p:par>
                        <p:par>
                          <p:cTn id="201" fill="hold">
                            <p:stCondLst>
                              <p:cond delay="24500"/>
                            </p:stCondLst>
                            <p:childTnLst>
                              <p:par>
                                <p:cTn id="202" presetID="22" presetClass="entr" presetSubtype="4" fill="hold" nodeType="afterEffect">
                                  <p:stCondLst>
                                    <p:cond delay="0"/>
                                  </p:stCondLst>
                                  <p:childTnLst>
                                    <p:set>
                                      <p:cBhvr>
                                        <p:cTn id="203" dur="1" fill="hold">
                                          <p:stCondLst>
                                            <p:cond delay="0"/>
                                          </p:stCondLst>
                                        </p:cTn>
                                        <p:tgtEl>
                                          <p:spTgt spid="149573"/>
                                        </p:tgtEl>
                                        <p:attrNameLst>
                                          <p:attrName>style.visibility</p:attrName>
                                        </p:attrNameLst>
                                      </p:cBhvr>
                                      <p:to>
                                        <p:strVal val="visible"/>
                                      </p:to>
                                    </p:set>
                                    <p:animEffect transition="in" filter="wipe(down)">
                                      <p:cBhvr>
                                        <p:cTn id="204" dur="500"/>
                                        <p:tgtEl>
                                          <p:spTgt spid="149573"/>
                                        </p:tgtEl>
                                      </p:cBhvr>
                                    </p:animEffect>
                                  </p:childTnLst>
                                </p:cTn>
                              </p:par>
                            </p:childTnLst>
                          </p:cTn>
                        </p:par>
                        <p:par>
                          <p:cTn id="205" fill="hold">
                            <p:stCondLst>
                              <p:cond delay="25000"/>
                            </p:stCondLst>
                            <p:childTnLst>
                              <p:par>
                                <p:cTn id="206" presetID="22" presetClass="entr" presetSubtype="4" fill="hold" nodeType="afterEffect">
                                  <p:stCondLst>
                                    <p:cond delay="0"/>
                                  </p:stCondLst>
                                  <p:childTnLst>
                                    <p:set>
                                      <p:cBhvr>
                                        <p:cTn id="207" dur="1" fill="hold">
                                          <p:stCondLst>
                                            <p:cond delay="0"/>
                                          </p:stCondLst>
                                        </p:cTn>
                                        <p:tgtEl>
                                          <p:spTgt spid="149574"/>
                                        </p:tgtEl>
                                        <p:attrNameLst>
                                          <p:attrName>style.visibility</p:attrName>
                                        </p:attrNameLst>
                                      </p:cBhvr>
                                      <p:to>
                                        <p:strVal val="visible"/>
                                      </p:to>
                                    </p:set>
                                    <p:animEffect transition="in" filter="wipe(down)">
                                      <p:cBhvr>
                                        <p:cTn id="208" dur="500"/>
                                        <p:tgtEl>
                                          <p:spTgt spid="149574"/>
                                        </p:tgtEl>
                                      </p:cBhvr>
                                    </p:animEffect>
                                  </p:childTnLst>
                                </p:cTn>
                              </p:par>
                            </p:childTnLst>
                          </p:cTn>
                        </p:par>
                        <p:par>
                          <p:cTn id="209" fill="hold">
                            <p:stCondLst>
                              <p:cond delay="25500"/>
                            </p:stCondLst>
                            <p:childTnLst>
                              <p:par>
                                <p:cTn id="210" presetID="22" presetClass="entr" presetSubtype="4" fill="hold" nodeType="afterEffect">
                                  <p:stCondLst>
                                    <p:cond delay="0"/>
                                  </p:stCondLst>
                                  <p:childTnLst>
                                    <p:set>
                                      <p:cBhvr>
                                        <p:cTn id="211" dur="1" fill="hold">
                                          <p:stCondLst>
                                            <p:cond delay="0"/>
                                          </p:stCondLst>
                                        </p:cTn>
                                        <p:tgtEl>
                                          <p:spTgt spid="149575"/>
                                        </p:tgtEl>
                                        <p:attrNameLst>
                                          <p:attrName>style.visibility</p:attrName>
                                        </p:attrNameLst>
                                      </p:cBhvr>
                                      <p:to>
                                        <p:strVal val="visible"/>
                                      </p:to>
                                    </p:set>
                                    <p:animEffect transition="in" filter="wipe(down)">
                                      <p:cBhvr>
                                        <p:cTn id="212" dur="500"/>
                                        <p:tgtEl>
                                          <p:spTgt spid="149575"/>
                                        </p:tgtEl>
                                      </p:cBhvr>
                                    </p:animEffect>
                                  </p:childTnLst>
                                </p:cTn>
                              </p:par>
                            </p:childTnLst>
                          </p:cTn>
                        </p:par>
                        <p:par>
                          <p:cTn id="213" fill="hold">
                            <p:stCondLst>
                              <p:cond delay="26000"/>
                            </p:stCondLst>
                            <p:childTnLst>
                              <p:par>
                                <p:cTn id="214" presetID="22" presetClass="entr" presetSubtype="8" fill="hold" nodeType="afterEffect">
                                  <p:stCondLst>
                                    <p:cond delay="0"/>
                                  </p:stCondLst>
                                  <p:childTnLst>
                                    <p:set>
                                      <p:cBhvr>
                                        <p:cTn id="215" dur="1" fill="hold">
                                          <p:stCondLst>
                                            <p:cond delay="0"/>
                                          </p:stCondLst>
                                        </p:cTn>
                                        <p:tgtEl>
                                          <p:spTgt spid="149576"/>
                                        </p:tgtEl>
                                        <p:attrNameLst>
                                          <p:attrName>style.visibility</p:attrName>
                                        </p:attrNameLst>
                                      </p:cBhvr>
                                      <p:to>
                                        <p:strVal val="visible"/>
                                      </p:to>
                                    </p:set>
                                    <p:animEffect transition="in" filter="wipe(left)">
                                      <p:cBhvr>
                                        <p:cTn id="216" dur="500"/>
                                        <p:tgtEl>
                                          <p:spTgt spid="149576"/>
                                        </p:tgtEl>
                                      </p:cBhvr>
                                    </p:animEffect>
                                  </p:childTnLst>
                                </p:cTn>
                              </p:par>
                            </p:childTnLst>
                          </p:cTn>
                        </p:par>
                        <p:par>
                          <p:cTn id="217" fill="hold">
                            <p:stCondLst>
                              <p:cond delay="26500"/>
                            </p:stCondLst>
                            <p:childTnLst>
                              <p:par>
                                <p:cTn id="218" presetID="22" presetClass="entr" presetSubtype="1" fill="hold" nodeType="afterEffect">
                                  <p:stCondLst>
                                    <p:cond delay="0"/>
                                  </p:stCondLst>
                                  <p:childTnLst>
                                    <p:set>
                                      <p:cBhvr>
                                        <p:cTn id="219" dur="1" fill="hold">
                                          <p:stCondLst>
                                            <p:cond delay="0"/>
                                          </p:stCondLst>
                                        </p:cTn>
                                        <p:tgtEl>
                                          <p:spTgt spid="149577"/>
                                        </p:tgtEl>
                                        <p:attrNameLst>
                                          <p:attrName>style.visibility</p:attrName>
                                        </p:attrNameLst>
                                      </p:cBhvr>
                                      <p:to>
                                        <p:strVal val="visible"/>
                                      </p:to>
                                    </p:set>
                                    <p:animEffect transition="in" filter="wipe(up)">
                                      <p:cBhvr>
                                        <p:cTn id="220" dur="500"/>
                                        <p:tgtEl>
                                          <p:spTgt spid="149577"/>
                                        </p:tgtEl>
                                      </p:cBhvr>
                                    </p:animEffect>
                                  </p:childTnLst>
                                </p:cTn>
                              </p:par>
                            </p:childTnLst>
                          </p:cTn>
                        </p:par>
                        <p:par>
                          <p:cTn id="221" fill="hold">
                            <p:stCondLst>
                              <p:cond delay="27000"/>
                            </p:stCondLst>
                            <p:childTnLst>
                              <p:par>
                                <p:cTn id="222" presetID="22" presetClass="entr" presetSubtype="4" fill="hold" nodeType="afterEffect">
                                  <p:stCondLst>
                                    <p:cond delay="0"/>
                                  </p:stCondLst>
                                  <p:childTnLst>
                                    <p:set>
                                      <p:cBhvr>
                                        <p:cTn id="223" dur="1" fill="hold">
                                          <p:stCondLst>
                                            <p:cond delay="0"/>
                                          </p:stCondLst>
                                        </p:cTn>
                                        <p:tgtEl>
                                          <p:spTgt spid="149578"/>
                                        </p:tgtEl>
                                        <p:attrNameLst>
                                          <p:attrName>style.visibility</p:attrName>
                                        </p:attrNameLst>
                                      </p:cBhvr>
                                      <p:to>
                                        <p:strVal val="visible"/>
                                      </p:to>
                                    </p:set>
                                    <p:animEffect transition="in" filter="wipe(down)">
                                      <p:cBhvr>
                                        <p:cTn id="224" dur="500"/>
                                        <p:tgtEl>
                                          <p:spTgt spid="149578"/>
                                        </p:tgtEl>
                                      </p:cBhvr>
                                    </p:animEffect>
                                  </p:childTnLst>
                                </p:cTn>
                              </p:par>
                            </p:childTnLst>
                          </p:cTn>
                        </p:par>
                        <p:par>
                          <p:cTn id="225" fill="hold">
                            <p:stCondLst>
                              <p:cond delay="27500"/>
                            </p:stCondLst>
                            <p:childTnLst>
                              <p:par>
                                <p:cTn id="226" presetID="22" presetClass="entr" presetSubtype="4" fill="hold" nodeType="afterEffect">
                                  <p:stCondLst>
                                    <p:cond delay="0"/>
                                  </p:stCondLst>
                                  <p:childTnLst>
                                    <p:set>
                                      <p:cBhvr>
                                        <p:cTn id="227" dur="1" fill="hold">
                                          <p:stCondLst>
                                            <p:cond delay="0"/>
                                          </p:stCondLst>
                                        </p:cTn>
                                        <p:tgtEl>
                                          <p:spTgt spid="149579"/>
                                        </p:tgtEl>
                                        <p:attrNameLst>
                                          <p:attrName>style.visibility</p:attrName>
                                        </p:attrNameLst>
                                      </p:cBhvr>
                                      <p:to>
                                        <p:strVal val="visible"/>
                                      </p:to>
                                    </p:set>
                                    <p:animEffect transition="in" filter="wipe(down)">
                                      <p:cBhvr>
                                        <p:cTn id="228" dur="500"/>
                                        <p:tgtEl>
                                          <p:spTgt spid="149579"/>
                                        </p:tgtEl>
                                      </p:cBhvr>
                                    </p:animEffect>
                                  </p:childTnLst>
                                </p:cTn>
                              </p:par>
                            </p:childTnLst>
                          </p:cTn>
                        </p:par>
                        <p:par>
                          <p:cTn id="229" fill="hold">
                            <p:stCondLst>
                              <p:cond delay="28000"/>
                            </p:stCondLst>
                            <p:childTnLst>
                              <p:par>
                                <p:cTn id="230" presetID="22" presetClass="entr" presetSubtype="4" fill="hold" nodeType="afterEffect">
                                  <p:stCondLst>
                                    <p:cond delay="0"/>
                                  </p:stCondLst>
                                  <p:childTnLst>
                                    <p:set>
                                      <p:cBhvr>
                                        <p:cTn id="231" dur="1" fill="hold">
                                          <p:stCondLst>
                                            <p:cond delay="0"/>
                                          </p:stCondLst>
                                        </p:cTn>
                                        <p:tgtEl>
                                          <p:spTgt spid="149580"/>
                                        </p:tgtEl>
                                        <p:attrNameLst>
                                          <p:attrName>style.visibility</p:attrName>
                                        </p:attrNameLst>
                                      </p:cBhvr>
                                      <p:to>
                                        <p:strVal val="visible"/>
                                      </p:to>
                                    </p:set>
                                    <p:animEffect transition="in" filter="wipe(down)">
                                      <p:cBhvr>
                                        <p:cTn id="232" dur="500"/>
                                        <p:tgtEl>
                                          <p:spTgt spid="149580"/>
                                        </p:tgtEl>
                                      </p:cBhvr>
                                    </p:animEffect>
                                  </p:childTnLst>
                                </p:cTn>
                              </p:par>
                            </p:childTnLst>
                          </p:cTn>
                        </p:par>
                        <p:par>
                          <p:cTn id="233" fill="hold">
                            <p:stCondLst>
                              <p:cond delay="28500"/>
                            </p:stCondLst>
                            <p:childTnLst>
                              <p:par>
                                <p:cTn id="234" presetID="22" presetClass="entr" presetSubtype="4" fill="hold" nodeType="afterEffect">
                                  <p:stCondLst>
                                    <p:cond delay="0"/>
                                  </p:stCondLst>
                                  <p:childTnLst>
                                    <p:set>
                                      <p:cBhvr>
                                        <p:cTn id="235" dur="1" fill="hold">
                                          <p:stCondLst>
                                            <p:cond delay="0"/>
                                          </p:stCondLst>
                                        </p:cTn>
                                        <p:tgtEl>
                                          <p:spTgt spid="149581"/>
                                        </p:tgtEl>
                                        <p:attrNameLst>
                                          <p:attrName>style.visibility</p:attrName>
                                        </p:attrNameLst>
                                      </p:cBhvr>
                                      <p:to>
                                        <p:strVal val="visible"/>
                                      </p:to>
                                    </p:set>
                                    <p:animEffect transition="in" filter="wipe(down)">
                                      <p:cBhvr>
                                        <p:cTn id="236" dur="500"/>
                                        <p:tgtEl>
                                          <p:spTgt spid="149581"/>
                                        </p:tgtEl>
                                      </p:cBhvr>
                                    </p:animEffect>
                                  </p:childTnLst>
                                </p:cTn>
                              </p:par>
                            </p:childTnLst>
                          </p:cTn>
                        </p:par>
                        <p:par>
                          <p:cTn id="237" fill="hold">
                            <p:stCondLst>
                              <p:cond delay="29000"/>
                            </p:stCondLst>
                            <p:childTnLst>
                              <p:par>
                                <p:cTn id="238" presetID="22" presetClass="entr" presetSubtype="4" fill="hold" nodeType="afterEffect">
                                  <p:stCondLst>
                                    <p:cond delay="0"/>
                                  </p:stCondLst>
                                  <p:childTnLst>
                                    <p:set>
                                      <p:cBhvr>
                                        <p:cTn id="239" dur="1" fill="hold">
                                          <p:stCondLst>
                                            <p:cond delay="0"/>
                                          </p:stCondLst>
                                        </p:cTn>
                                        <p:tgtEl>
                                          <p:spTgt spid="149582"/>
                                        </p:tgtEl>
                                        <p:attrNameLst>
                                          <p:attrName>style.visibility</p:attrName>
                                        </p:attrNameLst>
                                      </p:cBhvr>
                                      <p:to>
                                        <p:strVal val="visible"/>
                                      </p:to>
                                    </p:set>
                                    <p:animEffect transition="in" filter="wipe(down)">
                                      <p:cBhvr>
                                        <p:cTn id="240" dur="500"/>
                                        <p:tgtEl>
                                          <p:spTgt spid="149582"/>
                                        </p:tgtEl>
                                      </p:cBhvr>
                                    </p:animEffect>
                                  </p:childTnLst>
                                </p:cTn>
                              </p:par>
                            </p:childTnLst>
                          </p:cTn>
                        </p:par>
                        <p:par>
                          <p:cTn id="241" fill="hold">
                            <p:stCondLst>
                              <p:cond delay="29500"/>
                            </p:stCondLst>
                            <p:childTnLst>
                              <p:par>
                                <p:cTn id="242" presetID="22" presetClass="entr" presetSubtype="4" fill="hold" nodeType="afterEffect">
                                  <p:stCondLst>
                                    <p:cond delay="0"/>
                                  </p:stCondLst>
                                  <p:childTnLst>
                                    <p:set>
                                      <p:cBhvr>
                                        <p:cTn id="243" dur="1" fill="hold">
                                          <p:stCondLst>
                                            <p:cond delay="0"/>
                                          </p:stCondLst>
                                        </p:cTn>
                                        <p:tgtEl>
                                          <p:spTgt spid="149583"/>
                                        </p:tgtEl>
                                        <p:attrNameLst>
                                          <p:attrName>style.visibility</p:attrName>
                                        </p:attrNameLst>
                                      </p:cBhvr>
                                      <p:to>
                                        <p:strVal val="visible"/>
                                      </p:to>
                                    </p:set>
                                    <p:animEffect transition="in" filter="wipe(down)">
                                      <p:cBhvr>
                                        <p:cTn id="244" dur="500"/>
                                        <p:tgtEl>
                                          <p:spTgt spid="149583"/>
                                        </p:tgtEl>
                                      </p:cBhvr>
                                    </p:animEffect>
                                  </p:childTnLst>
                                </p:cTn>
                              </p:par>
                            </p:childTnLst>
                          </p:cTn>
                        </p:par>
                        <p:par>
                          <p:cTn id="245" fill="hold">
                            <p:stCondLst>
                              <p:cond delay="30000"/>
                            </p:stCondLst>
                            <p:childTnLst>
                              <p:par>
                                <p:cTn id="246" presetID="22" presetClass="entr" presetSubtype="4" fill="hold" nodeType="afterEffect">
                                  <p:stCondLst>
                                    <p:cond delay="0"/>
                                  </p:stCondLst>
                                  <p:childTnLst>
                                    <p:set>
                                      <p:cBhvr>
                                        <p:cTn id="247" dur="1" fill="hold">
                                          <p:stCondLst>
                                            <p:cond delay="0"/>
                                          </p:stCondLst>
                                        </p:cTn>
                                        <p:tgtEl>
                                          <p:spTgt spid="149584"/>
                                        </p:tgtEl>
                                        <p:attrNameLst>
                                          <p:attrName>style.visibility</p:attrName>
                                        </p:attrNameLst>
                                      </p:cBhvr>
                                      <p:to>
                                        <p:strVal val="visible"/>
                                      </p:to>
                                    </p:set>
                                    <p:animEffect transition="in" filter="wipe(down)">
                                      <p:cBhvr>
                                        <p:cTn id="248" dur="500"/>
                                        <p:tgtEl>
                                          <p:spTgt spid="149584"/>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49586">
                                            <p:txEl>
                                              <p:charRg st="0" end="6"/>
                                            </p:txEl>
                                          </p:spTgt>
                                        </p:tgtEl>
                                        <p:attrNameLst>
                                          <p:attrName>style.visibility</p:attrName>
                                        </p:attrNameLst>
                                      </p:cBhvr>
                                      <p:to>
                                        <p:strVal val="visible"/>
                                      </p:to>
                                    </p:set>
                                    <p:animEffect transition="in" filter="wipe(left)">
                                      <p:cBhvr>
                                        <p:cTn id="253" dur="500"/>
                                        <p:tgtEl>
                                          <p:spTgt spid="149586">
                                            <p:txEl>
                                              <p:charRg st="0" end="6"/>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49589"/>
                                        </p:tgtEl>
                                        <p:attrNameLst>
                                          <p:attrName>style.visibility</p:attrName>
                                        </p:attrNameLst>
                                      </p:cBhvr>
                                      <p:to>
                                        <p:strVal val="visible"/>
                                      </p:to>
                                    </p:set>
                                    <p:animEffect transition="in" filter="wipe(left)">
                                      <p:cBhvr>
                                        <p:cTn id="258" dur="500"/>
                                        <p:tgtEl>
                                          <p:spTgt spid="149589"/>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49587">
                                            <p:txEl>
                                              <p:charRg st="0" end="6"/>
                                            </p:txEl>
                                          </p:spTgt>
                                        </p:tgtEl>
                                        <p:attrNameLst>
                                          <p:attrName>style.visibility</p:attrName>
                                        </p:attrNameLst>
                                      </p:cBhvr>
                                      <p:to>
                                        <p:strVal val="visible"/>
                                      </p:to>
                                    </p:set>
                                    <p:animEffect transition="in" filter="wipe(left)">
                                      <p:cBhvr>
                                        <p:cTn id="263" dur="500"/>
                                        <p:tgtEl>
                                          <p:spTgt spid="149587">
                                            <p:txEl>
                                              <p:charRg st="0" end="6"/>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149590"/>
                                        </p:tgtEl>
                                        <p:attrNameLst>
                                          <p:attrName>style.visibility</p:attrName>
                                        </p:attrNameLst>
                                      </p:cBhvr>
                                      <p:to>
                                        <p:strVal val="visible"/>
                                      </p:to>
                                    </p:set>
                                    <p:animEffect transition="in" filter="wipe(left)">
                                      <p:cBhvr>
                                        <p:cTn id="268" dur="500"/>
                                        <p:tgtEl>
                                          <p:spTgt spid="149590"/>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149588">
                                            <p:txEl>
                                              <p:charRg st="0" end="6"/>
                                            </p:txEl>
                                          </p:spTgt>
                                        </p:tgtEl>
                                        <p:attrNameLst>
                                          <p:attrName>style.visibility</p:attrName>
                                        </p:attrNameLst>
                                      </p:cBhvr>
                                      <p:to>
                                        <p:strVal val="visible"/>
                                      </p:to>
                                    </p:set>
                                    <p:animEffect transition="in" filter="wipe(left)">
                                      <p:cBhvr>
                                        <p:cTn id="273" dur="500"/>
                                        <p:tgtEl>
                                          <p:spTgt spid="149588">
                                            <p:txEl>
                                              <p:charRg st="0" end="6"/>
                                            </p:txEl>
                                          </p:spTgt>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149591"/>
                                        </p:tgtEl>
                                        <p:attrNameLst>
                                          <p:attrName>style.visibility</p:attrName>
                                        </p:attrNameLst>
                                      </p:cBhvr>
                                      <p:to>
                                        <p:strVal val="visible"/>
                                      </p:to>
                                    </p:set>
                                    <p:animEffect transition="in" filter="wipe(left)">
                                      <p:cBhvr>
                                        <p:cTn id="278" dur="500"/>
                                        <p:tgtEl>
                                          <p:spTgt spid="14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86" grpId="0" build="p"/>
      <p:bldP spid="149587" grpId="0" build="p"/>
      <p:bldP spid="149588" grpId="0" build="p"/>
      <p:bldP spid="149589" grpId="0" bldLvl="0" animBg="1"/>
      <p:bldP spid="149590" grpId="0" bldLvl="0" animBg="1"/>
      <p:bldP spid="14959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60771" name="Rectangle 2"/>
          <p:cNvSpPr>
            <a:spLocks noGrp="1"/>
          </p:cNvSpPr>
          <p:nvPr>
            <p:ph type="title" idx="4294967295"/>
          </p:nvPr>
        </p:nvSpPr>
        <p:spPr>
          <a:xfrm>
            <a:off x="755015" y="5702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60772"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0" algn="l" defTabSz="914400">
              <a:lnSpc>
                <a:spcPct val="200000"/>
              </a:lnSpc>
            </a:pPr>
            <a:r>
              <a:rPr sz="2000" b="1">
                <a:solidFill>
                  <a:schemeClr val="dk1">
                    <a:lumMod val="85000"/>
                    <a:lumOff val="15000"/>
                  </a:schemeClr>
                </a:solidFill>
                <a:latin typeface="微软雅黑" panose="020B0503020204020204" pitchFamily="34" charset="-122"/>
                <a:ea typeface="微软雅黑" panose="020B0503020204020204" pitchFamily="34" charset="-122"/>
                <a:sym typeface="+mn-ea"/>
              </a:rPr>
              <a:t>先序遍历算法</a:t>
            </a:r>
            <a:endParaRPr sz="2000" b="1">
              <a:solidFill>
                <a:schemeClr val="dk1">
                  <a:lumMod val="85000"/>
                  <a:lumOff val="15000"/>
                </a:schemeClr>
              </a:solidFill>
              <a:latin typeface="微软雅黑" panose="020B0503020204020204" pitchFamily="34" charset="-122"/>
              <a:ea typeface="微软雅黑" panose="020B0503020204020204" pitchFamily="34" charset="-122"/>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rPr>
              <a:t>若二叉树为空树，则空操作；否则</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rPr>
              <a:t>访问根结点</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rPr>
              <a:t>先序遍历左子树</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endParaRPr>
          </a:p>
          <a:p>
            <a:pPr lvl="1" algn="l" defTabSz="914400">
              <a:lnSpc>
                <a:spcPct val="200000"/>
              </a:lnSpc>
            </a:pPr>
            <a:r>
              <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rPr>
              <a:t>先序遍历右子树</a:t>
            </a:r>
            <a:endParaRPr lang="zh-CN" altLang="en-US" sz="2000" kern="1200" dirty="0">
              <a:solidFill>
                <a:schemeClr val="dk1">
                  <a:lumMod val="85000"/>
                  <a:lumOff val="15000"/>
                </a:schemeClr>
              </a:solidFill>
              <a:latin typeface="微软雅黑" panose="020B0503020204020204" pitchFamily="34" charset="-122"/>
              <a:ea typeface="微软雅黑" panose="020B0503020204020204" pitchFamily="34" charset="-122"/>
              <a:cs typeface="+mn-cs"/>
              <a:sym typeface="+mn-ea"/>
            </a:endParaRPr>
          </a:p>
        </p:txBody>
      </p:sp>
    </p:spTree>
    <p:custDataLst>
      <p:tags r:id="rId7"/>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61795" name="Rectangle 2"/>
          <p:cNvSpPr>
            <a:spLocks noGrp="1"/>
          </p:cNvSpPr>
          <p:nvPr>
            <p:ph type="title" idx="4294967295"/>
          </p:nvPr>
        </p:nvSpPr>
        <p:spPr>
          <a:xfrm>
            <a:off x="755015" y="5448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61796"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1" algn="l" defTabSz="914400">
              <a:spcBef>
                <a:spcPts val="600"/>
              </a:spcBef>
            </a:pPr>
            <a:r>
              <a:rPr lang="zh-CN" altLang="en-US" sz="2800"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先序遍历算法</a:t>
            </a:r>
            <a:endParaRPr lang="zh-CN" altLang="en-US" sz="2800"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void  PREORDER ( bitree *r) </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if ( r = = NULL ) return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空树返回</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printf ( “ %c ”,r-&gt;data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先访问当前结点</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PREORDER( r-&gt;lchild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再访问该结点的左子树</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PREORDER( r-&gt;rchild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最后访问该结点右子树</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22" name="组合 21"/>
          <p:cNvGrpSpPr/>
          <p:nvPr userDrawn="1">
            <p:custDataLst>
              <p:tags r:id="rId1"/>
            </p:custDataLst>
          </p:nvPr>
        </p:nvGrpSpPr>
        <p:grpSpPr>
          <a:xfrm rot="0">
            <a:off x="11598910" y="6433185"/>
            <a:ext cx="450850" cy="149860"/>
            <a:chOff x="0" y="3623101"/>
            <a:chExt cx="1405715" cy="468548"/>
          </a:xfrm>
        </p:grpSpPr>
        <p:sp>
          <p:nvSpPr>
            <p:cNvPr id="24" name="菱形 23"/>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6" name="菱形 25"/>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8" name="菱形 27"/>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20"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62819" name="Text Box 2"/>
          <p:cNvSpPr txBox="1"/>
          <p:nvPr>
            <p:custDataLst>
              <p:tags r:id="rId6"/>
            </p:custDataLst>
          </p:nvPr>
        </p:nvSpPr>
        <p:spPr>
          <a:xfrm>
            <a:off x="1449388" y="1203325"/>
            <a:ext cx="3936365" cy="1938020"/>
          </a:xfrm>
          <a:prstGeom prst="rect">
            <a:avLst/>
          </a:prstGeom>
          <a:noFill/>
          <a:ln w="9525">
            <a:noFill/>
          </a:ln>
        </p:spPr>
        <p:txBody>
          <a:bodyPr wrap="none">
            <a:spAutoFit/>
          </a:bodyPr>
          <a:p>
            <a:pPr lvl="1"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PREORDER ( bitree *r) {</a:t>
            </a:r>
            <a:endParaRPr lang="en-US" altLang="zh-CN" sz="2000" dirty="0">
              <a:solidFill>
                <a:schemeClr val="dk1"/>
              </a:solidFill>
              <a:latin typeface="微软雅黑" panose="020B0503020204020204" pitchFamily="34" charset="-122"/>
              <a:ea typeface="微软雅黑" panose="020B0503020204020204" pitchFamily="34" charset="-122"/>
            </a:endParaRPr>
          </a:p>
          <a:p>
            <a:pPr lvl="2"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if ( r = = NULL ) return ; </a:t>
            </a:r>
            <a:endParaRPr lang="en-US" altLang="zh-CN" sz="2000" dirty="0">
              <a:solidFill>
                <a:schemeClr val="dk1"/>
              </a:solidFill>
              <a:latin typeface="微软雅黑" panose="020B0503020204020204" pitchFamily="34" charset="-122"/>
              <a:ea typeface="微软雅黑" panose="020B0503020204020204" pitchFamily="34" charset="-122"/>
            </a:endParaRPr>
          </a:p>
          <a:p>
            <a:pPr lvl="2"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printf ( " %c ",r-&gt;data ); </a:t>
            </a:r>
            <a:endParaRPr lang="en-US" altLang="zh-CN" sz="2000" dirty="0">
              <a:solidFill>
                <a:schemeClr val="dk1"/>
              </a:solidFill>
              <a:latin typeface="微软雅黑" panose="020B0503020204020204" pitchFamily="34" charset="-122"/>
              <a:ea typeface="微软雅黑" panose="020B0503020204020204" pitchFamily="34" charset="-122"/>
            </a:endParaRPr>
          </a:p>
          <a:p>
            <a:pPr lvl="2"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PREORDER ( r-&gt;lchild ); </a:t>
            </a:r>
            <a:endParaRPr lang="en-US" altLang="zh-CN" sz="2000" dirty="0">
              <a:solidFill>
                <a:schemeClr val="dk1"/>
              </a:solidFill>
              <a:latin typeface="微软雅黑" panose="020B0503020204020204" pitchFamily="34" charset="-122"/>
              <a:ea typeface="微软雅黑" panose="020B0503020204020204" pitchFamily="34" charset="-122"/>
            </a:endParaRPr>
          </a:p>
          <a:p>
            <a:pPr lvl="2"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PREORDER ( r-&gt;rchild ); </a:t>
            </a:r>
            <a:endParaRPr lang="en-US" altLang="zh-CN" sz="2000" dirty="0">
              <a:solidFill>
                <a:schemeClr val="dk1"/>
              </a:solidFill>
              <a:latin typeface="微软雅黑" panose="020B0503020204020204" pitchFamily="34" charset="-122"/>
              <a:ea typeface="微软雅黑" panose="020B0503020204020204" pitchFamily="34" charset="-122"/>
            </a:endParaRPr>
          </a:p>
          <a:p>
            <a:pPr lvl="1"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62970" name="Line 4"/>
          <p:cNvSpPr/>
          <p:nvPr/>
        </p:nvSpPr>
        <p:spPr>
          <a:xfrm>
            <a:off x="2057400" y="4022725"/>
            <a:ext cx="0" cy="533400"/>
          </a:xfrm>
          <a:prstGeom prst="line">
            <a:avLst/>
          </a:prstGeom>
          <a:ln w="19050" cap="flat" cmpd="sng">
            <a:solidFill>
              <a:srgbClr val="FF3300"/>
            </a:solidFill>
            <a:prstDash val="solid"/>
            <a:headEnd type="none" w="med" len="med"/>
            <a:tailEnd type="triangle" w="med" len="med"/>
          </a:ln>
        </p:spPr>
      </p:sp>
      <p:sp>
        <p:nvSpPr>
          <p:cNvPr id="162971" name="Text Box 5"/>
          <p:cNvSpPr txBox="1"/>
          <p:nvPr>
            <p:custDataLst>
              <p:tags r:id="rId7"/>
            </p:custDataLst>
          </p:nvPr>
        </p:nvSpPr>
        <p:spPr>
          <a:xfrm>
            <a:off x="1600200" y="3641725"/>
            <a:ext cx="990600" cy="398780"/>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主程序</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62972" name="Text Box 6"/>
          <p:cNvSpPr txBox="1"/>
          <p:nvPr>
            <p:custDataLst>
              <p:tags r:id="rId8"/>
            </p:custDataLst>
          </p:nvPr>
        </p:nvSpPr>
        <p:spPr>
          <a:xfrm>
            <a:off x="1676400" y="4479925"/>
            <a:ext cx="1066800" cy="398780"/>
          </a:xfrm>
          <a:prstGeom prst="rect">
            <a:avLst/>
          </a:prstGeom>
          <a:noFill/>
          <a:ln w="9525">
            <a:noFill/>
          </a:ln>
        </p:spPr>
        <p:txBody>
          <a:bodyPr>
            <a:spAutoFit/>
          </a:bodyPr>
          <a:p>
            <a:pPr>
              <a:spcBef>
                <a:spcPct val="50000"/>
              </a:spcBef>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Pre( T )</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2584" name="Line 7"/>
          <p:cNvSpPr/>
          <p:nvPr/>
        </p:nvSpPr>
        <p:spPr>
          <a:xfrm>
            <a:off x="2057400" y="4937125"/>
            <a:ext cx="0" cy="609600"/>
          </a:xfrm>
          <a:prstGeom prst="line">
            <a:avLst/>
          </a:prstGeom>
          <a:ln w="19050" cap="flat" cmpd="sng">
            <a:solidFill>
              <a:srgbClr val="FF3300"/>
            </a:solidFill>
            <a:prstDash val="solid"/>
            <a:headEnd type="none" w="med" len="med"/>
            <a:tailEnd type="triangle" w="med" len="med"/>
          </a:ln>
        </p:spPr>
      </p:sp>
      <p:sp>
        <p:nvSpPr>
          <p:cNvPr id="152585" name="Text Box 8"/>
          <p:cNvSpPr txBox="1"/>
          <p:nvPr>
            <p:custDataLst>
              <p:tags r:id="rId9"/>
            </p:custDataLst>
          </p:nvPr>
        </p:nvSpPr>
        <p:spPr>
          <a:xfrm>
            <a:off x="9144000" y="39465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返回</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62966" name="Line 10"/>
          <p:cNvSpPr/>
          <p:nvPr/>
        </p:nvSpPr>
        <p:spPr>
          <a:xfrm>
            <a:off x="8534400" y="4251325"/>
            <a:ext cx="304800" cy="0"/>
          </a:xfrm>
          <a:prstGeom prst="line">
            <a:avLst/>
          </a:prstGeom>
          <a:ln w="19050" cap="flat" cmpd="sng">
            <a:solidFill>
              <a:srgbClr val="FF3300"/>
            </a:solidFill>
            <a:prstDash val="solid"/>
            <a:headEnd type="none" w="med" len="med"/>
            <a:tailEnd type="none" w="med" len="med"/>
          </a:ln>
        </p:spPr>
      </p:sp>
      <p:sp>
        <p:nvSpPr>
          <p:cNvPr id="162967" name="Line 11"/>
          <p:cNvSpPr/>
          <p:nvPr/>
        </p:nvSpPr>
        <p:spPr>
          <a:xfrm>
            <a:off x="8839200" y="3489325"/>
            <a:ext cx="228600" cy="0"/>
          </a:xfrm>
          <a:prstGeom prst="line">
            <a:avLst/>
          </a:prstGeom>
          <a:ln w="19050" cap="flat" cmpd="sng">
            <a:solidFill>
              <a:srgbClr val="FF3300"/>
            </a:solidFill>
            <a:prstDash val="solid"/>
            <a:headEnd type="none" w="med" len="med"/>
            <a:tailEnd type="none" w="med" len="med"/>
          </a:ln>
        </p:spPr>
      </p:sp>
      <p:sp>
        <p:nvSpPr>
          <p:cNvPr id="162968" name="Line 12"/>
          <p:cNvSpPr/>
          <p:nvPr/>
        </p:nvSpPr>
        <p:spPr>
          <a:xfrm>
            <a:off x="8839200" y="4327525"/>
            <a:ext cx="228600" cy="0"/>
          </a:xfrm>
          <a:prstGeom prst="line">
            <a:avLst/>
          </a:prstGeom>
          <a:ln w="19050" cap="flat" cmpd="sng">
            <a:solidFill>
              <a:srgbClr val="FF3300"/>
            </a:solidFill>
            <a:prstDash val="solid"/>
            <a:headEnd type="none" w="med" len="med"/>
            <a:tailEnd type="none" w="med" len="med"/>
          </a:ln>
        </p:spPr>
      </p:sp>
      <p:sp>
        <p:nvSpPr>
          <p:cNvPr id="162969" name="Line 13"/>
          <p:cNvSpPr/>
          <p:nvPr/>
        </p:nvSpPr>
        <p:spPr>
          <a:xfrm flipV="1">
            <a:off x="8839200" y="3489325"/>
            <a:ext cx="0" cy="838200"/>
          </a:xfrm>
          <a:prstGeom prst="line">
            <a:avLst/>
          </a:prstGeom>
          <a:ln w="19050" cap="flat" cmpd="sng">
            <a:solidFill>
              <a:srgbClr val="FF3300"/>
            </a:solidFill>
            <a:prstDash val="solid"/>
            <a:headEnd type="none" w="med" len="med"/>
            <a:tailEnd type="none" w="med" len="med"/>
          </a:ln>
        </p:spPr>
      </p:sp>
      <p:sp>
        <p:nvSpPr>
          <p:cNvPr id="152591" name="Text Box 14"/>
          <p:cNvSpPr txBox="1"/>
          <p:nvPr>
            <p:custDataLst>
              <p:tags r:id="rId10"/>
            </p:custDataLst>
          </p:nvPr>
        </p:nvSpPr>
        <p:spPr>
          <a:xfrm>
            <a:off x="9144000" y="48609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返回</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62962" name="Line 16"/>
          <p:cNvSpPr/>
          <p:nvPr/>
        </p:nvSpPr>
        <p:spPr>
          <a:xfrm>
            <a:off x="8534400" y="4632325"/>
            <a:ext cx="304800" cy="0"/>
          </a:xfrm>
          <a:prstGeom prst="line">
            <a:avLst/>
          </a:prstGeom>
          <a:ln w="19050" cap="flat" cmpd="sng">
            <a:solidFill>
              <a:srgbClr val="FF3300"/>
            </a:solidFill>
            <a:prstDash val="solid"/>
            <a:headEnd type="none" w="med" len="med"/>
            <a:tailEnd type="none" w="med" len="med"/>
          </a:ln>
        </p:spPr>
      </p:sp>
      <p:sp>
        <p:nvSpPr>
          <p:cNvPr id="162963" name="Line 17"/>
          <p:cNvSpPr/>
          <p:nvPr/>
        </p:nvSpPr>
        <p:spPr>
          <a:xfrm>
            <a:off x="8839200" y="4403725"/>
            <a:ext cx="228600" cy="0"/>
          </a:xfrm>
          <a:prstGeom prst="line">
            <a:avLst/>
          </a:prstGeom>
          <a:ln w="19050" cap="flat" cmpd="sng">
            <a:solidFill>
              <a:srgbClr val="FF3300"/>
            </a:solidFill>
            <a:prstDash val="solid"/>
            <a:headEnd type="none" w="med" len="med"/>
            <a:tailEnd type="none" w="med" len="med"/>
          </a:ln>
        </p:spPr>
      </p:sp>
      <p:sp>
        <p:nvSpPr>
          <p:cNvPr id="162964" name="Line 18"/>
          <p:cNvSpPr/>
          <p:nvPr/>
        </p:nvSpPr>
        <p:spPr>
          <a:xfrm>
            <a:off x="8839200" y="5241925"/>
            <a:ext cx="228600" cy="0"/>
          </a:xfrm>
          <a:prstGeom prst="line">
            <a:avLst/>
          </a:prstGeom>
          <a:ln w="19050" cap="flat" cmpd="sng">
            <a:solidFill>
              <a:srgbClr val="FF3300"/>
            </a:solidFill>
            <a:prstDash val="solid"/>
            <a:headEnd type="none" w="med" len="med"/>
            <a:tailEnd type="none" w="med" len="med"/>
          </a:ln>
        </p:spPr>
      </p:sp>
      <p:sp>
        <p:nvSpPr>
          <p:cNvPr id="162965" name="Line 19"/>
          <p:cNvSpPr/>
          <p:nvPr/>
        </p:nvSpPr>
        <p:spPr>
          <a:xfrm flipV="1">
            <a:off x="8839200" y="4403725"/>
            <a:ext cx="0" cy="838200"/>
          </a:xfrm>
          <a:prstGeom prst="line">
            <a:avLst/>
          </a:prstGeom>
          <a:ln w="19050" cap="flat" cmpd="sng">
            <a:solidFill>
              <a:srgbClr val="FF3300"/>
            </a:solidFill>
            <a:prstDash val="solid"/>
            <a:headEnd type="none" w="med" len="med"/>
            <a:tailEnd type="none" w="med" len="med"/>
          </a:ln>
        </p:spPr>
      </p:sp>
      <p:sp>
        <p:nvSpPr>
          <p:cNvPr id="162958" name="Line 21"/>
          <p:cNvSpPr/>
          <p:nvPr/>
        </p:nvSpPr>
        <p:spPr>
          <a:xfrm>
            <a:off x="4495800" y="4860925"/>
            <a:ext cx="381000" cy="0"/>
          </a:xfrm>
          <a:prstGeom prst="line">
            <a:avLst/>
          </a:prstGeom>
          <a:ln w="19050" cap="flat" cmpd="sng">
            <a:solidFill>
              <a:srgbClr val="FF3300"/>
            </a:solidFill>
            <a:prstDash val="solid"/>
            <a:headEnd type="none" w="med" len="med"/>
            <a:tailEnd type="none" w="med" len="med"/>
          </a:ln>
        </p:spPr>
      </p:sp>
      <p:sp>
        <p:nvSpPr>
          <p:cNvPr id="162959" name="Line 22"/>
          <p:cNvSpPr/>
          <p:nvPr/>
        </p:nvSpPr>
        <p:spPr>
          <a:xfrm>
            <a:off x="4876800" y="4708525"/>
            <a:ext cx="0" cy="1752600"/>
          </a:xfrm>
          <a:prstGeom prst="line">
            <a:avLst/>
          </a:prstGeom>
          <a:ln w="19050" cap="flat" cmpd="sng">
            <a:solidFill>
              <a:srgbClr val="FF3300"/>
            </a:solidFill>
            <a:prstDash val="solid"/>
            <a:headEnd type="none" w="med" len="med"/>
            <a:tailEnd type="none" w="med" len="med"/>
          </a:ln>
        </p:spPr>
      </p:sp>
      <p:sp>
        <p:nvSpPr>
          <p:cNvPr id="162960" name="Line 23"/>
          <p:cNvSpPr/>
          <p:nvPr/>
        </p:nvSpPr>
        <p:spPr>
          <a:xfrm>
            <a:off x="4876800" y="4708525"/>
            <a:ext cx="228600" cy="0"/>
          </a:xfrm>
          <a:prstGeom prst="line">
            <a:avLst/>
          </a:prstGeom>
          <a:ln w="19050" cap="flat" cmpd="sng">
            <a:solidFill>
              <a:srgbClr val="FF3300"/>
            </a:solidFill>
            <a:prstDash val="solid"/>
            <a:headEnd type="none" w="med" len="med"/>
            <a:tailEnd type="none" w="med" len="med"/>
          </a:ln>
        </p:spPr>
      </p:sp>
      <p:sp>
        <p:nvSpPr>
          <p:cNvPr id="162961" name="Line 24"/>
          <p:cNvSpPr/>
          <p:nvPr/>
        </p:nvSpPr>
        <p:spPr>
          <a:xfrm>
            <a:off x="4876800" y="6461125"/>
            <a:ext cx="228600" cy="0"/>
          </a:xfrm>
          <a:prstGeom prst="line">
            <a:avLst/>
          </a:prstGeom>
          <a:ln w="19050" cap="flat" cmpd="sng">
            <a:solidFill>
              <a:srgbClr val="FF3300"/>
            </a:solidFill>
            <a:prstDash val="solid"/>
            <a:headEnd type="none" w="med" len="med"/>
            <a:tailEnd type="none" w="med" len="med"/>
          </a:ln>
        </p:spPr>
      </p:sp>
      <p:sp>
        <p:nvSpPr>
          <p:cNvPr id="162956" name="Text Box 26"/>
          <p:cNvSpPr txBox="1"/>
          <p:nvPr>
            <p:custDataLst>
              <p:tags r:id="rId11"/>
            </p:custDataLst>
          </p:nvPr>
        </p:nvSpPr>
        <p:spPr>
          <a:xfrm>
            <a:off x="5181600" y="6003925"/>
            <a:ext cx="1371600" cy="398780"/>
          </a:xfrm>
          <a:prstGeom prst="rect">
            <a:avLst/>
          </a:prstGeom>
          <a:solidFill>
            <a:srgbClr val="99FFCC"/>
          </a:solidFill>
          <a:ln w="9525">
            <a:noFill/>
          </a:ln>
        </p:spPr>
        <p:txBody>
          <a:bodyPr>
            <a:spAutoFit/>
          </a:bodyPr>
          <a:p>
            <a:pPr>
              <a:spcBef>
                <a:spcPct val="50000"/>
              </a:spcBef>
              <a:buFont typeface="Wingdings 3" panose="05040102010807070707" pitchFamily="18" charset="2"/>
            </a:pPr>
            <a:r>
              <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rPr>
              <a:t>pre(T    R);</a:t>
            </a:r>
            <a:endPar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2957" name="Line 27"/>
          <p:cNvSpPr/>
          <p:nvPr>
            <p:custDataLst>
              <p:tags r:id="rId12"/>
            </p:custDataLst>
          </p:nvPr>
        </p:nvSpPr>
        <p:spPr>
          <a:xfrm>
            <a:off x="5867400" y="6232525"/>
            <a:ext cx="228600" cy="0"/>
          </a:xfrm>
          <a:prstGeom prst="line">
            <a:avLst/>
          </a:prstGeom>
          <a:ln w="9525" cap="flat" cmpd="sng">
            <a:solidFill>
              <a:schemeClr val="dk1"/>
            </a:solidFill>
            <a:prstDash val="solid"/>
            <a:headEnd type="none" w="med" len="med"/>
            <a:tailEnd type="triangle" w="med" len="med"/>
          </a:ln>
        </p:spPr>
      </p:sp>
      <p:sp>
        <p:nvSpPr>
          <p:cNvPr id="152605" name="Text Box 28"/>
          <p:cNvSpPr txBox="1"/>
          <p:nvPr>
            <p:custDataLst>
              <p:tags r:id="rId13"/>
            </p:custDataLst>
          </p:nvPr>
        </p:nvSpPr>
        <p:spPr>
          <a:xfrm>
            <a:off x="7086600" y="55467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返回</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62952" name="Line 30"/>
          <p:cNvSpPr/>
          <p:nvPr/>
        </p:nvSpPr>
        <p:spPr>
          <a:xfrm>
            <a:off x="6477000" y="5851525"/>
            <a:ext cx="304800" cy="0"/>
          </a:xfrm>
          <a:prstGeom prst="line">
            <a:avLst/>
          </a:prstGeom>
          <a:ln w="19050" cap="flat" cmpd="sng">
            <a:solidFill>
              <a:srgbClr val="FF3300"/>
            </a:solidFill>
            <a:prstDash val="solid"/>
            <a:headEnd type="none" w="med" len="med"/>
            <a:tailEnd type="none" w="med" len="med"/>
          </a:ln>
        </p:spPr>
      </p:sp>
      <p:sp>
        <p:nvSpPr>
          <p:cNvPr id="162953" name="Line 31"/>
          <p:cNvSpPr/>
          <p:nvPr/>
        </p:nvSpPr>
        <p:spPr>
          <a:xfrm>
            <a:off x="6781800" y="5089525"/>
            <a:ext cx="228600" cy="0"/>
          </a:xfrm>
          <a:prstGeom prst="line">
            <a:avLst/>
          </a:prstGeom>
          <a:ln w="19050" cap="flat" cmpd="sng">
            <a:solidFill>
              <a:srgbClr val="FF3300"/>
            </a:solidFill>
            <a:prstDash val="solid"/>
            <a:headEnd type="none" w="med" len="med"/>
            <a:tailEnd type="none" w="med" len="med"/>
          </a:ln>
        </p:spPr>
      </p:sp>
      <p:sp>
        <p:nvSpPr>
          <p:cNvPr id="162954" name="Line 32"/>
          <p:cNvSpPr/>
          <p:nvPr/>
        </p:nvSpPr>
        <p:spPr>
          <a:xfrm>
            <a:off x="6781800" y="5927725"/>
            <a:ext cx="228600" cy="0"/>
          </a:xfrm>
          <a:prstGeom prst="line">
            <a:avLst/>
          </a:prstGeom>
          <a:ln w="19050" cap="flat" cmpd="sng">
            <a:solidFill>
              <a:srgbClr val="FF3300"/>
            </a:solidFill>
            <a:prstDash val="solid"/>
            <a:headEnd type="none" w="med" len="med"/>
            <a:tailEnd type="none" w="med" len="med"/>
          </a:ln>
        </p:spPr>
      </p:sp>
      <p:sp>
        <p:nvSpPr>
          <p:cNvPr id="162955" name="Line 33"/>
          <p:cNvSpPr/>
          <p:nvPr/>
        </p:nvSpPr>
        <p:spPr>
          <a:xfrm flipV="1">
            <a:off x="6781800" y="5089525"/>
            <a:ext cx="0" cy="838200"/>
          </a:xfrm>
          <a:prstGeom prst="line">
            <a:avLst/>
          </a:prstGeom>
          <a:ln w="19050" cap="flat" cmpd="sng">
            <a:solidFill>
              <a:srgbClr val="FF3300"/>
            </a:solidFill>
            <a:prstDash val="solid"/>
            <a:headEnd type="none" w="med" len="med"/>
            <a:tailEnd type="none" w="med" len="med"/>
          </a:ln>
        </p:spPr>
      </p:sp>
      <p:sp>
        <p:nvSpPr>
          <p:cNvPr id="152611" name="Text Box 34"/>
          <p:cNvSpPr txBox="1"/>
          <p:nvPr>
            <p:custDataLst>
              <p:tags r:id="rId14"/>
            </p:custDataLst>
          </p:nvPr>
        </p:nvSpPr>
        <p:spPr>
          <a:xfrm>
            <a:off x="7086600" y="64611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返回</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62948" name="Line 36"/>
          <p:cNvSpPr/>
          <p:nvPr/>
        </p:nvSpPr>
        <p:spPr>
          <a:xfrm>
            <a:off x="6477000" y="6232525"/>
            <a:ext cx="304800" cy="0"/>
          </a:xfrm>
          <a:prstGeom prst="line">
            <a:avLst/>
          </a:prstGeom>
          <a:ln w="19050" cap="flat" cmpd="sng">
            <a:solidFill>
              <a:srgbClr val="FF3300"/>
            </a:solidFill>
            <a:prstDash val="solid"/>
            <a:headEnd type="none" w="med" len="med"/>
            <a:tailEnd type="none" w="med" len="med"/>
          </a:ln>
        </p:spPr>
      </p:sp>
      <p:sp>
        <p:nvSpPr>
          <p:cNvPr id="162949" name="Line 37"/>
          <p:cNvSpPr/>
          <p:nvPr/>
        </p:nvSpPr>
        <p:spPr>
          <a:xfrm>
            <a:off x="6781800" y="6003925"/>
            <a:ext cx="228600" cy="0"/>
          </a:xfrm>
          <a:prstGeom prst="line">
            <a:avLst/>
          </a:prstGeom>
          <a:ln w="19050" cap="flat" cmpd="sng">
            <a:solidFill>
              <a:srgbClr val="FF3300"/>
            </a:solidFill>
            <a:prstDash val="solid"/>
            <a:headEnd type="none" w="med" len="med"/>
            <a:tailEnd type="none" w="med" len="med"/>
          </a:ln>
        </p:spPr>
      </p:sp>
      <p:sp>
        <p:nvSpPr>
          <p:cNvPr id="162950" name="Line 38"/>
          <p:cNvSpPr/>
          <p:nvPr/>
        </p:nvSpPr>
        <p:spPr>
          <a:xfrm>
            <a:off x="6781800" y="6842125"/>
            <a:ext cx="228600" cy="0"/>
          </a:xfrm>
          <a:prstGeom prst="line">
            <a:avLst/>
          </a:prstGeom>
          <a:ln w="19050" cap="flat" cmpd="sng">
            <a:solidFill>
              <a:srgbClr val="FF3300"/>
            </a:solidFill>
            <a:prstDash val="solid"/>
            <a:headEnd type="none" w="med" len="med"/>
            <a:tailEnd type="none" w="med" len="med"/>
          </a:ln>
        </p:spPr>
      </p:sp>
      <p:sp>
        <p:nvSpPr>
          <p:cNvPr id="162951" name="Line 39"/>
          <p:cNvSpPr/>
          <p:nvPr/>
        </p:nvSpPr>
        <p:spPr>
          <a:xfrm flipV="1">
            <a:off x="6781800" y="6003925"/>
            <a:ext cx="0" cy="838200"/>
          </a:xfrm>
          <a:prstGeom prst="line">
            <a:avLst/>
          </a:prstGeom>
          <a:ln w="19050" cap="flat" cmpd="sng">
            <a:solidFill>
              <a:srgbClr val="FF3300"/>
            </a:solidFill>
            <a:prstDash val="solid"/>
            <a:headEnd type="none" w="med" len="med"/>
            <a:tailEnd type="none" w="med" len="med"/>
          </a:ln>
        </p:spPr>
      </p:sp>
      <p:sp>
        <p:nvSpPr>
          <p:cNvPr id="162944" name="Line 41"/>
          <p:cNvSpPr/>
          <p:nvPr/>
        </p:nvSpPr>
        <p:spPr>
          <a:xfrm>
            <a:off x="2590800" y="4708525"/>
            <a:ext cx="381000" cy="0"/>
          </a:xfrm>
          <a:prstGeom prst="line">
            <a:avLst/>
          </a:prstGeom>
          <a:ln w="19050" cap="flat" cmpd="sng">
            <a:solidFill>
              <a:srgbClr val="FF3300"/>
            </a:solidFill>
            <a:prstDash val="solid"/>
            <a:headEnd type="none" w="med" len="med"/>
            <a:tailEnd type="none" w="med" len="med"/>
          </a:ln>
        </p:spPr>
      </p:sp>
      <p:sp>
        <p:nvSpPr>
          <p:cNvPr id="162945" name="Line 42"/>
          <p:cNvSpPr/>
          <p:nvPr/>
        </p:nvSpPr>
        <p:spPr>
          <a:xfrm>
            <a:off x="2971800" y="3336925"/>
            <a:ext cx="228600" cy="0"/>
          </a:xfrm>
          <a:prstGeom prst="line">
            <a:avLst/>
          </a:prstGeom>
          <a:ln w="19050" cap="flat" cmpd="sng">
            <a:solidFill>
              <a:srgbClr val="FF3300"/>
            </a:solidFill>
            <a:prstDash val="solid"/>
            <a:headEnd type="none" w="med" len="med"/>
            <a:tailEnd type="none" w="med" len="med"/>
          </a:ln>
        </p:spPr>
      </p:sp>
      <p:sp>
        <p:nvSpPr>
          <p:cNvPr id="162946" name="Line 43"/>
          <p:cNvSpPr/>
          <p:nvPr/>
        </p:nvSpPr>
        <p:spPr>
          <a:xfrm>
            <a:off x="2971800" y="5089525"/>
            <a:ext cx="228600" cy="0"/>
          </a:xfrm>
          <a:prstGeom prst="line">
            <a:avLst/>
          </a:prstGeom>
          <a:ln w="19050" cap="flat" cmpd="sng">
            <a:solidFill>
              <a:srgbClr val="FF3300"/>
            </a:solidFill>
            <a:prstDash val="solid"/>
            <a:headEnd type="none" w="med" len="med"/>
            <a:tailEnd type="none" w="med" len="med"/>
          </a:ln>
        </p:spPr>
      </p:sp>
      <p:sp>
        <p:nvSpPr>
          <p:cNvPr id="162947" name="Line 44"/>
          <p:cNvSpPr/>
          <p:nvPr/>
        </p:nvSpPr>
        <p:spPr>
          <a:xfrm flipV="1">
            <a:off x="2971800" y="3336925"/>
            <a:ext cx="0" cy="1752600"/>
          </a:xfrm>
          <a:prstGeom prst="line">
            <a:avLst/>
          </a:prstGeom>
          <a:ln w="19050" cap="flat" cmpd="sng">
            <a:solidFill>
              <a:srgbClr val="FF3300"/>
            </a:solidFill>
            <a:prstDash val="solid"/>
            <a:headEnd type="none" w="med" len="med"/>
            <a:tailEnd type="none" w="med" len="med"/>
          </a:ln>
        </p:spPr>
      </p:sp>
      <p:sp>
        <p:nvSpPr>
          <p:cNvPr id="162940" name="Line 46"/>
          <p:cNvSpPr/>
          <p:nvPr/>
        </p:nvSpPr>
        <p:spPr>
          <a:xfrm>
            <a:off x="6934200" y="3108325"/>
            <a:ext cx="228600" cy="0"/>
          </a:xfrm>
          <a:prstGeom prst="line">
            <a:avLst/>
          </a:prstGeom>
          <a:ln w="19050" cap="flat" cmpd="sng">
            <a:solidFill>
              <a:srgbClr val="FF3300"/>
            </a:solidFill>
            <a:prstDash val="solid"/>
            <a:headEnd type="none" w="med" len="med"/>
            <a:tailEnd type="none" w="med" len="med"/>
          </a:ln>
        </p:spPr>
      </p:sp>
      <p:sp>
        <p:nvSpPr>
          <p:cNvPr id="162941" name="Line 47"/>
          <p:cNvSpPr/>
          <p:nvPr/>
        </p:nvSpPr>
        <p:spPr>
          <a:xfrm>
            <a:off x="6934200" y="4860925"/>
            <a:ext cx="228600" cy="0"/>
          </a:xfrm>
          <a:prstGeom prst="line">
            <a:avLst/>
          </a:prstGeom>
          <a:ln w="19050" cap="flat" cmpd="sng">
            <a:solidFill>
              <a:srgbClr val="FF3300"/>
            </a:solidFill>
            <a:prstDash val="solid"/>
            <a:headEnd type="none" w="med" len="med"/>
            <a:tailEnd type="none" w="med" len="med"/>
          </a:ln>
        </p:spPr>
      </p:sp>
      <p:sp>
        <p:nvSpPr>
          <p:cNvPr id="162942" name="Line 48"/>
          <p:cNvSpPr/>
          <p:nvPr/>
        </p:nvSpPr>
        <p:spPr>
          <a:xfrm>
            <a:off x="6400800" y="4403725"/>
            <a:ext cx="533400" cy="0"/>
          </a:xfrm>
          <a:prstGeom prst="line">
            <a:avLst/>
          </a:prstGeom>
          <a:ln w="19050" cap="flat" cmpd="sng">
            <a:solidFill>
              <a:srgbClr val="FF3300"/>
            </a:solidFill>
            <a:prstDash val="solid"/>
            <a:headEnd type="none" w="med" len="med"/>
            <a:tailEnd type="none" w="med" len="med"/>
          </a:ln>
        </p:spPr>
      </p:sp>
      <p:sp>
        <p:nvSpPr>
          <p:cNvPr id="162943" name="Line 49"/>
          <p:cNvSpPr/>
          <p:nvPr/>
        </p:nvSpPr>
        <p:spPr>
          <a:xfrm flipV="1">
            <a:off x="6934200" y="3108325"/>
            <a:ext cx="0" cy="1752600"/>
          </a:xfrm>
          <a:prstGeom prst="line">
            <a:avLst/>
          </a:prstGeom>
          <a:ln w="19050" cap="flat" cmpd="sng">
            <a:solidFill>
              <a:srgbClr val="FF3300"/>
            </a:solidFill>
            <a:prstDash val="solid"/>
            <a:headEnd type="none" w="med" len="med"/>
            <a:tailEnd type="none" w="med" len="med"/>
          </a:ln>
        </p:spPr>
      </p:sp>
      <p:sp>
        <p:nvSpPr>
          <p:cNvPr id="162934" name="Line 51"/>
          <p:cNvSpPr/>
          <p:nvPr/>
        </p:nvSpPr>
        <p:spPr>
          <a:xfrm>
            <a:off x="6705600" y="2727325"/>
            <a:ext cx="228600" cy="0"/>
          </a:xfrm>
          <a:prstGeom prst="line">
            <a:avLst/>
          </a:prstGeom>
          <a:ln w="19050" cap="flat" cmpd="sng">
            <a:solidFill>
              <a:srgbClr val="FF3300"/>
            </a:solidFill>
            <a:prstDash val="solid"/>
            <a:headEnd type="none" w="med" len="med"/>
            <a:tailEnd type="none" w="med" len="med"/>
          </a:ln>
        </p:spPr>
      </p:sp>
      <p:sp>
        <p:nvSpPr>
          <p:cNvPr id="162935" name="Line 52"/>
          <p:cNvSpPr/>
          <p:nvPr/>
        </p:nvSpPr>
        <p:spPr>
          <a:xfrm>
            <a:off x="6934200" y="2193925"/>
            <a:ext cx="228600" cy="0"/>
          </a:xfrm>
          <a:prstGeom prst="line">
            <a:avLst/>
          </a:prstGeom>
          <a:ln w="19050" cap="flat" cmpd="sng">
            <a:solidFill>
              <a:srgbClr val="FF3300"/>
            </a:solidFill>
            <a:prstDash val="solid"/>
            <a:headEnd type="none" w="med" len="med"/>
            <a:tailEnd type="none" w="med" len="med"/>
          </a:ln>
        </p:spPr>
      </p:sp>
      <p:sp>
        <p:nvSpPr>
          <p:cNvPr id="162936" name="Line 53"/>
          <p:cNvSpPr/>
          <p:nvPr/>
        </p:nvSpPr>
        <p:spPr>
          <a:xfrm>
            <a:off x="6934200" y="3032125"/>
            <a:ext cx="228600" cy="0"/>
          </a:xfrm>
          <a:prstGeom prst="line">
            <a:avLst/>
          </a:prstGeom>
          <a:ln w="19050" cap="flat" cmpd="sng">
            <a:solidFill>
              <a:srgbClr val="FF3300"/>
            </a:solidFill>
            <a:prstDash val="solid"/>
            <a:headEnd type="none" w="med" len="med"/>
            <a:tailEnd type="none" w="med" len="med"/>
          </a:ln>
        </p:spPr>
      </p:sp>
      <p:sp>
        <p:nvSpPr>
          <p:cNvPr id="162937" name="Line 54"/>
          <p:cNvSpPr/>
          <p:nvPr/>
        </p:nvSpPr>
        <p:spPr>
          <a:xfrm flipV="1">
            <a:off x="6934200" y="2193925"/>
            <a:ext cx="0" cy="838200"/>
          </a:xfrm>
          <a:prstGeom prst="line">
            <a:avLst/>
          </a:prstGeom>
          <a:ln w="19050" cap="flat" cmpd="sng">
            <a:solidFill>
              <a:srgbClr val="FF3300"/>
            </a:solidFill>
            <a:prstDash val="solid"/>
            <a:headEnd type="none" w="med" len="med"/>
            <a:tailEnd type="none" w="med" len="med"/>
          </a:ln>
        </p:spPr>
      </p:sp>
      <p:sp>
        <p:nvSpPr>
          <p:cNvPr id="162938" name="Line 55"/>
          <p:cNvSpPr/>
          <p:nvPr/>
        </p:nvSpPr>
        <p:spPr>
          <a:xfrm>
            <a:off x="6400800" y="4022725"/>
            <a:ext cx="304800" cy="0"/>
          </a:xfrm>
          <a:prstGeom prst="line">
            <a:avLst/>
          </a:prstGeom>
          <a:ln w="19050" cap="flat" cmpd="sng">
            <a:solidFill>
              <a:srgbClr val="FF3300"/>
            </a:solidFill>
            <a:prstDash val="solid"/>
            <a:headEnd type="none" w="med" len="med"/>
            <a:tailEnd type="none" w="med" len="med"/>
          </a:ln>
        </p:spPr>
      </p:sp>
      <p:sp>
        <p:nvSpPr>
          <p:cNvPr id="162939" name="Line 56"/>
          <p:cNvSpPr/>
          <p:nvPr/>
        </p:nvSpPr>
        <p:spPr>
          <a:xfrm flipV="1">
            <a:off x="6705600" y="2727325"/>
            <a:ext cx="0" cy="1295400"/>
          </a:xfrm>
          <a:prstGeom prst="line">
            <a:avLst/>
          </a:prstGeom>
          <a:ln w="19050" cap="flat" cmpd="sng">
            <a:solidFill>
              <a:srgbClr val="FF3300"/>
            </a:solidFill>
            <a:prstDash val="solid"/>
            <a:headEnd type="none" w="med" len="med"/>
            <a:tailEnd type="none" w="med" len="med"/>
          </a:ln>
        </p:spPr>
      </p:sp>
      <p:sp>
        <p:nvSpPr>
          <p:cNvPr id="162932" name="Text Box 58"/>
          <p:cNvSpPr txBox="1"/>
          <p:nvPr>
            <p:custDataLst>
              <p:tags r:id="rId15"/>
            </p:custDataLst>
          </p:nvPr>
        </p:nvSpPr>
        <p:spPr>
          <a:xfrm>
            <a:off x="7239000" y="4403725"/>
            <a:ext cx="1371600" cy="398780"/>
          </a:xfrm>
          <a:prstGeom prst="rect">
            <a:avLst/>
          </a:prstGeom>
          <a:solidFill>
            <a:srgbClr val="CCFF99"/>
          </a:solidFill>
          <a:ln w="9525">
            <a:noFill/>
          </a:ln>
        </p:spPr>
        <p:txBody>
          <a:bodyPr>
            <a:spAutoFit/>
          </a:bodyPr>
          <a:p>
            <a:pPr>
              <a:spcBef>
                <a:spcPct val="50000"/>
              </a:spcBef>
              <a:buFont typeface="Wingdings 3" panose="05040102010807070707" pitchFamily="18" charset="2"/>
            </a:pPr>
            <a:r>
              <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rPr>
              <a:t>pre(T    R);</a:t>
            </a:r>
            <a:endPar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2933" name="Line 59"/>
          <p:cNvSpPr/>
          <p:nvPr>
            <p:custDataLst>
              <p:tags r:id="rId16"/>
            </p:custDataLst>
          </p:nvPr>
        </p:nvSpPr>
        <p:spPr>
          <a:xfrm>
            <a:off x="7924800" y="4632325"/>
            <a:ext cx="304800" cy="0"/>
          </a:xfrm>
          <a:prstGeom prst="line">
            <a:avLst/>
          </a:prstGeom>
          <a:ln w="9525" cap="flat" cmpd="sng">
            <a:solidFill>
              <a:schemeClr val="dk1"/>
            </a:solidFill>
            <a:prstDash val="solid"/>
            <a:headEnd type="none" w="med" len="med"/>
            <a:tailEnd type="triangle" w="med" len="med"/>
          </a:ln>
        </p:spPr>
      </p:sp>
      <p:sp>
        <p:nvSpPr>
          <p:cNvPr id="162836" name="Oval 60"/>
          <p:cNvSpPr/>
          <p:nvPr>
            <p:custDataLst>
              <p:tags r:id="rId17"/>
            </p:custDataLst>
          </p:nvPr>
        </p:nvSpPr>
        <p:spPr>
          <a:xfrm>
            <a:off x="8763000" y="441325"/>
            <a:ext cx="533400" cy="457200"/>
          </a:xfrm>
          <a:prstGeom prst="ellipse">
            <a:avLst/>
          </a:prstGeom>
          <a:solidFill>
            <a:schemeClr val="accent3"/>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37" name="Oval 61"/>
          <p:cNvSpPr/>
          <p:nvPr>
            <p:custDataLst>
              <p:tags r:id="rId18"/>
            </p:custDataLst>
          </p:nvPr>
        </p:nvSpPr>
        <p:spPr>
          <a:xfrm>
            <a:off x="9601200" y="1279525"/>
            <a:ext cx="533400" cy="457200"/>
          </a:xfrm>
          <a:prstGeom prst="ellipse">
            <a:avLst/>
          </a:prstGeom>
          <a:solidFill>
            <a:schemeClr val="accent5"/>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C</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38" name="Oval 62"/>
          <p:cNvSpPr/>
          <p:nvPr>
            <p:custDataLst>
              <p:tags r:id="rId19"/>
            </p:custDataLst>
          </p:nvPr>
        </p:nvSpPr>
        <p:spPr>
          <a:xfrm>
            <a:off x="7924800" y="1279525"/>
            <a:ext cx="533400" cy="457200"/>
          </a:xfrm>
          <a:prstGeom prst="ellipse">
            <a:avLst/>
          </a:prstGeom>
          <a:solidFill>
            <a:schemeClr val="accent3"/>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B</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39" name="Oval 63"/>
          <p:cNvSpPr/>
          <p:nvPr>
            <p:custDataLst>
              <p:tags r:id="rId20"/>
            </p:custDataLst>
          </p:nvPr>
        </p:nvSpPr>
        <p:spPr>
          <a:xfrm>
            <a:off x="8839200" y="2346325"/>
            <a:ext cx="533400" cy="457200"/>
          </a:xfrm>
          <a:prstGeom prst="ellipse">
            <a:avLst/>
          </a:prstGeom>
          <a:solidFill>
            <a:schemeClr val="accent4"/>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D</a:t>
            </a:r>
            <a:endParaRPr lang="en-US" altLang="zh-CN" sz="2400" dirty="0">
              <a:solidFill>
                <a:schemeClr val="lt1"/>
              </a:solidFill>
              <a:latin typeface="微软雅黑" panose="020B0503020204020204" pitchFamily="34" charset="-122"/>
              <a:ea typeface="微软雅黑" panose="020B0503020204020204" pitchFamily="34" charset="-122"/>
            </a:endParaRPr>
          </a:p>
        </p:txBody>
      </p:sp>
      <p:cxnSp>
        <p:nvCxnSpPr>
          <p:cNvPr id="162840" name="AutoShape 64"/>
          <p:cNvCxnSpPr>
            <a:stCxn id="162836" idx="3"/>
            <a:endCxn id="162838" idx="7"/>
          </p:cNvCxnSpPr>
          <p:nvPr>
            <p:custDataLst>
              <p:tags r:id="rId21"/>
            </p:custDataLst>
          </p:nvPr>
        </p:nvCxnSpPr>
        <p:spPr>
          <a:xfrm flipH="1">
            <a:off x="8380413" y="831850"/>
            <a:ext cx="460375" cy="514350"/>
          </a:xfrm>
          <a:prstGeom prst="straightConnector1">
            <a:avLst/>
          </a:prstGeom>
          <a:ln w="9525" cap="flat" cmpd="sng">
            <a:solidFill>
              <a:schemeClr val="dk1"/>
            </a:solidFill>
            <a:prstDash val="solid"/>
            <a:headEnd type="none" w="med" len="med"/>
            <a:tailEnd type="none" w="med" len="med"/>
          </a:ln>
        </p:spPr>
      </p:cxnSp>
      <p:cxnSp>
        <p:nvCxnSpPr>
          <p:cNvPr id="162841" name="AutoShape 65"/>
          <p:cNvCxnSpPr>
            <a:stCxn id="162836" idx="5"/>
            <a:endCxn id="162837" idx="1"/>
          </p:cNvCxnSpPr>
          <p:nvPr>
            <p:custDataLst>
              <p:tags r:id="rId22"/>
            </p:custDataLst>
          </p:nvPr>
        </p:nvCxnSpPr>
        <p:spPr>
          <a:xfrm>
            <a:off x="9218613" y="831850"/>
            <a:ext cx="460375" cy="514350"/>
          </a:xfrm>
          <a:prstGeom prst="straightConnector1">
            <a:avLst/>
          </a:prstGeom>
          <a:ln w="9525" cap="flat" cmpd="sng">
            <a:solidFill>
              <a:schemeClr val="dk1"/>
            </a:solidFill>
            <a:prstDash val="solid"/>
            <a:headEnd type="none" w="med" len="med"/>
            <a:tailEnd type="none" w="med" len="med"/>
          </a:ln>
        </p:spPr>
      </p:cxnSp>
      <p:cxnSp>
        <p:nvCxnSpPr>
          <p:cNvPr id="162842" name="AutoShape 66"/>
          <p:cNvCxnSpPr>
            <a:stCxn id="162838" idx="5"/>
            <a:endCxn id="162839" idx="1"/>
          </p:cNvCxnSpPr>
          <p:nvPr>
            <p:custDataLst>
              <p:tags r:id="rId23"/>
            </p:custDataLst>
          </p:nvPr>
        </p:nvCxnSpPr>
        <p:spPr>
          <a:xfrm>
            <a:off x="8380413" y="1670050"/>
            <a:ext cx="536575" cy="742950"/>
          </a:xfrm>
          <a:prstGeom prst="straightConnector1">
            <a:avLst/>
          </a:prstGeom>
          <a:ln w="9525" cap="flat" cmpd="sng">
            <a:solidFill>
              <a:schemeClr val="dk1"/>
            </a:solidFill>
            <a:prstDash val="solid"/>
            <a:headEnd type="none" w="med" len="med"/>
            <a:tailEnd type="none" w="med" len="med"/>
          </a:ln>
        </p:spPr>
      </p:cxnSp>
      <p:sp>
        <p:nvSpPr>
          <p:cNvPr id="162926" name="Text Box 69"/>
          <p:cNvSpPr txBox="1"/>
          <p:nvPr>
            <p:custDataLst>
              <p:tags r:id="rId24"/>
            </p:custDataLst>
          </p:nvPr>
        </p:nvSpPr>
        <p:spPr>
          <a:xfrm>
            <a:off x="5105400" y="2955925"/>
            <a:ext cx="3810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27" name="Line 70"/>
          <p:cNvSpPr/>
          <p:nvPr>
            <p:custDataLst>
              <p:tags r:id="rId25"/>
            </p:custDataLst>
          </p:nvPr>
        </p:nvSpPr>
        <p:spPr>
          <a:xfrm>
            <a:off x="5410200" y="3184525"/>
            <a:ext cx="304800" cy="0"/>
          </a:xfrm>
          <a:prstGeom prst="line">
            <a:avLst/>
          </a:prstGeom>
          <a:ln w="9525" cap="flat" cmpd="sng">
            <a:solidFill>
              <a:schemeClr val="dk1"/>
            </a:solidFill>
            <a:prstDash val="solid"/>
            <a:headEnd type="none" w="med" len="med"/>
            <a:tailEnd type="triangle" w="med" len="med"/>
          </a:ln>
        </p:spPr>
      </p:sp>
      <p:sp>
        <p:nvSpPr>
          <p:cNvPr id="162928" name="Oval 71"/>
          <p:cNvSpPr/>
          <p:nvPr>
            <p:custDataLst>
              <p:tags r:id="rId26"/>
            </p:custDataLst>
          </p:nvPr>
        </p:nvSpPr>
        <p:spPr>
          <a:xfrm>
            <a:off x="5715000" y="3032125"/>
            <a:ext cx="304800" cy="304800"/>
          </a:xfrm>
          <a:prstGeom prst="ellipse">
            <a:avLst/>
          </a:prstGeom>
          <a:solidFill>
            <a:schemeClr val="accent3"/>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B</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29" name="Text Box 72"/>
          <p:cNvSpPr txBox="1"/>
          <p:nvPr>
            <p:custDataLst>
              <p:tags r:id="rId27"/>
            </p:custDataLst>
          </p:nvPr>
        </p:nvSpPr>
        <p:spPr>
          <a:xfrm>
            <a:off x="5105400" y="3413125"/>
            <a:ext cx="13716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printf(B);</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30" name="Text Box 73"/>
          <p:cNvSpPr txBox="1"/>
          <p:nvPr>
            <p:custDataLst>
              <p:tags r:id="rId28"/>
            </p:custDataLst>
          </p:nvPr>
        </p:nvSpPr>
        <p:spPr>
          <a:xfrm>
            <a:off x="5105400" y="3794125"/>
            <a:ext cx="13716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pre(T    L);</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31" name="Line 74"/>
          <p:cNvSpPr/>
          <p:nvPr>
            <p:custDataLst>
              <p:tags r:id="rId29"/>
            </p:custDataLst>
          </p:nvPr>
        </p:nvSpPr>
        <p:spPr>
          <a:xfrm>
            <a:off x="5791200" y="4022725"/>
            <a:ext cx="228600" cy="0"/>
          </a:xfrm>
          <a:prstGeom prst="line">
            <a:avLst/>
          </a:prstGeom>
          <a:ln w="9525" cap="flat" cmpd="sng">
            <a:solidFill>
              <a:schemeClr val="lt1"/>
            </a:solidFill>
            <a:prstDash val="solid"/>
            <a:headEnd type="none" w="med" len="med"/>
            <a:tailEnd type="triangle" w="med" len="med"/>
          </a:ln>
        </p:spPr>
      </p:sp>
      <p:sp>
        <p:nvSpPr>
          <p:cNvPr id="162925" name="Oval 75"/>
          <p:cNvSpPr/>
          <p:nvPr>
            <p:custDataLst>
              <p:tags r:id="rId30"/>
            </p:custDataLst>
          </p:nvPr>
        </p:nvSpPr>
        <p:spPr>
          <a:xfrm>
            <a:off x="7924800" y="1279525"/>
            <a:ext cx="533400" cy="457200"/>
          </a:xfrm>
          <a:prstGeom prst="ellipse">
            <a:avLst/>
          </a:prstGeom>
          <a:solidFill>
            <a:schemeClr val="accent3"/>
          </a:solidFill>
          <a:ln w="9525" cap="flat" cmpd="sng">
            <a:solidFill>
              <a:schemeClr val="lt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B</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918" name="Text Box 78"/>
          <p:cNvSpPr txBox="1"/>
          <p:nvPr>
            <p:custDataLst>
              <p:tags r:id="rId31"/>
            </p:custDataLst>
          </p:nvPr>
        </p:nvSpPr>
        <p:spPr>
          <a:xfrm>
            <a:off x="3200400" y="3413125"/>
            <a:ext cx="3810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19" name="Line 79"/>
          <p:cNvSpPr/>
          <p:nvPr>
            <p:custDataLst>
              <p:tags r:id="rId32"/>
            </p:custDataLst>
          </p:nvPr>
        </p:nvSpPr>
        <p:spPr>
          <a:xfrm>
            <a:off x="3505200" y="3641725"/>
            <a:ext cx="304800" cy="0"/>
          </a:xfrm>
          <a:prstGeom prst="line">
            <a:avLst/>
          </a:prstGeom>
          <a:ln w="9525" cap="flat" cmpd="sng">
            <a:solidFill>
              <a:schemeClr val="dk1"/>
            </a:solidFill>
            <a:prstDash val="solid"/>
            <a:headEnd type="none" w="med" len="med"/>
            <a:tailEnd type="triangle" w="med" len="med"/>
          </a:ln>
        </p:spPr>
      </p:sp>
      <p:sp>
        <p:nvSpPr>
          <p:cNvPr id="162920" name="Oval 80"/>
          <p:cNvSpPr/>
          <p:nvPr>
            <p:custDataLst>
              <p:tags r:id="rId33"/>
            </p:custDataLst>
          </p:nvPr>
        </p:nvSpPr>
        <p:spPr>
          <a:xfrm>
            <a:off x="3810000" y="3489325"/>
            <a:ext cx="304800" cy="304800"/>
          </a:xfrm>
          <a:prstGeom prst="ellipse">
            <a:avLst/>
          </a:prstGeom>
          <a:solidFill>
            <a:schemeClr val="accent3"/>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A</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21" name="Text Box 81"/>
          <p:cNvSpPr txBox="1"/>
          <p:nvPr>
            <p:custDataLst>
              <p:tags r:id="rId34"/>
            </p:custDataLst>
          </p:nvPr>
        </p:nvSpPr>
        <p:spPr>
          <a:xfrm>
            <a:off x="3200400" y="3870325"/>
            <a:ext cx="13716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printf(A);</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22" name="Text Box 82"/>
          <p:cNvSpPr txBox="1"/>
          <p:nvPr>
            <p:custDataLst>
              <p:tags r:id="rId35"/>
            </p:custDataLst>
          </p:nvPr>
        </p:nvSpPr>
        <p:spPr>
          <a:xfrm>
            <a:off x="3200400" y="4251325"/>
            <a:ext cx="13716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pre(T    L);</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23" name="Line 83"/>
          <p:cNvSpPr/>
          <p:nvPr>
            <p:custDataLst>
              <p:tags r:id="rId36"/>
            </p:custDataLst>
          </p:nvPr>
        </p:nvSpPr>
        <p:spPr>
          <a:xfrm>
            <a:off x="3886200" y="4479925"/>
            <a:ext cx="228600" cy="0"/>
          </a:xfrm>
          <a:prstGeom prst="line">
            <a:avLst/>
          </a:prstGeom>
          <a:ln w="9525" cap="flat" cmpd="sng">
            <a:solidFill>
              <a:schemeClr val="lt1"/>
            </a:solidFill>
            <a:prstDash val="solid"/>
            <a:headEnd type="none" w="med" len="med"/>
            <a:tailEnd type="triangle" w="med" len="med"/>
          </a:ln>
        </p:spPr>
      </p:sp>
      <p:sp>
        <p:nvSpPr>
          <p:cNvPr id="162917" name="Oval 84"/>
          <p:cNvSpPr/>
          <p:nvPr>
            <p:custDataLst>
              <p:tags r:id="rId37"/>
            </p:custDataLst>
          </p:nvPr>
        </p:nvSpPr>
        <p:spPr>
          <a:xfrm>
            <a:off x="8763000" y="441325"/>
            <a:ext cx="533400" cy="457200"/>
          </a:xfrm>
          <a:prstGeom prst="ellipse">
            <a:avLst/>
          </a:prstGeom>
          <a:solidFill>
            <a:schemeClr val="accent3"/>
          </a:solidFill>
          <a:ln w="9525" cap="flat" cmpd="sng">
            <a:solidFill>
              <a:schemeClr val="lt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910" name="Text Box 87"/>
          <p:cNvSpPr txBox="1"/>
          <p:nvPr>
            <p:custDataLst>
              <p:tags r:id="rId38"/>
            </p:custDataLst>
          </p:nvPr>
        </p:nvSpPr>
        <p:spPr>
          <a:xfrm>
            <a:off x="7239000" y="3184525"/>
            <a:ext cx="381000" cy="398780"/>
          </a:xfrm>
          <a:prstGeom prst="rect">
            <a:avLst/>
          </a:prstGeom>
          <a:solidFill>
            <a:schemeClr val="accent4"/>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11" name="Line 88"/>
          <p:cNvSpPr/>
          <p:nvPr>
            <p:custDataLst>
              <p:tags r:id="rId39"/>
            </p:custDataLst>
          </p:nvPr>
        </p:nvSpPr>
        <p:spPr>
          <a:xfrm>
            <a:off x="7543800" y="3413125"/>
            <a:ext cx="304800" cy="0"/>
          </a:xfrm>
          <a:prstGeom prst="line">
            <a:avLst/>
          </a:prstGeom>
          <a:ln w="9525" cap="flat" cmpd="sng">
            <a:solidFill>
              <a:schemeClr val="dk1"/>
            </a:solidFill>
            <a:prstDash val="solid"/>
            <a:headEnd type="none" w="med" len="med"/>
            <a:tailEnd type="triangle" w="med" len="med"/>
          </a:ln>
        </p:spPr>
      </p:sp>
      <p:sp>
        <p:nvSpPr>
          <p:cNvPr id="162912" name="Oval 89"/>
          <p:cNvSpPr/>
          <p:nvPr>
            <p:custDataLst>
              <p:tags r:id="rId40"/>
            </p:custDataLst>
          </p:nvPr>
        </p:nvSpPr>
        <p:spPr>
          <a:xfrm>
            <a:off x="7924800" y="3260725"/>
            <a:ext cx="304800" cy="304800"/>
          </a:xfrm>
          <a:prstGeom prst="ellipse">
            <a:avLst/>
          </a:prstGeom>
          <a:solidFill>
            <a:schemeClr val="accent4"/>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D</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13" name="Text Box 90"/>
          <p:cNvSpPr txBox="1"/>
          <p:nvPr>
            <p:custDataLst>
              <p:tags r:id="rId41"/>
            </p:custDataLst>
          </p:nvPr>
        </p:nvSpPr>
        <p:spPr>
          <a:xfrm>
            <a:off x="7239000" y="3641725"/>
            <a:ext cx="1371600" cy="398780"/>
          </a:xfrm>
          <a:prstGeom prst="rect">
            <a:avLst/>
          </a:prstGeom>
          <a:solidFill>
            <a:schemeClr val="accent4"/>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printf(D);</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14" name="Text Box 91"/>
          <p:cNvSpPr txBox="1"/>
          <p:nvPr>
            <p:custDataLst>
              <p:tags r:id="rId42"/>
            </p:custDataLst>
          </p:nvPr>
        </p:nvSpPr>
        <p:spPr>
          <a:xfrm>
            <a:off x="7239000" y="4022725"/>
            <a:ext cx="1371600" cy="398780"/>
          </a:xfrm>
          <a:prstGeom prst="rect">
            <a:avLst/>
          </a:prstGeom>
          <a:solidFill>
            <a:schemeClr val="accent4"/>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pre(T    L);</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15" name="Line 92"/>
          <p:cNvSpPr/>
          <p:nvPr>
            <p:custDataLst>
              <p:tags r:id="rId43"/>
            </p:custDataLst>
          </p:nvPr>
        </p:nvSpPr>
        <p:spPr>
          <a:xfrm>
            <a:off x="7924800" y="4251325"/>
            <a:ext cx="304800" cy="0"/>
          </a:xfrm>
          <a:prstGeom prst="line">
            <a:avLst/>
          </a:prstGeom>
          <a:ln w="9525" cap="flat" cmpd="sng">
            <a:solidFill>
              <a:schemeClr val="dk1"/>
            </a:solidFill>
            <a:prstDash val="solid"/>
            <a:headEnd type="none" w="med" len="med"/>
            <a:tailEnd type="triangle" w="med" len="med"/>
          </a:ln>
        </p:spPr>
      </p:sp>
      <p:sp>
        <p:nvSpPr>
          <p:cNvPr id="162909" name="Oval 93"/>
          <p:cNvSpPr/>
          <p:nvPr>
            <p:custDataLst>
              <p:tags r:id="rId44"/>
            </p:custDataLst>
          </p:nvPr>
        </p:nvSpPr>
        <p:spPr>
          <a:xfrm>
            <a:off x="8839200" y="2346325"/>
            <a:ext cx="533400" cy="457200"/>
          </a:xfrm>
          <a:prstGeom prst="ellipse">
            <a:avLst/>
          </a:prstGeom>
          <a:solidFill>
            <a:schemeClr val="accent4"/>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D</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902" name="Text Box 96"/>
          <p:cNvSpPr txBox="1"/>
          <p:nvPr>
            <p:custDataLst>
              <p:tags r:id="rId45"/>
            </p:custDataLst>
          </p:nvPr>
        </p:nvSpPr>
        <p:spPr>
          <a:xfrm>
            <a:off x="5181600" y="4761230"/>
            <a:ext cx="381000" cy="398780"/>
          </a:xfrm>
          <a:prstGeom prst="rect">
            <a:avLst/>
          </a:prstGeom>
          <a:solidFill>
            <a:schemeClr val="accent5"/>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03" name="Line 97"/>
          <p:cNvSpPr/>
          <p:nvPr>
            <p:custDataLst>
              <p:tags r:id="rId46"/>
            </p:custDataLst>
          </p:nvPr>
        </p:nvSpPr>
        <p:spPr>
          <a:xfrm>
            <a:off x="5486400" y="4989830"/>
            <a:ext cx="304800" cy="0"/>
          </a:xfrm>
          <a:prstGeom prst="line">
            <a:avLst/>
          </a:prstGeom>
          <a:ln w="9525" cap="flat" cmpd="sng">
            <a:solidFill>
              <a:schemeClr val="dk1"/>
            </a:solidFill>
            <a:prstDash val="solid"/>
            <a:headEnd type="none" w="med" len="med"/>
            <a:tailEnd type="triangle" w="med" len="med"/>
          </a:ln>
        </p:spPr>
      </p:sp>
      <p:sp>
        <p:nvSpPr>
          <p:cNvPr id="162904" name="Oval 98"/>
          <p:cNvSpPr/>
          <p:nvPr>
            <p:custDataLst>
              <p:tags r:id="rId47"/>
            </p:custDataLst>
          </p:nvPr>
        </p:nvSpPr>
        <p:spPr>
          <a:xfrm>
            <a:off x="5867400" y="4837430"/>
            <a:ext cx="304800" cy="304800"/>
          </a:xfrm>
          <a:prstGeom prst="ellipse">
            <a:avLst/>
          </a:prstGeom>
          <a:solidFill>
            <a:schemeClr val="accent5"/>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C</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05" name="Text Box 99"/>
          <p:cNvSpPr txBox="1"/>
          <p:nvPr>
            <p:custDataLst>
              <p:tags r:id="rId48"/>
            </p:custDataLst>
          </p:nvPr>
        </p:nvSpPr>
        <p:spPr>
          <a:xfrm>
            <a:off x="5181600" y="5218430"/>
            <a:ext cx="1371600" cy="398780"/>
          </a:xfrm>
          <a:prstGeom prst="rect">
            <a:avLst/>
          </a:prstGeom>
          <a:solidFill>
            <a:schemeClr val="accent5"/>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printf(C);</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06" name="Text Box 100"/>
          <p:cNvSpPr txBox="1"/>
          <p:nvPr>
            <p:custDataLst>
              <p:tags r:id="rId49"/>
            </p:custDataLst>
          </p:nvPr>
        </p:nvSpPr>
        <p:spPr>
          <a:xfrm>
            <a:off x="5181600" y="5599430"/>
            <a:ext cx="1371600" cy="398780"/>
          </a:xfrm>
          <a:prstGeom prst="rect">
            <a:avLst/>
          </a:prstGeom>
          <a:solidFill>
            <a:schemeClr val="accent5"/>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pre(T    L);</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907" name="Line 101"/>
          <p:cNvSpPr/>
          <p:nvPr>
            <p:custDataLst>
              <p:tags r:id="rId50"/>
            </p:custDataLst>
          </p:nvPr>
        </p:nvSpPr>
        <p:spPr>
          <a:xfrm>
            <a:off x="5867400" y="5828030"/>
            <a:ext cx="228600" cy="0"/>
          </a:xfrm>
          <a:prstGeom prst="line">
            <a:avLst/>
          </a:prstGeom>
          <a:ln w="9525" cap="flat" cmpd="sng">
            <a:solidFill>
              <a:schemeClr val="dk1"/>
            </a:solidFill>
            <a:prstDash val="solid"/>
            <a:headEnd type="none" w="med" len="med"/>
            <a:tailEnd type="triangle" w="med" len="med"/>
          </a:ln>
        </p:spPr>
      </p:sp>
      <p:sp>
        <p:nvSpPr>
          <p:cNvPr id="162901" name="Oval 102"/>
          <p:cNvSpPr/>
          <p:nvPr>
            <p:custDataLst>
              <p:tags r:id="rId51"/>
            </p:custDataLst>
          </p:nvPr>
        </p:nvSpPr>
        <p:spPr>
          <a:xfrm>
            <a:off x="9601200" y="1256030"/>
            <a:ext cx="533400" cy="457200"/>
          </a:xfrm>
          <a:prstGeom prst="ellipse">
            <a:avLst/>
          </a:prstGeom>
          <a:solidFill>
            <a:schemeClr val="accent5"/>
          </a:solidFill>
          <a:ln w="9525" cap="flat" cmpd="sng">
            <a:solidFill>
              <a:schemeClr val="dk1"/>
            </a:solidFill>
            <a:prstDash val="solid"/>
            <a:headEnd type="none" w="med" len="med"/>
            <a:tailEnd type="none" w="med" len="med"/>
          </a:ln>
        </p:spPr>
        <p:txBody>
          <a:bodyPr wrap="none" anchor="ctr"/>
          <a:p>
            <a:pPr algn="ctr">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C</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96" name="Line 105"/>
          <p:cNvSpPr/>
          <p:nvPr/>
        </p:nvSpPr>
        <p:spPr>
          <a:xfrm>
            <a:off x="4876800" y="2879725"/>
            <a:ext cx="228600" cy="0"/>
          </a:xfrm>
          <a:prstGeom prst="line">
            <a:avLst/>
          </a:prstGeom>
          <a:ln w="19050" cap="flat" cmpd="sng">
            <a:solidFill>
              <a:srgbClr val="FF3300"/>
            </a:solidFill>
            <a:prstDash val="solid"/>
            <a:headEnd type="none" w="med" len="med"/>
            <a:tailEnd type="none" w="med" len="med"/>
          </a:ln>
        </p:spPr>
      </p:sp>
      <p:sp>
        <p:nvSpPr>
          <p:cNvPr id="162897" name="Line 106"/>
          <p:cNvSpPr/>
          <p:nvPr/>
        </p:nvSpPr>
        <p:spPr>
          <a:xfrm>
            <a:off x="4876800" y="4632325"/>
            <a:ext cx="228600" cy="0"/>
          </a:xfrm>
          <a:prstGeom prst="line">
            <a:avLst/>
          </a:prstGeom>
          <a:ln w="19050" cap="flat" cmpd="sng">
            <a:solidFill>
              <a:srgbClr val="FF3300"/>
            </a:solidFill>
            <a:prstDash val="solid"/>
            <a:headEnd type="none" w="med" len="med"/>
            <a:tailEnd type="none" w="med" len="med"/>
          </a:ln>
        </p:spPr>
      </p:sp>
      <p:sp>
        <p:nvSpPr>
          <p:cNvPr id="162898" name="Line 107"/>
          <p:cNvSpPr/>
          <p:nvPr/>
        </p:nvSpPr>
        <p:spPr>
          <a:xfrm>
            <a:off x="4495800" y="4479925"/>
            <a:ext cx="381000" cy="0"/>
          </a:xfrm>
          <a:prstGeom prst="line">
            <a:avLst/>
          </a:prstGeom>
          <a:ln w="19050" cap="flat" cmpd="sng">
            <a:solidFill>
              <a:srgbClr val="FF3300"/>
            </a:solidFill>
            <a:prstDash val="solid"/>
            <a:headEnd type="none" w="med" len="med"/>
            <a:tailEnd type="none" w="med" len="med"/>
          </a:ln>
        </p:spPr>
      </p:sp>
      <p:sp>
        <p:nvSpPr>
          <p:cNvPr id="162899" name="Line 108"/>
          <p:cNvSpPr/>
          <p:nvPr/>
        </p:nvSpPr>
        <p:spPr>
          <a:xfrm flipV="1">
            <a:off x="4876800" y="2879725"/>
            <a:ext cx="0" cy="1752600"/>
          </a:xfrm>
          <a:prstGeom prst="line">
            <a:avLst/>
          </a:prstGeom>
          <a:ln w="19050" cap="flat" cmpd="sng">
            <a:solidFill>
              <a:srgbClr val="FF3300"/>
            </a:solidFill>
            <a:prstDash val="solid"/>
            <a:headEnd type="none" w="med" len="med"/>
            <a:tailEnd type="none" w="med" len="med"/>
          </a:ln>
        </p:spPr>
      </p:sp>
      <p:sp>
        <p:nvSpPr>
          <p:cNvPr id="162895" name="AutoShape 109"/>
          <p:cNvSpPr/>
          <p:nvPr>
            <p:custDataLst>
              <p:tags r:id="rId52"/>
            </p:custDataLst>
          </p:nvPr>
        </p:nvSpPr>
        <p:spPr>
          <a:xfrm rot="18598735">
            <a:off x="8267700" y="936625"/>
            <a:ext cx="457200" cy="76200"/>
          </a:xfrm>
          <a:prstGeom prst="leftArrow">
            <a:avLst>
              <a:gd name="adj1" fmla="val 50000"/>
              <a:gd name="adj2" fmla="val 150000"/>
            </a:avLst>
          </a:prstGeom>
          <a:solidFill>
            <a:srgbClr val="FF3300"/>
          </a:solidFill>
          <a:ln w="19050" cap="flat" cmpd="sng">
            <a:solidFill>
              <a:srgbClr val="FF3300"/>
            </a:solidFill>
            <a:prstDash val="solid"/>
            <a:miter/>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52687" name="Text Box 110"/>
          <p:cNvSpPr txBox="1"/>
          <p:nvPr>
            <p:custDataLst>
              <p:tags r:id="rId53"/>
            </p:custDataLst>
          </p:nvPr>
        </p:nvSpPr>
        <p:spPr>
          <a:xfrm>
            <a:off x="7239000" y="2651125"/>
            <a:ext cx="762000" cy="398780"/>
          </a:xfrm>
          <a:prstGeom prst="rect">
            <a:avLst/>
          </a:prstGeom>
          <a:solidFill>
            <a:srgbClr val="FFCCFF"/>
          </a:solidFill>
          <a:ln w="9525">
            <a:noFill/>
          </a:ln>
        </p:spPr>
        <p:txBody>
          <a:bodyPr>
            <a:spAutoFit/>
          </a:bodyPr>
          <a:p>
            <a:pPr>
              <a:spcBef>
                <a:spcPct val="50000"/>
              </a:spcBef>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返回</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62891" name="Text Box 113"/>
          <p:cNvSpPr txBox="1"/>
          <p:nvPr>
            <p:custDataLst>
              <p:tags r:id="rId54"/>
            </p:custDataLst>
          </p:nvPr>
        </p:nvSpPr>
        <p:spPr>
          <a:xfrm>
            <a:off x="7244080" y="2195830"/>
            <a:ext cx="381000" cy="398780"/>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892" name="Text Box 114"/>
          <p:cNvSpPr txBox="1"/>
          <p:nvPr>
            <p:custDataLst>
              <p:tags r:id="rId55"/>
            </p:custDataLst>
          </p:nvPr>
        </p:nvSpPr>
        <p:spPr>
          <a:xfrm rot="16291683">
            <a:off x="7886700" y="2156460"/>
            <a:ext cx="381000" cy="460375"/>
          </a:xfrm>
          <a:prstGeom prst="rect">
            <a:avLst/>
          </a:prstGeom>
          <a:solidFill>
            <a:schemeClr val="accent3"/>
          </a:solidFill>
          <a:ln w="9525">
            <a:noFill/>
          </a:ln>
        </p:spPr>
        <p:txBody>
          <a:bodyPr>
            <a:spAutoFit/>
          </a:bodyPr>
          <a:p>
            <a:pPr>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&gt;</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93" name="Line 115"/>
          <p:cNvSpPr/>
          <p:nvPr>
            <p:custDataLst>
              <p:tags r:id="rId56"/>
            </p:custDataLst>
          </p:nvPr>
        </p:nvSpPr>
        <p:spPr>
          <a:xfrm>
            <a:off x="7548880" y="2424430"/>
            <a:ext cx="304800" cy="0"/>
          </a:xfrm>
          <a:prstGeom prst="line">
            <a:avLst/>
          </a:prstGeom>
          <a:ln w="9525" cap="flat" cmpd="sng">
            <a:solidFill>
              <a:schemeClr val="dk1"/>
            </a:solidFill>
            <a:prstDash val="solid"/>
            <a:headEnd type="none" w="med" len="med"/>
            <a:tailEnd type="triangle" w="med" len="med"/>
          </a:ln>
        </p:spPr>
      </p:sp>
      <p:sp>
        <p:nvSpPr>
          <p:cNvPr id="162890" name="Text Box 116"/>
          <p:cNvSpPr txBox="1"/>
          <p:nvPr/>
        </p:nvSpPr>
        <p:spPr>
          <a:xfrm>
            <a:off x="6324600" y="1355725"/>
            <a:ext cx="1524000" cy="398780"/>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000000"/>
                </a:solidFill>
                <a:latin typeface="微软雅黑" panose="020B0503020204020204" pitchFamily="34" charset="-122"/>
                <a:ea typeface="微软雅黑" panose="020B0503020204020204" pitchFamily="34" charset="-122"/>
              </a:rPr>
              <a:t>左是空返回</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2887" name="Text Box 119"/>
          <p:cNvSpPr txBox="1"/>
          <p:nvPr>
            <p:custDataLst>
              <p:tags r:id="rId57"/>
            </p:custDataLst>
          </p:nvPr>
        </p:nvSpPr>
        <p:spPr>
          <a:xfrm>
            <a:off x="5105400" y="4175125"/>
            <a:ext cx="1371600" cy="398780"/>
          </a:xfrm>
          <a:prstGeom prst="rect">
            <a:avLst/>
          </a:prstGeom>
          <a:solidFill>
            <a:schemeClr val="accent4"/>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pre(T    R);</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888" name="Line 120"/>
          <p:cNvSpPr/>
          <p:nvPr>
            <p:custDataLst>
              <p:tags r:id="rId58"/>
            </p:custDataLst>
          </p:nvPr>
        </p:nvSpPr>
        <p:spPr>
          <a:xfrm>
            <a:off x="5791200" y="4403725"/>
            <a:ext cx="228600" cy="0"/>
          </a:xfrm>
          <a:prstGeom prst="line">
            <a:avLst/>
          </a:prstGeom>
          <a:ln w="9525" cap="flat" cmpd="sng">
            <a:solidFill>
              <a:schemeClr val="dk1"/>
            </a:solidFill>
            <a:prstDash val="solid"/>
            <a:headEnd type="none" w="med" len="med"/>
            <a:tailEnd type="triangle" w="med" len="med"/>
          </a:ln>
        </p:spPr>
      </p:sp>
      <p:sp>
        <p:nvSpPr>
          <p:cNvPr id="162886" name="AutoShape 121"/>
          <p:cNvSpPr/>
          <p:nvPr>
            <p:custDataLst>
              <p:tags r:id="rId59"/>
            </p:custDataLst>
          </p:nvPr>
        </p:nvSpPr>
        <p:spPr>
          <a:xfrm rot="3494401">
            <a:off x="8458200" y="1965325"/>
            <a:ext cx="533400" cy="76200"/>
          </a:xfrm>
          <a:prstGeom prst="rightArrow">
            <a:avLst>
              <a:gd name="adj1" fmla="val 50000"/>
              <a:gd name="adj2" fmla="val 175000"/>
            </a:avLst>
          </a:prstGeom>
          <a:solidFill>
            <a:srgbClr val="FF3300"/>
          </a:solidFill>
          <a:ln w="9525" cap="flat" cmpd="sng">
            <a:solidFill>
              <a:schemeClr val="dk1"/>
            </a:solidFill>
            <a:prstDash val="solid"/>
            <a:miter/>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62882" name="Text Box 124"/>
          <p:cNvSpPr txBox="1"/>
          <p:nvPr>
            <p:custDataLst>
              <p:tags r:id="rId60"/>
            </p:custDataLst>
          </p:nvPr>
        </p:nvSpPr>
        <p:spPr>
          <a:xfrm>
            <a:off x="9144000" y="3489325"/>
            <a:ext cx="381000" cy="398780"/>
          </a:xfrm>
          <a:prstGeom prst="rect">
            <a:avLst/>
          </a:prstGeom>
          <a:solidFill>
            <a:schemeClr val="accent4"/>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883" name="Text Box 125"/>
          <p:cNvSpPr txBox="1"/>
          <p:nvPr>
            <p:custDataLst>
              <p:tags r:id="rId61"/>
            </p:custDataLst>
          </p:nvPr>
        </p:nvSpPr>
        <p:spPr>
          <a:xfrm rot="16291683">
            <a:off x="9715500" y="3451225"/>
            <a:ext cx="381000" cy="460375"/>
          </a:xfrm>
          <a:prstGeom prst="rect">
            <a:avLst/>
          </a:prstGeom>
          <a:solidFill>
            <a:schemeClr val="accent4"/>
          </a:solidFill>
          <a:ln w="9525">
            <a:noFill/>
          </a:ln>
        </p:spPr>
        <p:txBody>
          <a:bodyPr>
            <a:spAutoFit/>
          </a:bodyPr>
          <a:p>
            <a:pPr>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&gt;</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84" name="Line 126"/>
          <p:cNvSpPr/>
          <p:nvPr>
            <p:custDataLst>
              <p:tags r:id="rId62"/>
            </p:custDataLst>
          </p:nvPr>
        </p:nvSpPr>
        <p:spPr>
          <a:xfrm>
            <a:off x="9448800" y="3641725"/>
            <a:ext cx="304800" cy="0"/>
          </a:xfrm>
          <a:prstGeom prst="line">
            <a:avLst/>
          </a:prstGeom>
          <a:ln w="9525" cap="flat" cmpd="sng">
            <a:solidFill>
              <a:schemeClr val="dk1"/>
            </a:solidFill>
            <a:prstDash val="solid"/>
            <a:headEnd type="none" w="med" len="med"/>
            <a:tailEnd type="triangle" w="med" len="med"/>
          </a:ln>
        </p:spPr>
      </p:sp>
      <p:sp>
        <p:nvSpPr>
          <p:cNvPr id="162881" name="Text Box 127"/>
          <p:cNvSpPr txBox="1"/>
          <p:nvPr/>
        </p:nvSpPr>
        <p:spPr>
          <a:xfrm>
            <a:off x="8305800" y="2803525"/>
            <a:ext cx="1600200" cy="398780"/>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000000"/>
                </a:solidFill>
                <a:latin typeface="微软雅黑" panose="020B0503020204020204" pitchFamily="34" charset="-122"/>
                <a:ea typeface="微软雅黑" panose="020B0503020204020204" pitchFamily="34" charset="-122"/>
              </a:rPr>
              <a:t>左是空返回</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2877" name="Text Box 130"/>
          <p:cNvSpPr txBox="1"/>
          <p:nvPr>
            <p:custDataLst>
              <p:tags r:id="rId63"/>
            </p:custDataLst>
          </p:nvPr>
        </p:nvSpPr>
        <p:spPr>
          <a:xfrm>
            <a:off x="9144000" y="4403725"/>
            <a:ext cx="381000" cy="398780"/>
          </a:xfrm>
          <a:prstGeom prst="rect">
            <a:avLst/>
          </a:prstGeom>
          <a:solidFill>
            <a:srgbClr val="CCFF99"/>
          </a:solidFill>
          <a:ln w="9525">
            <a:noFill/>
          </a:ln>
        </p:spPr>
        <p:txBody>
          <a:bodyPr>
            <a:spAutoFit/>
          </a:bodyPr>
          <a:p>
            <a:pPr>
              <a:spcBef>
                <a:spcPct val="50000"/>
              </a:spcBef>
              <a:buFont typeface="Wingdings 3" panose="05040102010807070707" pitchFamily="18" charset="2"/>
            </a:pPr>
            <a:r>
              <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rPr>
              <a:t>T</a:t>
            </a:r>
            <a:endPar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2878" name="Text Box 131"/>
          <p:cNvSpPr txBox="1"/>
          <p:nvPr>
            <p:custDataLst>
              <p:tags r:id="rId64"/>
            </p:custDataLst>
          </p:nvPr>
        </p:nvSpPr>
        <p:spPr>
          <a:xfrm rot="16291683">
            <a:off x="9715500" y="4365625"/>
            <a:ext cx="381000" cy="460375"/>
          </a:xfrm>
          <a:prstGeom prst="rect">
            <a:avLst/>
          </a:prstGeom>
          <a:solidFill>
            <a:srgbClr val="CCFF99"/>
          </a:solidFill>
          <a:ln w="9525">
            <a:noFill/>
          </a:ln>
        </p:spPr>
        <p:txBody>
          <a:bodyPr>
            <a:spAutoFit/>
          </a:bodyPr>
          <a:p>
            <a:pPr>
              <a:spcBef>
                <a:spcPct val="50000"/>
              </a:spcBef>
              <a:buFont typeface="Wingdings 3" panose="05040102010807070707" pitchFamily="18" charset="2"/>
            </a:pPr>
            <a:r>
              <a:rPr lang="en-US" altLang="zh-CN" sz="2400" dirty="0">
                <a:solidFill>
                  <a:schemeClr val="dk1">
                    <a:lumMod val="85000"/>
                    <a:lumOff val="15000"/>
                  </a:schemeClr>
                </a:solidFill>
                <a:latin typeface="微软雅黑" panose="020B0503020204020204" pitchFamily="34" charset="-122"/>
                <a:ea typeface="微软雅黑" panose="020B0503020204020204" pitchFamily="34" charset="-122"/>
              </a:rPr>
              <a:t>&gt;</a:t>
            </a:r>
            <a:endParaRPr lang="en-US" altLang="zh-CN" sz="2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2879" name="Line 132"/>
          <p:cNvSpPr/>
          <p:nvPr>
            <p:custDataLst>
              <p:tags r:id="rId65"/>
            </p:custDataLst>
          </p:nvPr>
        </p:nvSpPr>
        <p:spPr>
          <a:xfrm>
            <a:off x="9448800" y="4556125"/>
            <a:ext cx="304800" cy="0"/>
          </a:xfrm>
          <a:prstGeom prst="line">
            <a:avLst/>
          </a:prstGeom>
          <a:ln w="9525" cap="flat" cmpd="sng">
            <a:solidFill>
              <a:schemeClr val="dk1"/>
            </a:solidFill>
            <a:prstDash val="solid"/>
            <a:headEnd type="none" w="med" len="med"/>
            <a:tailEnd type="triangle" w="med" len="med"/>
          </a:ln>
        </p:spPr>
      </p:sp>
      <p:sp>
        <p:nvSpPr>
          <p:cNvPr id="162876" name="Text Box 133"/>
          <p:cNvSpPr txBox="1"/>
          <p:nvPr/>
        </p:nvSpPr>
        <p:spPr>
          <a:xfrm>
            <a:off x="8305800" y="3108325"/>
            <a:ext cx="1600200" cy="398780"/>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000000"/>
                </a:solidFill>
                <a:latin typeface="微软雅黑" panose="020B0503020204020204" pitchFamily="34" charset="-122"/>
                <a:ea typeface="微软雅黑" panose="020B0503020204020204" pitchFamily="34" charset="-122"/>
              </a:rPr>
              <a:t>右是空返回</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2872" name="Text Box 136"/>
          <p:cNvSpPr txBox="1"/>
          <p:nvPr>
            <p:custDataLst>
              <p:tags r:id="rId66"/>
            </p:custDataLst>
          </p:nvPr>
        </p:nvSpPr>
        <p:spPr>
          <a:xfrm>
            <a:off x="7086600" y="5089525"/>
            <a:ext cx="381000" cy="398780"/>
          </a:xfrm>
          <a:prstGeom prst="rect">
            <a:avLst/>
          </a:prstGeom>
          <a:solidFill>
            <a:schemeClr val="accent5"/>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T</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873" name="Text Box 137"/>
          <p:cNvSpPr txBox="1"/>
          <p:nvPr>
            <p:custDataLst>
              <p:tags r:id="rId67"/>
            </p:custDataLst>
          </p:nvPr>
        </p:nvSpPr>
        <p:spPr>
          <a:xfrm rot="16291683">
            <a:off x="7658100" y="5051425"/>
            <a:ext cx="381000" cy="460375"/>
          </a:xfrm>
          <a:prstGeom prst="rect">
            <a:avLst/>
          </a:prstGeom>
          <a:solidFill>
            <a:schemeClr val="accent5"/>
          </a:solidFill>
          <a:ln w="9525">
            <a:noFill/>
          </a:ln>
        </p:spPr>
        <p:txBody>
          <a:bodyPr>
            <a:spAutoFit/>
          </a:bodyPr>
          <a:p>
            <a:pPr>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&gt;</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2874" name="Line 138"/>
          <p:cNvSpPr/>
          <p:nvPr>
            <p:custDataLst>
              <p:tags r:id="rId68"/>
            </p:custDataLst>
          </p:nvPr>
        </p:nvSpPr>
        <p:spPr>
          <a:xfrm>
            <a:off x="7391400" y="5318125"/>
            <a:ext cx="304800" cy="0"/>
          </a:xfrm>
          <a:prstGeom prst="line">
            <a:avLst/>
          </a:prstGeom>
          <a:ln w="9525" cap="flat" cmpd="sng">
            <a:solidFill>
              <a:schemeClr val="dk1"/>
            </a:solidFill>
            <a:prstDash val="solid"/>
            <a:headEnd type="none" w="med" len="med"/>
            <a:tailEnd type="triangle" w="med" len="med"/>
          </a:ln>
        </p:spPr>
      </p:sp>
      <p:sp>
        <p:nvSpPr>
          <p:cNvPr id="162871" name="Text Box 139"/>
          <p:cNvSpPr txBox="1"/>
          <p:nvPr/>
        </p:nvSpPr>
        <p:spPr>
          <a:xfrm>
            <a:off x="8915400" y="1736725"/>
            <a:ext cx="1524000" cy="398780"/>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000000"/>
                </a:solidFill>
                <a:latin typeface="微软雅黑" panose="020B0503020204020204" pitchFamily="34" charset="-122"/>
                <a:ea typeface="微软雅黑" panose="020B0503020204020204" pitchFamily="34" charset="-122"/>
              </a:rPr>
              <a:t>左是空返回</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2867" name="Text Box 142"/>
          <p:cNvSpPr txBox="1"/>
          <p:nvPr>
            <p:custDataLst>
              <p:tags r:id="rId69"/>
            </p:custDataLst>
          </p:nvPr>
        </p:nvSpPr>
        <p:spPr>
          <a:xfrm>
            <a:off x="7086600" y="6003925"/>
            <a:ext cx="381000" cy="398780"/>
          </a:xfrm>
          <a:prstGeom prst="rect">
            <a:avLst/>
          </a:prstGeom>
          <a:solidFill>
            <a:srgbClr val="99FFCC"/>
          </a:solidFill>
          <a:ln w="9525">
            <a:noFill/>
          </a:ln>
        </p:spPr>
        <p:txBody>
          <a:bodyPr>
            <a:spAutoFit/>
          </a:bodyPr>
          <a:p>
            <a:pPr>
              <a:spcBef>
                <a:spcPct val="50000"/>
              </a:spcBef>
              <a:buFont typeface="Wingdings 3" panose="05040102010807070707" pitchFamily="18" charset="2"/>
            </a:pPr>
            <a:r>
              <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rPr>
              <a:t>T</a:t>
            </a:r>
            <a:endParaRPr lang="en-US" altLang="zh-CN" sz="20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2868" name="Text Box 143"/>
          <p:cNvSpPr txBox="1"/>
          <p:nvPr>
            <p:custDataLst>
              <p:tags r:id="rId70"/>
            </p:custDataLst>
          </p:nvPr>
        </p:nvSpPr>
        <p:spPr>
          <a:xfrm rot="16291683">
            <a:off x="7658100" y="5965825"/>
            <a:ext cx="381000" cy="460375"/>
          </a:xfrm>
          <a:prstGeom prst="rect">
            <a:avLst/>
          </a:prstGeom>
          <a:solidFill>
            <a:srgbClr val="99FFCC"/>
          </a:solidFill>
          <a:ln w="9525">
            <a:noFill/>
          </a:ln>
        </p:spPr>
        <p:txBody>
          <a:bodyPr>
            <a:spAutoFit/>
          </a:bodyPr>
          <a:p>
            <a:pPr>
              <a:spcBef>
                <a:spcPct val="50000"/>
              </a:spcBef>
              <a:buFont typeface="Wingdings 3" panose="05040102010807070707" pitchFamily="18" charset="2"/>
            </a:pPr>
            <a:r>
              <a:rPr lang="en-US" altLang="zh-CN" sz="2400" dirty="0">
                <a:solidFill>
                  <a:schemeClr val="dk1">
                    <a:lumMod val="85000"/>
                    <a:lumOff val="15000"/>
                  </a:schemeClr>
                </a:solidFill>
                <a:latin typeface="微软雅黑" panose="020B0503020204020204" pitchFamily="34" charset="-122"/>
                <a:ea typeface="微软雅黑" panose="020B0503020204020204" pitchFamily="34" charset="-122"/>
              </a:rPr>
              <a:t>&gt;</a:t>
            </a:r>
            <a:endParaRPr lang="en-US" altLang="zh-CN" sz="24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62869" name="Line 144"/>
          <p:cNvSpPr/>
          <p:nvPr>
            <p:custDataLst>
              <p:tags r:id="rId71"/>
            </p:custDataLst>
          </p:nvPr>
        </p:nvSpPr>
        <p:spPr>
          <a:xfrm>
            <a:off x="7391400" y="6232525"/>
            <a:ext cx="304800" cy="0"/>
          </a:xfrm>
          <a:prstGeom prst="line">
            <a:avLst/>
          </a:prstGeom>
          <a:ln w="9525" cap="flat" cmpd="sng">
            <a:solidFill>
              <a:schemeClr val="dk1"/>
            </a:solidFill>
            <a:prstDash val="solid"/>
            <a:headEnd type="none" w="med" len="med"/>
            <a:tailEnd type="triangle" w="med" len="med"/>
          </a:ln>
        </p:spPr>
      </p:sp>
      <p:sp>
        <p:nvSpPr>
          <p:cNvPr id="162866" name="Text Box 145"/>
          <p:cNvSpPr txBox="1"/>
          <p:nvPr/>
        </p:nvSpPr>
        <p:spPr>
          <a:xfrm>
            <a:off x="8915400" y="2041525"/>
            <a:ext cx="1524000" cy="398780"/>
          </a:xfrm>
          <a:prstGeom prst="rect">
            <a:avLst/>
          </a:prstGeom>
          <a:noFill/>
          <a:ln w="9525">
            <a:noFill/>
          </a:ln>
        </p:spPr>
        <p:txBody>
          <a:bodyPr>
            <a:spAutoFit/>
          </a:bodyPr>
          <a:p>
            <a:pPr>
              <a:spcBef>
                <a:spcPct val="50000"/>
              </a:spcBef>
              <a:buFont typeface="Wingdings 3" panose="05040102010807070707" pitchFamily="18" charset="2"/>
            </a:pPr>
            <a:r>
              <a:rPr lang="zh-CN" altLang="en-US" sz="2000" dirty="0">
                <a:solidFill>
                  <a:srgbClr val="000000"/>
                </a:solidFill>
                <a:latin typeface="微软雅黑" panose="020B0503020204020204" pitchFamily="34" charset="-122"/>
                <a:ea typeface="微软雅黑" panose="020B0503020204020204" pitchFamily="34" charset="-122"/>
              </a:rPr>
              <a:t>右是空返回</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2863" name="Text Box 149"/>
          <p:cNvSpPr txBox="1"/>
          <p:nvPr>
            <p:custDataLst>
              <p:tags r:id="rId72"/>
            </p:custDataLst>
          </p:nvPr>
        </p:nvSpPr>
        <p:spPr>
          <a:xfrm>
            <a:off x="3200400" y="4632325"/>
            <a:ext cx="1371600" cy="398780"/>
          </a:xfrm>
          <a:prstGeom prst="rect">
            <a:avLst/>
          </a:prstGeom>
          <a:solidFill>
            <a:schemeClr val="accent5"/>
          </a:solidFill>
          <a:ln w="9525">
            <a:noFill/>
          </a:ln>
        </p:spPr>
        <p:txBody>
          <a:bodyPr>
            <a:spAutoFit/>
          </a:bodyPr>
          <a:p>
            <a:pPr>
              <a:spcBef>
                <a:spcPct val="50000"/>
              </a:spcBef>
              <a:buFont typeface="Wingdings 3" panose="05040102010807070707" pitchFamily="18" charset="2"/>
            </a:pPr>
            <a:r>
              <a:rPr lang="en-US" altLang="zh-CN" sz="2000" dirty="0">
                <a:solidFill>
                  <a:schemeClr val="lt1"/>
                </a:solidFill>
                <a:latin typeface="微软雅黑" panose="020B0503020204020204" pitchFamily="34" charset="-122"/>
                <a:ea typeface="微软雅黑" panose="020B0503020204020204" pitchFamily="34" charset="-122"/>
              </a:rPr>
              <a:t>pre(T    R);</a:t>
            </a:r>
            <a:endParaRPr lang="en-US" altLang="zh-CN" sz="2000" dirty="0">
              <a:solidFill>
                <a:schemeClr val="lt1"/>
              </a:solidFill>
              <a:latin typeface="微软雅黑" panose="020B0503020204020204" pitchFamily="34" charset="-122"/>
              <a:ea typeface="微软雅黑" panose="020B0503020204020204" pitchFamily="34" charset="-122"/>
            </a:endParaRPr>
          </a:p>
        </p:txBody>
      </p:sp>
      <p:sp>
        <p:nvSpPr>
          <p:cNvPr id="162864" name="Line 150"/>
          <p:cNvSpPr/>
          <p:nvPr/>
        </p:nvSpPr>
        <p:spPr>
          <a:xfrm>
            <a:off x="3886200" y="4860925"/>
            <a:ext cx="228600" cy="0"/>
          </a:xfrm>
          <a:prstGeom prst="line">
            <a:avLst/>
          </a:prstGeom>
          <a:ln w="9525">
            <a:noFill/>
          </a:ln>
        </p:spPr>
      </p:sp>
      <p:sp>
        <p:nvSpPr>
          <p:cNvPr id="162862" name="AutoShape 151"/>
          <p:cNvSpPr/>
          <p:nvPr>
            <p:custDataLst>
              <p:tags r:id="rId73"/>
            </p:custDataLst>
          </p:nvPr>
        </p:nvSpPr>
        <p:spPr>
          <a:xfrm rot="2761019">
            <a:off x="9296400" y="974725"/>
            <a:ext cx="533400" cy="76200"/>
          </a:xfrm>
          <a:prstGeom prst="rightArrow">
            <a:avLst>
              <a:gd name="adj1" fmla="val 50000"/>
              <a:gd name="adj2" fmla="val 175000"/>
            </a:avLst>
          </a:prstGeom>
          <a:solidFill>
            <a:srgbClr val="FF3300"/>
          </a:solidFill>
          <a:ln w="9525">
            <a:noFill/>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62860" name="Line 152"/>
          <p:cNvSpPr/>
          <p:nvPr>
            <p:custDataLst>
              <p:tags r:id="rId74"/>
            </p:custDataLst>
          </p:nvPr>
        </p:nvSpPr>
        <p:spPr>
          <a:xfrm>
            <a:off x="3886200" y="4860925"/>
            <a:ext cx="228600" cy="0"/>
          </a:xfrm>
          <a:prstGeom prst="line">
            <a:avLst/>
          </a:prstGeom>
          <a:ln w="9525" cap="flat" cmpd="sng">
            <a:solidFill>
              <a:schemeClr val="dk1"/>
            </a:solidFill>
            <a:prstDash val="solid"/>
            <a:headEnd type="none" w="med" len="med"/>
            <a:tailEnd type="triangle" w="med" len="med"/>
          </a:ln>
        </p:spPr>
      </p:sp>
      <p:pic>
        <p:nvPicPr>
          <p:cNvPr id="162856" name="Picture 153" descr="back3">
            <a:hlinkClick r:id="" action="ppaction://hlinkshowjump?jump=previousslide"/>
          </p:cNvPr>
          <p:cNvPicPr>
            <a:picLocks noChangeAspect="1"/>
          </p:cNvPicPr>
          <p:nvPr/>
        </p:nvPicPr>
        <p:blipFill>
          <a:blip r:embed="rId75"/>
          <a:stretch>
            <a:fillRect/>
          </a:stretch>
        </p:blipFill>
        <p:spPr>
          <a:xfrm>
            <a:off x="8534400" y="6232525"/>
            <a:ext cx="1657350" cy="503238"/>
          </a:xfrm>
          <a:prstGeom prst="rect">
            <a:avLst/>
          </a:prstGeom>
          <a:noFill/>
          <a:ln w="9525">
            <a:noFill/>
          </a:ln>
        </p:spPr>
      </p:pic>
      <p:sp>
        <p:nvSpPr>
          <p:cNvPr id="152731" name="Text Box 154"/>
          <p:cNvSpPr txBox="1"/>
          <p:nvPr>
            <p:custDataLst>
              <p:tags r:id="rId76"/>
            </p:custDataLst>
          </p:nvPr>
        </p:nvSpPr>
        <p:spPr>
          <a:xfrm>
            <a:off x="1524000" y="5686584"/>
            <a:ext cx="3053080" cy="521970"/>
          </a:xfrm>
          <a:prstGeom prst="rect">
            <a:avLst/>
          </a:prstGeom>
          <a:noFill/>
          <a:ln w="9525">
            <a:noFill/>
          </a:ln>
        </p:spPr>
        <p:txBody>
          <a:bodyPr wrap="none" anchor="ctr">
            <a:spAutoFit/>
          </a:bodyPr>
          <a:p>
            <a:pPr eaLnBrk="1" hangingPunct="1">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先序序列：</a:t>
            </a:r>
            <a:r>
              <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  B   D  C</a:t>
            </a:r>
            <a:endParaRPr lang="en-US" altLang="zh-CN" sz="28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2858" name="Rectangle 155"/>
          <p:cNvSpPr>
            <a:spLocks noGrp="1"/>
          </p:cNvSpPr>
          <p:nvPr>
            <p:ph type="title" idx="4294967295"/>
          </p:nvPr>
        </p:nvSpPr>
        <p:spPr>
          <a:xfrm>
            <a:off x="755015" y="5702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Tree>
    <p:custDataLst>
      <p:tags r:id="rId7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52687"/>
                                        </p:tgtEl>
                                        <p:attrNameLst>
                                          <p:attrName>style.visibility</p:attrName>
                                        </p:attrNameLst>
                                      </p:cBhvr>
                                      <p:to>
                                        <p:strVal val="visible"/>
                                      </p:to>
                                    </p:set>
                                    <p:animEffect transition="in" filter="dissolve">
                                      <p:cBhvr>
                                        <p:cTn id="7" dur="500"/>
                                        <p:tgtEl>
                                          <p:spTgt spid="152687"/>
                                        </p:tgtEl>
                                      </p:cBhvr>
                                    </p:animEffect>
                                  </p:childTnLst>
                                </p:cTn>
                              </p:par>
                            </p:childTnLst>
                          </p:cTn>
                        </p:par>
                        <p:par>
                          <p:cTn id="8" fill="hold">
                            <p:stCondLst>
                              <p:cond delay="1500"/>
                            </p:stCondLst>
                            <p:childTnLst>
                              <p:par>
                                <p:cTn id="9" presetID="9" presetClass="entr" presetSubtype="0" fill="hold" grpId="0" nodeType="afterEffect">
                                  <p:stCondLst>
                                    <p:cond delay="1000"/>
                                  </p:stCondLst>
                                  <p:childTnLst>
                                    <p:set>
                                      <p:cBhvr>
                                        <p:cTn id="10" dur="1" fill="hold">
                                          <p:stCondLst>
                                            <p:cond delay="0"/>
                                          </p:stCondLst>
                                        </p:cTn>
                                        <p:tgtEl>
                                          <p:spTgt spid="152585"/>
                                        </p:tgtEl>
                                        <p:attrNameLst>
                                          <p:attrName>style.visibility</p:attrName>
                                        </p:attrNameLst>
                                      </p:cBhvr>
                                      <p:to>
                                        <p:strVal val="visible"/>
                                      </p:to>
                                    </p:set>
                                    <p:animEffect transition="in" filter="dissolve">
                                      <p:cBhvr>
                                        <p:cTn id="11" dur="500"/>
                                        <p:tgtEl>
                                          <p:spTgt spid="152585"/>
                                        </p:tgtEl>
                                      </p:cBhvr>
                                    </p:animEffect>
                                  </p:childTnLst>
                                </p:cTn>
                              </p:par>
                            </p:childTnLst>
                          </p:cTn>
                        </p:par>
                        <p:par>
                          <p:cTn id="12" fill="hold">
                            <p:stCondLst>
                              <p:cond delay="3000"/>
                            </p:stCondLst>
                            <p:childTnLst>
                              <p:par>
                                <p:cTn id="13" presetID="9" presetClass="entr" presetSubtype="0" fill="hold" grpId="0" nodeType="afterEffect">
                                  <p:stCondLst>
                                    <p:cond delay="0"/>
                                  </p:stCondLst>
                                  <p:childTnLst>
                                    <p:set>
                                      <p:cBhvr>
                                        <p:cTn id="14" dur="1" fill="hold">
                                          <p:stCondLst>
                                            <p:cond delay="0"/>
                                          </p:stCondLst>
                                        </p:cTn>
                                        <p:tgtEl>
                                          <p:spTgt spid="152591"/>
                                        </p:tgtEl>
                                        <p:attrNameLst>
                                          <p:attrName>style.visibility</p:attrName>
                                        </p:attrNameLst>
                                      </p:cBhvr>
                                      <p:to>
                                        <p:strVal val="visible"/>
                                      </p:to>
                                    </p:set>
                                    <p:animEffect transition="in" filter="dissolve">
                                      <p:cBhvr>
                                        <p:cTn id="15" dur="500"/>
                                        <p:tgtEl>
                                          <p:spTgt spid="152591"/>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152605"/>
                                        </p:tgtEl>
                                        <p:attrNameLst>
                                          <p:attrName>style.visibility</p:attrName>
                                        </p:attrNameLst>
                                      </p:cBhvr>
                                      <p:to>
                                        <p:strVal val="visible"/>
                                      </p:to>
                                    </p:set>
                                    <p:animEffect transition="in" filter="dissolve">
                                      <p:cBhvr>
                                        <p:cTn id="19" dur="500"/>
                                        <p:tgtEl>
                                          <p:spTgt spid="152605"/>
                                        </p:tgtEl>
                                      </p:cBhvr>
                                    </p:animEffect>
                                  </p:childTnLst>
                                </p:cTn>
                              </p:par>
                            </p:childTnLst>
                          </p:cTn>
                        </p:par>
                        <p:par>
                          <p:cTn id="20" fill="hold">
                            <p:stCondLst>
                              <p:cond delay="5000"/>
                            </p:stCondLst>
                            <p:childTnLst>
                              <p:par>
                                <p:cTn id="21" presetID="9" presetClass="entr" presetSubtype="0" fill="hold" grpId="0" nodeType="afterEffect">
                                  <p:stCondLst>
                                    <p:cond delay="1000"/>
                                  </p:stCondLst>
                                  <p:childTnLst>
                                    <p:set>
                                      <p:cBhvr>
                                        <p:cTn id="22" dur="1" fill="hold">
                                          <p:stCondLst>
                                            <p:cond delay="0"/>
                                          </p:stCondLst>
                                        </p:cTn>
                                        <p:tgtEl>
                                          <p:spTgt spid="152611"/>
                                        </p:tgtEl>
                                        <p:attrNameLst>
                                          <p:attrName>style.visibility</p:attrName>
                                        </p:attrNameLst>
                                      </p:cBhvr>
                                      <p:to>
                                        <p:strVal val="visible"/>
                                      </p:to>
                                    </p:set>
                                    <p:animEffect transition="in" filter="dissolve">
                                      <p:cBhvr>
                                        <p:cTn id="23" dur="500"/>
                                        <p:tgtEl>
                                          <p:spTgt spid="152611"/>
                                        </p:tgtEl>
                                      </p:cBhvr>
                                    </p:animEffect>
                                  </p:childTnLst>
                                </p:cTn>
                              </p:par>
                            </p:childTnLst>
                          </p:cTn>
                        </p:par>
                        <p:par>
                          <p:cTn id="24" fill="hold">
                            <p:stCondLst>
                              <p:cond delay="6500"/>
                            </p:stCondLst>
                            <p:childTnLst>
                              <p:par>
                                <p:cTn id="25" presetID="17" presetClass="entr" presetSubtype="1" fill="hold" nodeType="afterEffect">
                                  <p:stCondLst>
                                    <p:cond delay="0"/>
                                  </p:stCondLst>
                                  <p:childTnLst>
                                    <p:set>
                                      <p:cBhvr>
                                        <p:cTn id="26" dur="1" fill="hold">
                                          <p:stCondLst>
                                            <p:cond delay="0"/>
                                          </p:stCondLst>
                                        </p:cTn>
                                        <p:tgtEl>
                                          <p:spTgt spid="152584"/>
                                        </p:tgtEl>
                                        <p:attrNameLst>
                                          <p:attrName>style.visibility</p:attrName>
                                        </p:attrNameLst>
                                      </p:cBhvr>
                                      <p:to>
                                        <p:strVal val="visible"/>
                                      </p:to>
                                    </p:set>
                                    <p:anim calcmode="lin" valueType="num">
                                      <p:cBhvr>
                                        <p:cTn id="27" dur="500" fill="hold"/>
                                        <p:tgtEl>
                                          <p:spTgt spid="152584"/>
                                        </p:tgtEl>
                                        <p:attrNameLst>
                                          <p:attrName>ppt_x</p:attrName>
                                        </p:attrNameLst>
                                      </p:cBhvr>
                                      <p:tavLst>
                                        <p:tav tm="0">
                                          <p:val>
                                            <p:strVal val="#ppt_x"/>
                                          </p:val>
                                        </p:tav>
                                        <p:tav tm="100000">
                                          <p:val>
                                            <p:strVal val="#ppt_x"/>
                                          </p:val>
                                        </p:tav>
                                      </p:tavLst>
                                    </p:anim>
                                    <p:anim calcmode="lin" valueType="num">
                                      <p:cBhvr>
                                        <p:cTn id="28" dur="500" fill="hold"/>
                                        <p:tgtEl>
                                          <p:spTgt spid="152584"/>
                                        </p:tgtEl>
                                        <p:attrNameLst>
                                          <p:attrName>ppt_y</p:attrName>
                                        </p:attrNameLst>
                                      </p:cBhvr>
                                      <p:tavLst>
                                        <p:tav tm="0">
                                          <p:val>
                                            <p:strVal val="#ppt_y-#ppt_h/2"/>
                                          </p:val>
                                        </p:tav>
                                        <p:tav tm="100000">
                                          <p:val>
                                            <p:strVal val="#ppt_y"/>
                                          </p:val>
                                        </p:tav>
                                      </p:tavLst>
                                    </p:anim>
                                    <p:anim calcmode="lin" valueType="num">
                                      <p:cBhvr>
                                        <p:cTn id="29" dur="500" fill="hold"/>
                                        <p:tgtEl>
                                          <p:spTgt spid="152584"/>
                                        </p:tgtEl>
                                        <p:attrNameLst>
                                          <p:attrName>ppt_w</p:attrName>
                                        </p:attrNameLst>
                                      </p:cBhvr>
                                      <p:tavLst>
                                        <p:tav tm="0">
                                          <p:val>
                                            <p:strVal val="#ppt_w"/>
                                          </p:val>
                                        </p:tav>
                                        <p:tav tm="100000">
                                          <p:val>
                                            <p:strVal val="#ppt_w"/>
                                          </p:val>
                                        </p:tav>
                                      </p:tavLst>
                                    </p:anim>
                                    <p:anim calcmode="lin" valueType="num">
                                      <p:cBhvr>
                                        <p:cTn id="30" dur="500" fill="hold"/>
                                        <p:tgtEl>
                                          <p:spTgt spid="152584"/>
                                        </p:tgtEl>
                                        <p:attrNameLst>
                                          <p:attrName>ppt_h</p:attrName>
                                        </p:attrNameLst>
                                      </p:cBhvr>
                                      <p:tavLst>
                                        <p:tav tm="0">
                                          <p:val>
                                            <p:fltVal val="0.00000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52731">
                                            <p:txEl>
                                              <p:charRg st="0" end="17"/>
                                            </p:txEl>
                                          </p:spTgt>
                                        </p:tgtEl>
                                        <p:attrNameLst>
                                          <p:attrName>style.visibility</p:attrName>
                                        </p:attrNameLst>
                                      </p:cBhvr>
                                      <p:to>
                                        <p:strVal val="visible"/>
                                      </p:to>
                                    </p:set>
                                    <p:animEffect transition="in" filter="box(out)">
                                      <p:cBhvr>
                                        <p:cTn id="35" dur="500"/>
                                        <p:tgtEl>
                                          <p:spTgt spid="152731">
                                            <p:txEl>
                                              <p:charRg st="0" end="17"/>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78"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bldLvl="0" animBg="1"/>
      <p:bldP spid="152591" grpId="0" bldLvl="0" animBg="1"/>
      <p:bldP spid="152605" grpId="0" bldLvl="0" animBg="1"/>
      <p:bldP spid="152611" grpId="0" bldLvl="0" animBg="1"/>
      <p:bldP spid="152687" grpId="0" bldLvl="0" animBg="1"/>
      <p:bldP spid="1527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69987" name="Text Box 2"/>
          <p:cNvSpPr txBox="1"/>
          <p:nvPr>
            <p:custDataLst>
              <p:tags r:id="rId6"/>
            </p:custDataLst>
          </p:nvPr>
        </p:nvSpPr>
        <p:spPr>
          <a:xfrm>
            <a:off x="2133600" y="1219200"/>
            <a:ext cx="77724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例如： </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a+b*(c-d)-e/f </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的二叉树表示。</a:t>
            </a: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9996" name="Oval 4"/>
          <p:cNvSpPr/>
          <p:nvPr>
            <p:custDataLst>
              <p:tags r:id="rId7"/>
            </p:custDataLst>
          </p:nvPr>
        </p:nvSpPr>
        <p:spPr>
          <a:xfrm>
            <a:off x="1602740" y="333883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a</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69997" name="Oval 5"/>
          <p:cNvSpPr/>
          <p:nvPr>
            <p:custDataLst>
              <p:tags r:id="rId8"/>
            </p:custDataLst>
          </p:nvPr>
        </p:nvSpPr>
        <p:spPr>
          <a:xfrm>
            <a:off x="2230120" y="436753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b</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69998" name="Oval 6"/>
          <p:cNvSpPr/>
          <p:nvPr>
            <p:custDataLst>
              <p:tags r:id="rId9"/>
            </p:custDataLst>
          </p:nvPr>
        </p:nvSpPr>
        <p:spPr>
          <a:xfrm>
            <a:off x="2919095" y="532765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c</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69999" name="Oval 7"/>
          <p:cNvSpPr/>
          <p:nvPr>
            <p:custDataLst>
              <p:tags r:id="rId10"/>
            </p:custDataLst>
          </p:nvPr>
        </p:nvSpPr>
        <p:spPr>
          <a:xfrm>
            <a:off x="3858895" y="333883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e</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70000" name="Oval 8"/>
          <p:cNvSpPr/>
          <p:nvPr>
            <p:custDataLst>
              <p:tags r:id="rId11"/>
            </p:custDataLst>
          </p:nvPr>
        </p:nvSpPr>
        <p:spPr>
          <a:xfrm>
            <a:off x="4987290" y="333883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f</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70001" name="Oval 9"/>
          <p:cNvSpPr/>
          <p:nvPr>
            <p:custDataLst>
              <p:tags r:id="rId12"/>
            </p:custDataLst>
          </p:nvPr>
        </p:nvSpPr>
        <p:spPr>
          <a:xfrm>
            <a:off x="3358515" y="1692275"/>
            <a:ext cx="50038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70002" name="Oval 10"/>
          <p:cNvSpPr/>
          <p:nvPr>
            <p:custDataLst>
              <p:tags r:id="rId13"/>
            </p:custDataLst>
          </p:nvPr>
        </p:nvSpPr>
        <p:spPr>
          <a:xfrm>
            <a:off x="2230120" y="2514600"/>
            <a:ext cx="501650" cy="481330"/>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000000"/>
                </a:solidFill>
                <a:latin typeface="微软雅黑" panose="020B0503020204020204" pitchFamily="34" charset="-122"/>
                <a:ea typeface="微软雅黑" panose="020B0503020204020204" pitchFamily="34" charset="-122"/>
              </a:rPr>
              <a:t>+</a:t>
            </a:r>
            <a:endParaRPr lang="en-US" altLang="zh-CN" sz="4400" dirty="0">
              <a:solidFill>
                <a:srgbClr val="000000"/>
              </a:solidFill>
              <a:latin typeface="微软雅黑" panose="020B0503020204020204" pitchFamily="34" charset="-122"/>
              <a:ea typeface="微软雅黑" panose="020B0503020204020204" pitchFamily="34" charset="-122"/>
            </a:endParaRPr>
          </a:p>
        </p:txBody>
      </p:sp>
      <p:sp>
        <p:nvSpPr>
          <p:cNvPr id="170003" name="Oval 11"/>
          <p:cNvSpPr/>
          <p:nvPr>
            <p:custDataLst>
              <p:tags r:id="rId14"/>
            </p:custDataLst>
          </p:nvPr>
        </p:nvSpPr>
        <p:spPr>
          <a:xfrm>
            <a:off x="2856865" y="333883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000000"/>
                </a:solidFill>
                <a:latin typeface="微软雅黑" panose="020B0503020204020204" pitchFamily="34" charset="-122"/>
                <a:ea typeface="微软雅黑" panose="020B0503020204020204" pitchFamily="34" charset="-122"/>
              </a:rPr>
              <a:t>*</a:t>
            </a:r>
            <a:endParaRPr lang="en-US" altLang="zh-CN" sz="4400" dirty="0">
              <a:solidFill>
                <a:srgbClr val="000000"/>
              </a:solidFill>
              <a:latin typeface="微软雅黑" panose="020B0503020204020204" pitchFamily="34" charset="-122"/>
              <a:ea typeface="微软雅黑" panose="020B0503020204020204" pitchFamily="34" charset="-122"/>
            </a:endParaRPr>
          </a:p>
        </p:txBody>
      </p:sp>
      <p:sp>
        <p:nvSpPr>
          <p:cNvPr id="170004" name="Oval 12"/>
          <p:cNvSpPr/>
          <p:nvPr>
            <p:custDataLst>
              <p:tags r:id="rId15"/>
            </p:custDataLst>
          </p:nvPr>
        </p:nvSpPr>
        <p:spPr>
          <a:xfrm>
            <a:off x="4424045" y="2514600"/>
            <a:ext cx="501650" cy="481330"/>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000000"/>
                </a:solidFill>
                <a:latin typeface="微软雅黑" panose="020B0503020204020204" pitchFamily="34" charset="-122"/>
                <a:ea typeface="微软雅黑" panose="020B0503020204020204" pitchFamily="34" charset="-122"/>
              </a:rPr>
              <a:t>/</a:t>
            </a:r>
            <a:endParaRPr lang="en-US" altLang="zh-CN" sz="4400" dirty="0">
              <a:solidFill>
                <a:srgbClr val="000000"/>
              </a:solidFill>
              <a:latin typeface="微软雅黑" panose="020B0503020204020204" pitchFamily="34" charset="-122"/>
              <a:ea typeface="微软雅黑" panose="020B0503020204020204" pitchFamily="34" charset="-122"/>
            </a:endParaRPr>
          </a:p>
        </p:txBody>
      </p:sp>
      <p:sp>
        <p:nvSpPr>
          <p:cNvPr id="170005" name="Line 13"/>
          <p:cNvSpPr/>
          <p:nvPr>
            <p:custDataLst>
              <p:tags r:id="rId16"/>
            </p:custDataLst>
          </p:nvPr>
        </p:nvSpPr>
        <p:spPr>
          <a:xfrm flipH="1">
            <a:off x="2668270" y="2103755"/>
            <a:ext cx="752475" cy="481330"/>
          </a:xfrm>
          <a:prstGeom prst="line">
            <a:avLst/>
          </a:prstGeom>
          <a:ln w="38100" cap="sq" cmpd="sng">
            <a:solidFill>
              <a:schemeClr val="dk1"/>
            </a:solidFill>
            <a:prstDash val="solid"/>
            <a:headEnd type="none" w="med" len="med"/>
            <a:tailEnd type="none" w="med" len="med"/>
          </a:ln>
        </p:spPr>
      </p:sp>
      <p:sp>
        <p:nvSpPr>
          <p:cNvPr id="170006" name="Line 14"/>
          <p:cNvSpPr/>
          <p:nvPr>
            <p:custDataLst>
              <p:tags r:id="rId17"/>
            </p:custDataLst>
          </p:nvPr>
        </p:nvSpPr>
        <p:spPr>
          <a:xfrm>
            <a:off x="3796665" y="2103755"/>
            <a:ext cx="688975" cy="481330"/>
          </a:xfrm>
          <a:prstGeom prst="line">
            <a:avLst/>
          </a:prstGeom>
          <a:ln w="38100" cap="sq" cmpd="sng">
            <a:solidFill>
              <a:schemeClr val="dk1"/>
            </a:solidFill>
            <a:prstDash val="solid"/>
            <a:headEnd type="none" w="med" len="med"/>
            <a:tailEnd type="none" w="med" len="med"/>
          </a:ln>
        </p:spPr>
      </p:sp>
      <p:sp>
        <p:nvSpPr>
          <p:cNvPr id="170007" name="Line 15"/>
          <p:cNvSpPr/>
          <p:nvPr>
            <p:custDataLst>
              <p:tags r:id="rId18"/>
            </p:custDataLst>
          </p:nvPr>
        </p:nvSpPr>
        <p:spPr>
          <a:xfrm flipH="1">
            <a:off x="1979295" y="2927350"/>
            <a:ext cx="313055" cy="479425"/>
          </a:xfrm>
          <a:prstGeom prst="line">
            <a:avLst/>
          </a:prstGeom>
          <a:ln w="38100" cap="sq" cmpd="sng">
            <a:solidFill>
              <a:schemeClr val="dk1"/>
            </a:solidFill>
            <a:prstDash val="solid"/>
            <a:headEnd type="none" w="med" len="med"/>
            <a:tailEnd type="none" w="med" len="med"/>
          </a:ln>
        </p:spPr>
      </p:sp>
      <p:sp>
        <p:nvSpPr>
          <p:cNvPr id="170008" name="Line 16"/>
          <p:cNvSpPr/>
          <p:nvPr>
            <p:custDataLst>
              <p:tags r:id="rId19"/>
            </p:custDataLst>
          </p:nvPr>
        </p:nvSpPr>
        <p:spPr>
          <a:xfrm flipH="1">
            <a:off x="2606040" y="3749675"/>
            <a:ext cx="313055" cy="617855"/>
          </a:xfrm>
          <a:prstGeom prst="line">
            <a:avLst/>
          </a:prstGeom>
          <a:ln w="38100" cap="sq" cmpd="sng">
            <a:solidFill>
              <a:schemeClr val="dk1"/>
            </a:solidFill>
            <a:prstDash val="solid"/>
            <a:headEnd type="none" w="med" len="med"/>
            <a:tailEnd type="none" w="med" len="med"/>
          </a:ln>
        </p:spPr>
      </p:sp>
      <p:sp>
        <p:nvSpPr>
          <p:cNvPr id="170009" name="Line 17"/>
          <p:cNvSpPr/>
          <p:nvPr>
            <p:custDataLst>
              <p:tags r:id="rId20"/>
            </p:custDataLst>
          </p:nvPr>
        </p:nvSpPr>
        <p:spPr>
          <a:xfrm>
            <a:off x="3295015" y="3749675"/>
            <a:ext cx="376555" cy="617855"/>
          </a:xfrm>
          <a:prstGeom prst="line">
            <a:avLst/>
          </a:prstGeom>
          <a:ln w="38100" cap="sq" cmpd="sng">
            <a:solidFill>
              <a:schemeClr val="dk1"/>
            </a:solidFill>
            <a:prstDash val="solid"/>
            <a:headEnd type="none" w="med" len="med"/>
            <a:tailEnd type="none" w="med" len="med"/>
          </a:ln>
        </p:spPr>
      </p:sp>
      <p:sp>
        <p:nvSpPr>
          <p:cNvPr id="170010" name="Line 18"/>
          <p:cNvSpPr/>
          <p:nvPr>
            <p:custDataLst>
              <p:tags r:id="rId21"/>
            </p:custDataLst>
          </p:nvPr>
        </p:nvSpPr>
        <p:spPr>
          <a:xfrm>
            <a:off x="2668270" y="2927350"/>
            <a:ext cx="314325" cy="479425"/>
          </a:xfrm>
          <a:prstGeom prst="line">
            <a:avLst/>
          </a:prstGeom>
          <a:ln w="38100" cap="sq" cmpd="sng">
            <a:solidFill>
              <a:schemeClr val="dk1"/>
            </a:solidFill>
            <a:prstDash val="solid"/>
            <a:headEnd type="none" w="med" len="med"/>
            <a:tailEnd type="none" w="med" len="med"/>
          </a:ln>
        </p:spPr>
      </p:sp>
      <p:sp>
        <p:nvSpPr>
          <p:cNvPr id="170011" name="Line 19"/>
          <p:cNvSpPr/>
          <p:nvPr>
            <p:custDataLst>
              <p:tags r:id="rId22"/>
            </p:custDataLst>
          </p:nvPr>
        </p:nvSpPr>
        <p:spPr>
          <a:xfrm flipH="1">
            <a:off x="4109720" y="2927350"/>
            <a:ext cx="376555" cy="411480"/>
          </a:xfrm>
          <a:prstGeom prst="line">
            <a:avLst/>
          </a:prstGeom>
          <a:ln w="38100" cap="sq" cmpd="sng">
            <a:solidFill>
              <a:schemeClr val="dk1"/>
            </a:solidFill>
            <a:prstDash val="solid"/>
            <a:headEnd type="none" w="med" len="med"/>
            <a:tailEnd type="none" w="med" len="med"/>
          </a:ln>
        </p:spPr>
      </p:sp>
      <p:sp>
        <p:nvSpPr>
          <p:cNvPr id="170012" name="Line 20"/>
          <p:cNvSpPr/>
          <p:nvPr>
            <p:custDataLst>
              <p:tags r:id="rId23"/>
            </p:custDataLst>
          </p:nvPr>
        </p:nvSpPr>
        <p:spPr>
          <a:xfrm>
            <a:off x="4862195" y="2927350"/>
            <a:ext cx="376555" cy="411480"/>
          </a:xfrm>
          <a:prstGeom prst="line">
            <a:avLst/>
          </a:prstGeom>
          <a:ln w="38100" cap="sq" cmpd="sng">
            <a:solidFill>
              <a:schemeClr val="dk1"/>
            </a:solidFill>
            <a:prstDash val="solid"/>
            <a:headEnd type="none" w="med" len="med"/>
            <a:tailEnd type="none" w="med" len="med"/>
          </a:ln>
        </p:spPr>
      </p:sp>
      <p:sp>
        <p:nvSpPr>
          <p:cNvPr id="170013" name="Oval 21"/>
          <p:cNvSpPr/>
          <p:nvPr>
            <p:custDataLst>
              <p:tags r:id="rId24"/>
            </p:custDataLst>
          </p:nvPr>
        </p:nvSpPr>
        <p:spPr>
          <a:xfrm>
            <a:off x="4047490" y="5327650"/>
            <a:ext cx="50165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d</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70014" name="Oval 22"/>
          <p:cNvSpPr/>
          <p:nvPr>
            <p:custDataLst>
              <p:tags r:id="rId25"/>
            </p:custDataLst>
          </p:nvPr>
        </p:nvSpPr>
        <p:spPr>
          <a:xfrm>
            <a:off x="3484245" y="4367530"/>
            <a:ext cx="500380" cy="47942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70015" name="Line 23"/>
          <p:cNvSpPr/>
          <p:nvPr>
            <p:custDataLst>
              <p:tags r:id="rId26"/>
            </p:custDataLst>
          </p:nvPr>
        </p:nvSpPr>
        <p:spPr>
          <a:xfrm flipH="1">
            <a:off x="3169920" y="4751705"/>
            <a:ext cx="376555" cy="576580"/>
          </a:xfrm>
          <a:prstGeom prst="line">
            <a:avLst/>
          </a:prstGeom>
          <a:ln w="38100" cap="sq" cmpd="sng">
            <a:solidFill>
              <a:schemeClr val="dk1"/>
            </a:solidFill>
            <a:prstDash val="solid"/>
            <a:headEnd type="none" w="med" len="med"/>
            <a:tailEnd type="none" w="med" len="med"/>
          </a:ln>
        </p:spPr>
      </p:sp>
      <p:sp>
        <p:nvSpPr>
          <p:cNvPr id="170016" name="Line 24"/>
          <p:cNvSpPr/>
          <p:nvPr>
            <p:custDataLst>
              <p:tags r:id="rId27"/>
            </p:custDataLst>
          </p:nvPr>
        </p:nvSpPr>
        <p:spPr>
          <a:xfrm>
            <a:off x="3922395" y="4772025"/>
            <a:ext cx="376555" cy="555625"/>
          </a:xfrm>
          <a:prstGeom prst="line">
            <a:avLst/>
          </a:prstGeom>
          <a:ln w="38100" cap="sq" cmpd="sng">
            <a:solidFill>
              <a:schemeClr val="dk1"/>
            </a:solidFill>
            <a:prstDash val="solid"/>
            <a:headEnd type="none" w="med" len="med"/>
            <a:tailEnd type="none" w="med" len="med"/>
          </a:ln>
        </p:spPr>
      </p:sp>
      <p:sp>
        <p:nvSpPr>
          <p:cNvPr id="159770" name="Text Box 25"/>
          <p:cNvSpPr txBox="1"/>
          <p:nvPr/>
        </p:nvSpPr>
        <p:spPr>
          <a:xfrm>
            <a:off x="6324600" y="18288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0000"/>
                </a:solidFill>
                <a:latin typeface="微软雅黑" panose="020B0503020204020204" pitchFamily="34" charset="-122"/>
                <a:ea typeface="微软雅黑" panose="020B0503020204020204" pitchFamily="34" charset="-122"/>
              </a:rPr>
              <a:t>先序（前缀表达式）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59771" name="Text Box 26"/>
          <p:cNvSpPr txBox="1"/>
          <p:nvPr/>
        </p:nvSpPr>
        <p:spPr>
          <a:xfrm>
            <a:off x="6324600" y="32004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0000"/>
                </a:solidFill>
                <a:latin typeface="微软雅黑" panose="020B0503020204020204" pitchFamily="34" charset="-122"/>
                <a:ea typeface="微软雅黑" panose="020B0503020204020204" pitchFamily="34" charset="-122"/>
              </a:rPr>
              <a:t>中序（中缀表达式）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59772" name="Text Box 27"/>
          <p:cNvSpPr txBox="1"/>
          <p:nvPr/>
        </p:nvSpPr>
        <p:spPr>
          <a:xfrm>
            <a:off x="6248400" y="4800600"/>
            <a:ext cx="32004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0000"/>
                </a:solidFill>
                <a:latin typeface="微软雅黑" panose="020B0503020204020204" pitchFamily="34" charset="-122"/>
                <a:ea typeface="微软雅黑" panose="020B0503020204020204" pitchFamily="34" charset="-122"/>
              </a:rPr>
              <a:t>后序（后缀表达式）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59773" name="Text Box 28"/>
          <p:cNvSpPr txBox="1"/>
          <p:nvPr>
            <p:custDataLst>
              <p:tags r:id="rId28"/>
            </p:custDataLst>
          </p:nvPr>
        </p:nvSpPr>
        <p:spPr>
          <a:xfrm>
            <a:off x="7239000" y="2514600"/>
            <a:ext cx="2057400" cy="460375"/>
          </a:xfrm>
          <a:prstGeom prst="rect">
            <a:avLst/>
          </a:prstGeom>
          <a:solidFill>
            <a:schemeClr val="accent6"/>
          </a:solidFill>
          <a:ln w="12700" cap="sq" cmpd="sng">
            <a:solidFill>
              <a:srgbClr val="FF9900"/>
            </a:solidFill>
            <a:prstDash val="solid"/>
            <a:miter/>
            <a:headEnd type="none" w="med" len="med"/>
            <a:tailEnd type="none" w="med" len="med"/>
          </a:ln>
        </p:spPr>
        <p:txBody>
          <a:bodyPr>
            <a:spAutoFit/>
          </a:bodyPr>
          <a:p>
            <a:pPr algn="just" eaLnBrk="1" hangingPunct="1">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-+a*b-cd/ef</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59774" name="Text Box 29"/>
          <p:cNvSpPr txBox="1"/>
          <p:nvPr>
            <p:custDataLst>
              <p:tags r:id="rId29"/>
            </p:custDataLst>
          </p:nvPr>
        </p:nvSpPr>
        <p:spPr>
          <a:xfrm>
            <a:off x="7239000" y="4038600"/>
            <a:ext cx="1905000" cy="460375"/>
          </a:xfrm>
          <a:prstGeom prst="rect">
            <a:avLst/>
          </a:prstGeom>
          <a:solidFill>
            <a:schemeClr val="accent6"/>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a+b*c-d-e/f</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59775" name="Text Box 30"/>
          <p:cNvSpPr txBox="1"/>
          <p:nvPr>
            <p:custDataLst>
              <p:tags r:id="rId30"/>
            </p:custDataLst>
          </p:nvPr>
        </p:nvSpPr>
        <p:spPr>
          <a:xfrm>
            <a:off x="7239000" y="5486400"/>
            <a:ext cx="1828800" cy="460375"/>
          </a:xfrm>
          <a:prstGeom prst="rect">
            <a:avLst/>
          </a:prstGeom>
          <a:solidFill>
            <a:schemeClr val="accent6"/>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abcd-*+ef/-</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9995" name="Rectangle 31"/>
          <p:cNvSpPr>
            <a:spLocks noGrp="1"/>
          </p:cNvSpPr>
          <p:nvPr>
            <p:ph type="title" idx="4294967295"/>
          </p:nvPr>
        </p:nvSpPr>
        <p:spPr>
          <a:xfrm>
            <a:off x="755650" y="5702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3" name="文本框 2"/>
          <p:cNvSpPr txBox="1"/>
          <p:nvPr>
            <p:custDataLst>
              <p:tags r:id="rId31"/>
            </p:custDataLst>
          </p:nvPr>
        </p:nvSpPr>
        <p:spPr>
          <a:xfrm>
            <a:off x="3458210" y="565150"/>
            <a:ext cx="2934335" cy="368300"/>
          </a:xfrm>
          <a:prstGeom prst="rect">
            <a:avLst/>
          </a:prstGeom>
          <a:noFill/>
        </p:spPr>
        <p:txBody>
          <a:bodyPr wrap="none" rtlCol="0">
            <a:spAutoFit/>
          </a:bodyPr>
          <a:p>
            <a:r>
              <a:rPr lang="en-US" altLang="zh-CN">
                <a:solidFill>
                  <a:schemeClr val="dk1"/>
                </a:solidFill>
                <a:latin typeface="微软雅黑" panose="020B0503020204020204" pitchFamily="34" charset="-122"/>
                <a:ea typeface="微软雅黑" panose="020B0503020204020204" pitchFamily="34" charset="-122"/>
              </a:rPr>
              <a:t>-+a##*b##-c##d##/e##f##</a:t>
            </a:r>
            <a:endParaRPr lang="en-US" altLang="zh-CN">
              <a:solidFill>
                <a:schemeClr val="dk1"/>
              </a:solidFill>
              <a:latin typeface="微软雅黑" panose="020B0503020204020204" pitchFamily="34" charset="-122"/>
              <a:ea typeface="微软雅黑" panose="020B0503020204020204" pitchFamily="34" charset="-122"/>
            </a:endParaRPr>
          </a:p>
        </p:txBody>
      </p:sp>
    </p:spTree>
    <p:custDataLst>
      <p:tags r:id="rId3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0">
                                            <p:txEl>
                                              <p:charRg st="0" end="10"/>
                                            </p:txEl>
                                          </p:spTgt>
                                        </p:tgtEl>
                                        <p:attrNameLst>
                                          <p:attrName>style.visibility</p:attrName>
                                        </p:attrNameLst>
                                      </p:cBhvr>
                                      <p:to>
                                        <p:strVal val="visible"/>
                                      </p:to>
                                    </p:set>
                                    <p:animEffect transition="in" filter="wipe(left)">
                                      <p:cBhvr>
                                        <p:cTn id="7" dur="500"/>
                                        <p:tgtEl>
                                          <p:spTgt spid="15977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73"/>
                                        </p:tgtEl>
                                        <p:attrNameLst>
                                          <p:attrName>style.visibility</p:attrName>
                                        </p:attrNameLst>
                                      </p:cBhvr>
                                      <p:to>
                                        <p:strVal val="visible"/>
                                      </p:to>
                                    </p:set>
                                    <p:animEffect transition="in" filter="wipe(left)">
                                      <p:cBhvr>
                                        <p:cTn id="12" dur="500"/>
                                        <p:tgtEl>
                                          <p:spTgt spid="159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71">
                                            <p:txEl>
                                              <p:charRg st="0" end="10"/>
                                            </p:txEl>
                                          </p:spTgt>
                                        </p:tgtEl>
                                        <p:attrNameLst>
                                          <p:attrName>style.visibility</p:attrName>
                                        </p:attrNameLst>
                                      </p:cBhvr>
                                      <p:to>
                                        <p:strVal val="visible"/>
                                      </p:to>
                                    </p:set>
                                    <p:animEffect transition="in" filter="wipe(left)">
                                      <p:cBhvr>
                                        <p:cTn id="17" dur="500"/>
                                        <p:tgtEl>
                                          <p:spTgt spid="159771">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74"/>
                                        </p:tgtEl>
                                        <p:attrNameLst>
                                          <p:attrName>style.visibility</p:attrName>
                                        </p:attrNameLst>
                                      </p:cBhvr>
                                      <p:to>
                                        <p:strVal val="visible"/>
                                      </p:to>
                                    </p:set>
                                    <p:animEffect transition="in" filter="wipe(left)">
                                      <p:cBhvr>
                                        <p:cTn id="22" dur="500"/>
                                        <p:tgtEl>
                                          <p:spTgt spid="159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72">
                                            <p:txEl>
                                              <p:charRg st="0" end="10"/>
                                            </p:txEl>
                                          </p:spTgt>
                                        </p:tgtEl>
                                        <p:attrNameLst>
                                          <p:attrName>style.visibility</p:attrName>
                                        </p:attrNameLst>
                                      </p:cBhvr>
                                      <p:to>
                                        <p:strVal val="visible"/>
                                      </p:to>
                                    </p:set>
                                    <p:animEffect transition="in" filter="wipe(left)">
                                      <p:cBhvr>
                                        <p:cTn id="27" dur="500"/>
                                        <p:tgtEl>
                                          <p:spTgt spid="159772">
                                            <p:txEl>
                                              <p:charRg st="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75"/>
                                        </p:tgtEl>
                                        <p:attrNameLst>
                                          <p:attrName>style.visibility</p:attrName>
                                        </p:attrNameLst>
                                      </p:cBhvr>
                                      <p:to>
                                        <p:strVal val="visible"/>
                                      </p:to>
                                    </p:set>
                                    <p:animEffect transition="in" filter="wipe(left)">
                                      <p:cBhvr>
                                        <p:cTn id="32" dur="5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build="p"/>
      <p:bldP spid="159771" grpId="0" build="p"/>
      <p:bldP spid="159772" grpId="0" build="p"/>
      <p:bldP spid="159773" grpId="0" bldLvl="0" animBg="1"/>
      <p:bldP spid="159774" grpId="0" bldLvl="0" animBg="1"/>
      <p:bldP spid="15977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69996" name="Oval 4"/>
          <p:cNvSpPr/>
          <p:nvPr>
            <p:custDataLst>
              <p:tags r:id="rId6"/>
            </p:custDataLst>
          </p:nvPr>
        </p:nvSpPr>
        <p:spPr>
          <a:xfrm>
            <a:off x="1602740" y="4801235"/>
            <a:ext cx="501650" cy="91884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solidFill>
                  <a:schemeClr val="dk1"/>
                </a:solidFill>
                <a:latin typeface="微软雅黑" panose="020B0503020204020204" pitchFamily="34" charset="-122"/>
                <a:ea typeface="微软雅黑" panose="020B0503020204020204" pitchFamily="34" charset="-122"/>
              </a:rPr>
              <a:t>D</a:t>
            </a:r>
            <a:endParaRPr lang="en-US" altLang="zh-CN" sz="2400" dirty="0">
              <a:solidFill>
                <a:schemeClr val="dk1"/>
              </a:solidFill>
              <a:latin typeface="微软雅黑" panose="020B0503020204020204" pitchFamily="34" charset="-122"/>
              <a:ea typeface="微软雅黑" panose="020B0503020204020204" pitchFamily="34" charset="-122"/>
            </a:endParaRPr>
          </a:p>
        </p:txBody>
      </p:sp>
      <p:sp>
        <p:nvSpPr>
          <p:cNvPr id="169999" name="Oval 7"/>
          <p:cNvSpPr/>
          <p:nvPr>
            <p:custDataLst>
              <p:tags r:id="rId7"/>
            </p:custDataLst>
          </p:nvPr>
        </p:nvSpPr>
        <p:spPr>
          <a:xfrm>
            <a:off x="3858895" y="4801235"/>
            <a:ext cx="501650" cy="91884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solidFill>
                  <a:schemeClr val="dk1"/>
                </a:solidFill>
                <a:latin typeface="微软雅黑" panose="020B0503020204020204" pitchFamily="34" charset="-122"/>
                <a:ea typeface="微软雅黑" panose="020B0503020204020204" pitchFamily="34" charset="-122"/>
              </a:rPr>
              <a:t>E</a:t>
            </a:r>
            <a:endParaRPr lang="en-US" altLang="zh-CN" sz="2400" dirty="0">
              <a:solidFill>
                <a:schemeClr val="dk1"/>
              </a:solidFill>
              <a:latin typeface="微软雅黑" panose="020B0503020204020204" pitchFamily="34" charset="-122"/>
              <a:ea typeface="微软雅黑" panose="020B0503020204020204" pitchFamily="34" charset="-122"/>
            </a:endParaRPr>
          </a:p>
        </p:txBody>
      </p:sp>
      <p:sp>
        <p:nvSpPr>
          <p:cNvPr id="170000" name="Oval 8"/>
          <p:cNvSpPr/>
          <p:nvPr>
            <p:custDataLst>
              <p:tags r:id="rId8"/>
            </p:custDataLst>
          </p:nvPr>
        </p:nvSpPr>
        <p:spPr>
          <a:xfrm>
            <a:off x="4987290" y="4801235"/>
            <a:ext cx="501650" cy="91884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solidFill>
                  <a:schemeClr val="dk1"/>
                </a:solidFill>
                <a:latin typeface="微软雅黑" panose="020B0503020204020204" pitchFamily="34" charset="-122"/>
                <a:ea typeface="微软雅黑" panose="020B0503020204020204" pitchFamily="34" charset="-122"/>
              </a:rPr>
              <a:t>F</a:t>
            </a:r>
            <a:endParaRPr lang="en-US" altLang="zh-CN" sz="2400" dirty="0">
              <a:solidFill>
                <a:schemeClr val="dk1"/>
              </a:solidFill>
              <a:latin typeface="微软雅黑" panose="020B0503020204020204" pitchFamily="34" charset="-122"/>
              <a:ea typeface="微软雅黑" panose="020B0503020204020204" pitchFamily="34" charset="-122"/>
            </a:endParaRPr>
          </a:p>
        </p:txBody>
      </p:sp>
      <p:sp>
        <p:nvSpPr>
          <p:cNvPr id="170001" name="Oval 9"/>
          <p:cNvSpPr/>
          <p:nvPr>
            <p:custDataLst>
              <p:tags r:id="rId9"/>
            </p:custDataLst>
          </p:nvPr>
        </p:nvSpPr>
        <p:spPr>
          <a:xfrm>
            <a:off x="3358515" y="1645920"/>
            <a:ext cx="500380" cy="918845"/>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400" dirty="0">
                <a:solidFill>
                  <a:srgbClr val="000000"/>
                </a:solidFill>
                <a:latin typeface="微软雅黑" panose="020B0503020204020204" pitchFamily="34" charset="-122"/>
                <a:ea typeface="微软雅黑" panose="020B0503020204020204" pitchFamily="34" charset="-122"/>
              </a:rPr>
              <a:t>A</a:t>
            </a:r>
            <a:endParaRPr lang="en-US" altLang="zh-CN" sz="4400" dirty="0">
              <a:solidFill>
                <a:srgbClr val="000000"/>
              </a:solidFill>
              <a:latin typeface="微软雅黑" panose="020B0503020204020204" pitchFamily="34" charset="-122"/>
              <a:ea typeface="微软雅黑" panose="020B0503020204020204" pitchFamily="34" charset="-122"/>
            </a:endParaRPr>
          </a:p>
        </p:txBody>
      </p:sp>
      <p:sp>
        <p:nvSpPr>
          <p:cNvPr id="170002" name="Oval 10"/>
          <p:cNvSpPr/>
          <p:nvPr>
            <p:custDataLst>
              <p:tags r:id="rId10"/>
            </p:custDataLst>
          </p:nvPr>
        </p:nvSpPr>
        <p:spPr>
          <a:xfrm>
            <a:off x="2230120" y="3221990"/>
            <a:ext cx="501650" cy="922020"/>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4000" dirty="0">
                <a:solidFill>
                  <a:srgbClr val="000000"/>
                </a:solidFill>
                <a:latin typeface="微软雅黑" panose="020B0503020204020204" pitchFamily="34" charset="-122"/>
                <a:ea typeface="微软雅黑" panose="020B0503020204020204" pitchFamily="34" charset="-122"/>
              </a:rPr>
              <a:t>B</a:t>
            </a:r>
            <a:endParaRPr lang="en-US" altLang="zh-CN" sz="4000" dirty="0">
              <a:solidFill>
                <a:srgbClr val="000000"/>
              </a:solidFill>
              <a:latin typeface="微软雅黑" panose="020B0503020204020204" pitchFamily="34" charset="-122"/>
              <a:ea typeface="微软雅黑" panose="020B0503020204020204" pitchFamily="34" charset="-122"/>
            </a:endParaRPr>
          </a:p>
        </p:txBody>
      </p:sp>
      <p:sp>
        <p:nvSpPr>
          <p:cNvPr id="170004" name="Oval 12"/>
          <p:cNvSpPr/>
          <p:nvPr>
            <p:custDataLst>
              <p:tags r:id="rId11"/>
            </p:custDataLst>
          </p:nvPr>
        </p:nvSpPr>
        <p:spPr>
          <a:xfrm>
            <a:off x="4360545" y="3201035"/>
            <a:ext cx="501650" cy="922020"/>
          </a:xfrm>
          <a:prstGeom prst="ellipse">
            <a:avLst/>
          </a:prstGeom>
          <a:solidFill>
            <a:schemeClr val="accent1">
              <a:alpha val="0"/>
            </a:schemeClr>
          </a:solidFill>
          <a:ln w="28575" cap="sq"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400" dirty="0">
                <a:solidFill>
                  <a:schemeClr val="dk1"/>
                </a:solidFill>
                <a:latin typeface="微软雅黑" panose="020B0503020204020204" pitchFamily="34" charset="-122"/>
                <a:ea typeface="微软雅黑" panose="020B0503020204020204" pitchFamily="34" charset="-122"/>
              </a:rPr>
              <a:t>C</a:t>
            </a:r>
            <a:endParaRPr lang="en-US" altLang="zh-CN" sz="2400" dirty="0">
              <a:solidFill>
                <a:schemeClr val="dk1"/>
              </a:solidFill>
              <a:latin typeface="微软雅黑" panose="020B0503020204020204" pitchFamily="34" charset="-122"/>
              <a:ea typeface="微软雅黑" panose="020B0503020204020204" pitchFamily="34" charset="-122"/>
            </a:endParaRPr>
          </a:p>
        </p:txBody>
      </p:sp>
      <p:sp>
        <p:nvSpPr>
          <p:cNvPr id="170005" name="Line 13"/>
          <p:cNvSpPr/>
          <p:nvPr>
            <p:custDataLst>
              <p:tags r:id="rId12"/>
            </p:custDataLst>
          </p:nvPr>
        </p:nvSpPr>
        <p:spPr>
          <a:xfrm flipH="1">
            <a:off x="2668270" y="2433955"/>
            <a:ext cx="752475" cy="922020"/>
          </a:xfrm>
          <a:prstGeom prst="line">
            <a:avLst/>
          </a:prstGeom>
          <a:ln w="38100" cap="sq" cmpd="sng">
            <a:solidFill>
              <a:schemeClr val="dk1"/>
            </a:solidFill>
            <a:prstDash val="solid"/>
            <a:headEnd type="none" w="med" len="med"/>
            <a:tailEnd type="none" w="med" len="med"/>
          </a:ln>
        </p:spPr>
      </p:sp>
      <p:sp>
        <p:nvSpPr>
          <p:cNvPr id="170006" name="Line 14"/>
          <p:cNvSpPr/>
          <p:nvPr>
            <p:custDataLst>
              <p:tags r:id="rId13"/>
            </p:custDataLst>
          </p:nvPr>
        </p:nvSpPr>
        <p:spPr>
          <a:xfrm>
            <a:off x="3796665" y="2433955"/>
            <a:ext cx="688975" cy="922020"/>
          </a:xfrm>
          <a:prstGeom prst="line">
            <a:avLst/>
          </a:prstGeom>
          <a:ln w="38100" cap="sq" cmpd="sng">
            <a:solidFill>
              <a:schemeClr val="dk1"/>
            </a:solidFill>
            <a:prstDash val="solid"/>
            <a:headEnd type="none" w="med" len="med"/>
            <a:tailEnd type="none" w="med" len="med"/>
          </a:ln>
        </p:spPr>
      </p:sp>
      <p:sp>
        <p:nvSpPr>
          <p:cNvPr id="170007" name="Line 15"/>
          <p:cNvSpPr/>
          <p:nvPr>
            <p:custDataLst>
              <p:tags r:id="rId14"/>
            </p:custDataLst>
          </p:nvPr>
        </p:nvSpPr>
        <p:spPr>
          <a:xfrm flipH="1">
            <a:off x="1979295" y="4013200"/>
            <a:ext cx="313055" cy="918845"/>
          </a:xfrm>
          <a:prstGeom prst="line">
            <a:avLst/>
          </a:prstGeom>
          <a:ln w="38100" cap="sq" cmpd="sng">
            <a:solidFill>
              <a:schemeClr val="dk1"/>
            </a:solidFill>
            <a:prstDash val="solid"/>
            <a:headEnd type="none" w="med" len="med"/>
            <a:tailEnd type="none" w="med" len="med"/>
          </a:ln>
        </p:spPr>
      </p:sp>
      <p:sp>
        <p:nvSpPr>
          <p:cNvPr id="170011" name="Line 19"/>
          <p:cNvSpPr/>
          <p:nvPr>
            <p:custDataLst>
              <p:tags r:id="rId15"/>
            </p:custDataLst>
          </p:nvPr>
        </p:nvSpPr>
        <p:spPr>
          <a:xfrm flipH="1">
            <a:off x="4109720" y="4013200"/>
            <a:ext cx="376555" cy="788035"/>
          </a:xfrm>
          <a:prstGeom prst="line">
            <a:avLst/>
          </a:prstGeom>
          <a:ln w="38100" cap="sq" cmpd="sng">
            <a:solidFill>
              <a:schemeClr val="dk1"/>
            </a:solidFill>
            <a:prstDash val="solid"/>
            <a:headEnd type="none" w="med" len="med"/>
            <a:tailEnd type="none" w="med" len="med"/>
          </a:ln>
        </p:spPr>
      </p:sp>
      <p:sp>
        <p:nvSpPr>
          <p:cNvPr id="170012" name="Line 20"/>
          <p:cNvSpPr/>
          <p:nvPr>
            <p:custDataLst>
              <p:tags r:id="rId16"/>
            </p:custDataLst>
          </p:nvPr>
        </p:nvSpPr>
        <p:spPr>
          <a:xfrm>
            <a:off x="4862195" y="4013200"/>
            <a:ext cx="376555" cy="788035"/>
          </a:xfrm>
          <a:prstGeom prst="line">
            <a:avLst/>
          </a:prstGeom>
          <a:ln w="38100" cap="sq" cmpd="sng">
            <a:solidFill>
              <a:schemeClr val="dk1"/>
            </a:solidFill>
            <a:prstDash val="solid"/>
            <a:headEnd type="none" w="med" len="med"/>
            <a:tailEnd type="none" w="med" len="med"/>
          </a:ln>
        </p:spPr>
      </p:sp>
      <p:sp>
        <p:nvSpPr>
          <p:cNvPr id="159770" name="Text Box 25"/>
          <p:cNvSpPr txBox="1"/>
          <p:nvPr/>
        </p:nvSpPr>
        <p:spPr>
          <a:xfrm>
            <a:off x="6324600" y="18288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0000"/>
                </a:solidFill>
                <a:latin typeface="微软雅黑" panose="020B0503020204020204" pitchFamily="34" charset="-122"/>
                <a:ea typeface="微软雅黑" panose="020B0503020204020204" pitchFamily="34" charset="-122"/>
              </a:rPr>
              <a:t>先序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59771" name="Text Box 26"/>
          <p:cNvSpPr txBox="1"/>
          <p:nvPr/>
        </p:nvSpPr>
        <p:spPr>
          <a:xfrm>
            <a:off x="6324600" y="3200400"/>
            <a:ext cx="37338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0000"/>
                </a:solidFill>
                <a:latin typeface="微软雅黑" panose="020B0503020204020204" pitchFamily="34" charset="-122"/>
                <a:ea typeface="微软雅黑" panose="020B0503020204020204" pitchFamily="34" charset="-122"/>
              </a:rPr>
              <a:t>中序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59772" name="Text Box 27"/>
          <p:cNvSpPr txBox="1"/>
          <p:nvPr/>
        </p:nvSpPr>
        <p:spPr>
          <a:xfrm>
            <a:off x="6248400" y="4800600"/>
            <a:ext cx="3200400" cy="460375"/>
          </a:xfrm>
          <a:prstGeom prst="rect">
            <a:avLst/>
          </a:prstGeom>
          <a:noFill/>
          <a:ln w="9525">
            <a:noFill/>
          </a:ln>
        </p:spPr>
        <p:txBody>
          <a:bodyPr>
            <a:spAutoFit/>
          </a:bodyPr>
          <a:p>
            <a:pPr eaLnBrk="1" hangingPunct="1">
              <a:spcBef>
                <a:spcPct val="50000"/>
              </a:spcBef>
              <a:buFont typeface="Wingdings 3" panose="05040102010807070707" pitchFamily="18" charset="2"/>
            </a:pPr>
            <a:r>
              <a:rPr lang="zh-CN" altLang="en-US" sz="2400" dirty="0">
                <a:solidFill>
                  <a:srgbClr val="000000"/>
                </a:solidFill>
                <a:latin typeface="微软雅黑" panose="020B0503020204020204" pitchFamily="34" charset="-122"/>
                <a:ea typeface="微软雅黑" panose="020B0503020204020204" pitchFamily="34" charset="-122"/>
              </a:rPr>
              <a:t>后序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59773" name="Text Box 28"/>
          <p:cNvSpPr txBox="1"/>
          <p:nvPr>
            <p:custDataLst>
              <p:tags r:id="rId17"/>
            </p:custDataLst>
          </p:nvPr>
        </p:nvSpPr>
        <p:spPr>
          <a:xfrm>
            <a:off x="7239000" y="2514600"/>
            <a:ext cx="2057400" cy="460375"/>
          </a:xfrm>
          <a:prstGeom prst="rect">
            <a:avLst/>
          </a:prstGeom>
          <a:solidFill>
            <a:schemeClr val="accent6"/>
          </a:solidFill>
          <a:ln w="12700" cap="sq" cmpd="sng">
            <a:solidFill>
              <a:srgbClr val="FF9900"/>
            </a:solidFill>
            <a:prstDash val="solid"/>
            <a:miter/>
            <a:headEnd type="none" w="med" len="med"/>
            <a:tailEnd type="none" w="med" len="med"/>
          </a:ln>
        </p:spPr>
        <p:txBody>
          <a:bodyPr>
            <a:spAutoFit/>
          </a:bodyPr>
          <a:p>
            <a:pPr algn="just" eaLnBrk="1" hangingPunct="1">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-+a*b-cd/ef</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59774" name="Text Box 29"/>
          <p:cNvSpPr txBox="1"/>
          <p:nvPr>
            <p:custDataLst>
              <p:tags r:id="rId18"/>
            </p:custDataLst>
          </p:nvPr>
        </p:nvSpPr>
        <p:spPr>
          <a:xfrm>
            <a:off x="7239000" y="4038600"/>
            <a:ext cx="1905000" cy="460375"/>
          </a:xfrm>
          <a:prstGeom prst="rect">
            <a:avLst/>
          </a:prstGeom>
          <a:solidFill>
            <a:schemeClr val="accent6"/>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a+b*c-d-e/f</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59775" name="Text Box 30"/>
          <p:cNvSpPr txBox="1"/>
          <p:nvPr>
            <p:custDataLst>
              <p:tags r:id="rId19"/>
            </p:custDataLst>
          </p:nvPr>
        </p:nvSpPr>
        <p:spPr>
          <a:xfrm>
            <a:off x="7239000" y="5486400"/>
            <a:ext cx="1828800" cy="460375"/>
          </a:xfrm>
          <a:prstGeom prst="rect">
            <a:avLst/>
          </a:prstGeom>
          <a:solidFill>
            <a:schemeClr val="accent6"/>
          </a:solidFill>
          <a:ln w="12700" cap="sq" cmpd="sng">
            <a:solidFill>
              <a:srgbClr val="FF9900"/>
            </a:solidFill>
            <a:prstDash val="solid"/>
            <a:miter/>
            <a:headEnd type="none" w="med" len="med"/>
            <a:tailEnd type="none" w="med" len="med"/>
          </a:ln>
        </p:spPr>
        <p:txBody>
          <a:bodyPr>
            <a:spAutoFit/>
          </a:bodyPr>
          <a:p>
            <a:pPr eaLnBrk="1" hangingPunct="1">
              <a:spcBef>
                <a:spcPct val="50000"/>
              </a:spcBef>
              <a:buFont typeface="Wingdings 3" panose="05040102010807070707" pitchFamily="18" charset="2"/>
            </a:pPr>
            <a:r>
              <a:rPr lang="en-US" altLang="zh-CN" sz="2400" dirty="0">
                <a:solidFill>
                  <a:schemeClr val="lt1"/>
                </a:solidFill>
                <a:latin typeface="微软雅黑" panose="020B0503020204020204" pitchFamily="34" charset="-122"/>
                <a:ea typeface="微软雅黑" panose="020B0503020204020204" pitchFamily="34" charset="-122"/>
              </a:rPr>
              <a:t>abcd-*+ef/-</a:t>
            </a:r>
            <a:endParaRPr lang="en-US" altLang="zh-CN" sz="2400" dirty="0">
              <a:solidFill>
                <a:schemeClr val="lt1"/>
              </a:solidFill>
              <a:latin typeface="微软雅黑" panose="020B0503020204020204" pitchFamily="34" charset="-122"/>
              <a:ea typeface="微软雅黑" panose="020B0503020204020204" pitchFamily="34" charset="-122"/>
            </a:endParaRPr>
          </a:p>
        </p:txBody>
      </p:sp>
      <p:sp>
        <p:nvSpPr>
          <p:cNvPr id="169995" name="Rectangle 31"/>
          <p:cNvSpPr>
            <a:spLocks noGrp="1"/>
          </p:cNvSpPr>
          <p:nvPr>
            <p:ph type="title" idx="4294967295"/>
          </p:nvPr>
        </p:nvSpPr>
        <p:spPr>
          <a:xfrm>
            <a:off x="755650" y="5702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二叉树的遍历</a:t>
            </a:r>
            <a:endParaRPr>
              <a:solidFill>
                <a:srgbClr val="000000"/>
              </a:solidFill>
              <a:latin typeface="汉仪旗黑-85S" panose="00020600040101010101" pitchFamily="18" charset="-122"/>
              <a:ea typeface="汉仪旗黑-85S" panose="00020600040101010101" pitchFamily="18" charset="-122"/>
              <a:sym typeface="+mn-ea"/>
            </a:endParaRPr>
          </a:p>
        </p:txBody>
      </p:sp>
    </p:spTree>
    <p:custDataLst>
      <p:tags r:id="rId20"/>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70">
                                            <p:txEl>
                                              <p:charRg st="0" end="10"/>
                                            </p:txEl>
                                          </p:spTgt>
                                        </p:tgtEl>
                                        <p:attrNameLst>
                                          <p:attrName>style.visibility</p:attrName>
                                        </p:attrNameLst>
                                      </p:cBhvr>
                                      <p:to>
                                        <p:strVal val="visible"/>
                                      </p:to>
                                    </p:set>
                                    <p:animEffect transition="in" filter="wipe(left)">
                                      <p:cBhvr>
                                        <p:cTn id="7" dur="500"/>
                                        <p:tgtEl>
                                          <p:spTgt spid="15977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73"/>
                                        </p:tgtEl>
                                        <p:attrNameLst>
                                          <p:attrName>style.visibility</p:attrName>
                                        </p:attrNameLst>
                                      </p:cBhvr>
                                      <p:to>
                                        <p:strVal val="visible"/>
                                      </p:to>
                                    </p:set>
                                    <p:animEffect transition="in" filter="wipe(left)">
                                      <p:cBhvr>
                                        <p:cTn id="12" dur="500"/>
                                        <p:tgtEl>
                                          <p:spTgt spid="159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71">
                                            <p:txEl>
                                              <p:charRg st="0" end="10"/>
                                            </p:txEl>
                                          </p:spTgt>
                                        </p:tgtEl>
                                        <p:attrNameLst>
                                          <p:attrName>style.visibility</p:attrName>
                                        </p:attrNameLst>
                                      </p:cBhvr>
                                      <p:to>
                                        <p:strVal val="visible"/>
                                      </p:to>
                                    </p:set>
                                    <p:animEffect transition="in" filter="wipe(left)">
                                      <p:cBhvr>
                                        <p:cTn id="17" dur="500"/>
                                        <p:tgtEl>
                                          <p:spTgt spid="159771">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74"/>
                                        </p:tgtEl>
                                        <p:attrNameLst>
                                          <p:attrName>style.visibility</p:attrName>
                                        </p:attrNameLst>
                                      </p:cBhvr>
                                      <p:to>
                                        <p:strVal val="visible"/>
                                      </p:to>
                                    </p:set>
                                    <p:animEffect transition="in" filter="wipe(left)">
                                      <p:cBhvr>
                                        <p:cTn id="22" dur="500"/>
                                        <p:tgtEl>
                                          <p:spTgt spid="159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72">
                                            <p:txEl>
                                              <p:charRg st="0" end="10"/>
                                            </p:txEl>
                                          </p:spTgt>
                                        </p:tgtEl>
                                        <p:attrNameLst>
                                          <p:attrName>style.visibility</p:attrName>
                                        </p:attrNameLst>
                                      </p:cBhvr>
                                      <p:to>
                                        <p:strVal val="visible"/>
                                      </p:to>
                                    </p:set>
                                    <p:animEffect transition="in" filter="wipe(left)">
                                      <p:cBhvr>
                                        <p:cTn id="27" dur="500"/>
                                        <p:tgtEl>
                                          <p:spTgt spid="159772">
                                            <p:txEl>
                                              <p:charRg st="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75"/>
                                        </p:tgtEl>
                                        <p:attrNameLst>
                                          <p:attrName>style.visibility</p:attrName>
                                        </p:attrNameLst>
                                      </p:cBhvr>
                                      <p:to>
                                        <p:strVal val="visible"/>
                                      </p:to>
                                    </p:set>
                                    <p:animEffect transition="in" filter="wipe(left)">
                                      <p:cBhvr>
                                        <p:cTn id="32" dur="500"/>
                                        <p:tgtEl>
                                          <p:spTgt spid="159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build="p"/>
      <p:bldP spid="159771" grpId="0" build="p"/>
      <p:bldP spid="159772" grpId="0" build="p"/>
      <p:bldP spid="159773" grpId="0" bldLvl="0" animBg="1"/>
      <p:bldP spid="159774" grpId="0" bldLvl="0" animBg="1"/>
      <p:bldP spid="15977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71011" name="Rectangle 2"/>
          <p:cNvSpPr>
            <a:spLocks noGrp="1"/>
          </p:cNvSpPr>
          <p:nvPr>
            <p:ph type="title" idx="4294967295"/>
          </p:nvPr>
        </p:nvSpPr>
        <p:spPr>
          <a:xfrm>
            <a:off x="755015" y="5448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最优二叉树</a:t>
            </a: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赫夫曼树</a:t>
            </a: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endPar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171012"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0" algn="l" defTabSz="914400">
              <a:lnSpc>
                <a:spcPct val="130000"/>
              </a:lnSpc>
            </a:pP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赫夫曼</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(Huffman)</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树，又称最优树，是带权路径长度最短的树，有着广泛的应用</a:t>
            </a:r>
            <a:endPar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lnSpc>
                <a:spcPct val="130000"/>
              </a:lnSpc>
            </a:pPr>
            <a:endPar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lnSpc>
                <a:spcPct val="130000"/>
              </a:lnSpc>
            </a:pP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从树中一个结点到另外一个结点的分支构成一条路径，分支的数目称为路径的长度。树的路径长度是指从树根到每个结点的路径长度之和</a:t>
            </a:r>
            <a:endPar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lnSpc>
                <a:spcPct val="130000"/>
              </a:lnSpc>
            </a:pPr>
            <a:endPar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defTabSz="914400">
              <a:lnSpc>
                <a:spcPct val="130000"/>
              </a:lnSpc>
            </a:pP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进一步推广，考虑带权的结点。结点的带权路径长度指的是从树根到该结点的路径长度和结点上权的乘积。树的带权路径长度是指所有叶子节点的带权路径长度之和，记作 </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WPL </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WPL</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最小的二叉树就是最优二叉树，又称为赫夫曼树</a:t>
            </a:r>
            <a:endPar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72035" name="Rectangle 2"/>
          <p:cNvSpPr>
            <a:spLocks noGrp="1"/>
          </p:cNvSpPr>
          <p:nvPr>
            <p:ph type="title" idx="4294967295"/>
          </p:nvPr>
        </p:nvSpPr>
        <p:spPr>
          <a:xfrm>
            <a:off x="755015" y="544195"/>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最优二叉树</a:t>
            </a: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赫夫曼树</a:t>
            </a:r>
            <a:r>
              <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rPr>
              <a:t>)</a:t>
            </a:r>
            <a:endParaRPr>
              <a:solidFill>
                <a:srgbClr val="000000"/>
              </a:solidFill>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sp>
        <p:nvSpPr>
          <p:cNvPr id="172036"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0" algn="l" defTabSz="914400">
              <a:lnSpc>
                <a:spcPct val="130000"/>
              </a:lnSpc>
            </a:pP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例如下面的三棵二叉树，都有四个叶子结点</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d</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，权值分别为</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a:solidFill>
                <a:schemeClr val="l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2037" name="Oval 5"/>
          <p:cNvSpPr/>
          <p:nvPr>
            <p:custDataLst>
              <p:tags r:id="rId7"/>
            </p:custDataLst>
          </p:nvPr>
        </p:nvSpPr>
        <p:spPr>
          <a:xfrm>
            <a:off x="2971800" y="2743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38" name="Oval 6"/>
          <p:cNvSpPr/>
          <p:nvPr>
            <p:custDataLst>
              <p:tags r:id="rId8"/>
            </p:custDataLst>
          </p:nvPr>
        </p:nvSpPr>
        <p:spPr>
          <a:xfrm>
            <a:off x="2590800" y="32766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39" name="Oval 7"/>
          <p:cNvSpPr/>
          <p:nvPr>
            <p:custDataLst>
              <p:tags r:id="rId9"/>
            </p:custDataLst>
          </p:nvPr>
        </p:nvSpPr>
        <p:spPr>
          <a:xfrm>
            <a:off x="3352800" y="32766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0" name="Oval 8"/>
          <p:cNvSpPr/>
          <p:nvPr>
            <p:custDataLst>
              <p:tags r:id="rId10"/>
            </p:custDataLst>
          </p:nvPr>
        </p:nvSpPr>
        <p:spPr>
          <a:xfrm>
            <a:off x="27432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1" name="Oval 9"/>
          <p:cNvSpPr/>
          <p:nvPr>
            <p:custDataLst>
              <p:tags r:id="rId11"/>
            </p:custDataLst>
          </p:nvPr>
        </p:nvSpPr>
        <p:spPr>
          <a:xfrm>
            <a:off x="22860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2" name="Oval 10"/>
          <p:cNvSpPr/>
          <p:nvPr>
            <p:custDataLst>
              <p:tags r:id="rId12"/>
            </p:custDataLst>
          </p:nvPr>
        </p:nvSpPr>
        <p:spPr>
          <a:xfrm>
            <a:off x="32004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3" name="Oval 11"/>
          <p:cNvSpPr/>
          <p:nvPr>
            <p:custDataLst>
              <p:tags r:id="rId13"/>
            </p:custDataLst>
          </p:nvPr>
        </p:nvSpPr>
        <p:spPr>
          <a:xfrm>
            <a:off x="3657600" y="38862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4" name="Oval 12"/>
          <p:cNvSpPr/>
          <p:nvPr>
            <p:custDataLst>
              <p:tags r:id="rId14"/>
            </p:custDataLst>
          </p:nvPr>
        </p:nvSpPr>
        <p:spPr>
          <a:xfrm>
            <a:off x="5867400" y="26670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5" name="Oval 13"/>
          <p:cNvSpPr/>
          <p:nvPr>
            <p:custDataLst>
              <p:tags r:id="rId15"/>
            </p:custDataLst>
          </p:nvPr>
        </p:nvSpPr>
        <p:spPr>
          <a:xfrm>
            <a:off x="6019800" y="4343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6" name="Oval 14"/>
          <p:cNvSpPr/>
          <p:nvPr>
            <p:custDataLst>
              <p:tags r:id="rId16"/>
            </p:custDataLst>
          </p:nvPr>
        </p:nvSpPr>
        <p:spPr>
          <a:xfrm>
            <a:off x="5486400" y="4343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7" name="Oval 15"/>
          <p:cNvSpPr/>
          <p:nvPr>
            <p:custDataLst>
              <p:tags r:id="rId17"/>
            </p:custDataLst>
          </p:nvPr>
        </p:nvSpPr>
        <p:spPr>
          <a:xfrm>
            <a:off x="5715000" y="3733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8" name="Oval 16"/>
          <p:cNvSpPr/>
          <p:nvPr>
            <p:custDataLst>
              <p:tags r:id="rId18"/>
            </p:custDataLst>
          </p:nvPr>
        </p:nvSpPr>
        <p:spPr>
          <a:xfrm>
            <a:off x="5105400" y="3733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49" name="Oval 17"/>
          <p:cNvSpPr/>
          <p:nvPr>
            <p:custDataLst>
              <p:tags r:id="rId19"/>
            </p:custDataLst>
          </p:nvPr>
        </p:nvSpPr>
        <p:spPr>
          <a:xfrm>
            <a:off x="61722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0" name="Oval 18"/>
          <p:cNvSpPr/>
          <p:nvPr>
            <p:custDataLst>
              <p:tags r:id="rId20"/>
            </p:custDataLst>
          </p:nvPr>
        </p:nvSpPr>
        <p:spPr>
          <a:xfrm>
            <a:off x="54864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1" name="Oval 19"/>
          <p:cNvSpPr/>
          <p:nvPr>
            <p:custDataLst>
              <p:tags r:id="rId21"/>
            </p:custDataLst>
          </p:nvPr>
        </p:nvSpPr>
        <p:spPr>
          <a:xfrm>
            <a:off x="9372600" y="4495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2" name="Oval 20"/>
          <p:cNvSpPr/>
          <p:nvPr>
            <p:custDataLst>
              <p:tags r:id="rId22"/>
            </p:custDataLst>
          </p:nvPr>
        </p:nvSpPr>
        <p:spPr>
          <a:xfrm>
            <a:off x="8688070" y="4495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3" name="Oval 21"/>
          <p:cNvSpPr/>
          <p:nvPr>
            <p:custDataLst>
              <p:tags r:id="rId23"/>
            </p:custDataLst>
          </p:nvPr>
        </p:nvSpPr>
        <p:spPr>
          <a:xfrm>
            <a:off x="8991600" y="38100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4" name="Oval 22"/>
          <p:cNvSpPr/>
          <p:nvPr>
            <p:custDataLst>
              <p:tags r:id="rId24"/>
            </p:custDataLst>
          </p:nvPr>
        </p:nvSpPr>
        <p:spPr>
          <a:xfrm>
            <a:off x="8229600" y="38100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5" name="Oval 23"/>
          <p:cNvSpPr/>
          <p:nvPr>
            <p:custDataLst>
              <p:tags r:id="rId25"/>
            </p:custDataLst>
          </p:nvPr>
        </p:nvSpPr>
        <p:spPr>
          <a:xfrm>
            <a:off x="86106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6" name="Oval 24"/>
          <p:cNvSpPr/>
          <p:nvPr>
            <p:custDataLst>
              <p:tags r:id="rId26"/>
            </p:custDataLst>
          </p:nvPr>
        </p:nvSpPr>
        <p:spPr>
          <a:xfrm>
            <a:off x="7848600" y="32004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7" name="Oval 25"/>
          <p:cNvSpPr/>
          <p:nvPr>
            <p:custDataLst>
              <p:tags r:id="rId27"/>
            </p:custDataLst>
          </p:nvPr>
        </p:nvSpPr>
        <p:spPr>
          <a:xfrm>
            <a:off x="8229600" y="2590800"/>
            <a:ext cx="228600" cy="304800"/>
          </a:xfrm>
          <a:prstGeom prst="ellipse">
            <a:avLst/>
          </a:prstGeom>
          <a:solidFill>
            <a:srgbClr val="FFFFFF"/>
          </a:solidFill>
          <a:ln w="9525" cap="flat" cmpd="sng">
            <a:solidFill>
              <a:srgbClr val="000000"/>
            </a:solidFill>
            <a:prstDash val="solid"/>
            <a:headEnd type="none" w="med" len="med"/>
            <a:tailEnd type="none" w="med" len="med"/>
          </a:ln>
        </p:spPr>
        <p:txBody>
          <a:bodyPr wrap="none" anchor="ct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72058" name="Line 26"/>
          <p:cNvSpPr/>
          <p:nvPr/>
        </p:nvSpPr>
        <p:spPr>
          <a:xfrm flipH="1">
            <a:off x="2743200" y="2971800"/>
            <a:ext cx="228600" cy="304800"/>
          </a:xfrm>
          <a:prstGeom prst="line">
            <a:avLst/>
          </a:prstGeom>
          <a:ln w="9525" cap="flat" cmpd="sng">
            <a:solidFill>
              <a:srgbClr val="000000"/>
            </a:solidFill>
            <a:prstDash val="solid"/>
            <a:headEnd type="none" w="med" len="med"/>
            <a:tailEnd type="none" w="med" len="med"/>
          </a:ln>
        </p:spPr>
      </p:sp>
      <p:sp>
        <p:nvSpPr>
          <p:cNvPr id="172059" name="Line 27"/>
          <p:cNvSpPr/>
          <p:nvPr/>
        </p:nvSpPr>
        <p:spPr>
          <a:xfrm>
            <a:off x="3200400" y="2971800"/>
            <a:ext cx="228600" cy="304800"/>
          </a:xfrm>
          <a:prstGeom prst="line">
            <a:avLst/>
          </a:prstGeom>
          <a:ln w="9525" cap="flat" cmpd="sng">
            <a:solidFill>
              <a:srgbClr val="000000"/>
            </a:solidFill>
            <a:prstDash val="solid"/>
            <a:headEnd type="none" w="med" len="med"/>
            <a:tailEnd type="none" w="med" len="med"/>
          </a:ln>
        </p:spPr>
      </p:sp>
      <p:sp>
        <p:nvSpPr>
          <p:cNvPr id="172060" name="Line 28"/>
          <p:cNvSpPr/>
          <p:nvPr/>
        </p:nvSpPr>
        <p:spPr>
          <a:xfrm flipH="1">
            <a:off x="2438400" y="3581400"/>
            <a:ext cx="228600" cy="304800"/>
          </a:xfrm>
          <a:prstGeom prst="line">
            <a:avLst/>
          </a:prstGeom>
          <a:ln w="9525" cap="flat" cmpd="sng">
            <a:solidFill>
              <a:srgbClr val="000000"/>
            </a:solidFill>
            <a:prstDash val="solid"/>
            <a:headEnd type="none" w="med" len="med"/>
            <a:tailEnd type="none" w="med" len="med"/>
          </a:ln>
        </p:spPr>
      </p:sp>
      <p:sp>
        <p:nvSpPr>
          <p:cNvPr id="172061" name="Line 29"/>
          <p:cNvSpPr/>
          <p:nvPr/>
        </p:nvSpPr>
        <p:spPr>
          <a:xfrm>
            <a:off x="2743200" y="3581400"/>
            <a:ext cx="152400" cy="304800"/>
          </a:xfrm>
          <a:prstGeom prst="line">
            <a:avLst/>
          </a:prstGeom>
          <a:ln w="9525" cap="flat" cmpd="sng">
            <a:solidFill>
              <a:srgbClr val="000000"/>
            </a:solidFill>
            <a:prstDash val="solid"/>
            <a:headEnd type="none" w="med" len="med"/>
            <a:tailEnd type="none" w="med" len="med"/>
          </a:ln>
        </p:spPr>
      </p:sp>
      <p:sp>
        <p:nvSpPr>
          <p:cNvPr id="172062" name="Line 30"/>
          <p:cNvSpPr/>
          <p:nvPr/>
        </p:nvSpPr>
        <p:spPr>
          <a:xfrm flipH="1">
            <a:off x="3352800" y="3581400"/>
            <a:ext cx="76200" cy="304800"/>
          </a:xfrm>
          <a:prstGeom prst="line">
            <a:avLst/>
          </a:prstGeom>
          <a:ln w="9525" cap="flat" cmpd="sng">
            <a:solidFill>
              <a:srgbClr val="000000"/>
            </a:solidFill>
            <a:prstDash val="solid"/>
            <a:headEnd type="none" w="med" len="med"/>
            <a:tailEnd type="none" w="med" len="med"/>
          </a:ln>
        </p:spPr>
      </p:sp>
      <p:sp>
        <p:nvSpPr>
          <p:cNvPr id="172063" name="Line 31"/>
          <p:cNvSpPr/>
          <p:nvPr/>
        </p:nvSpPr>
        <p:spPr>
          <a:xfrm>
            <a:off x="3581400" y="3581400"/>
            <a:ext cx="152400" cy="304800"/>
          </a:xfrm>
          <a:prstGeom prst="line">
            <a:avLst/>
          </a:prstGeom>
          <a:ln w="9525" cap="flat" cmpd="sng">
            <a:solidFill>
              <a:srgbClr val="000000"/>
            </a:solidFill>
            <a:prstDash val="solid"/>
            <a:headEnd type="none" w="med" len="med"/>
            <a:tailEnd type="none" w="med" len="med"/>
          </a:ln>
        </p:spPr>
      </p:sp>
      <p:sp>
        <p:nvSpPr>
          <p:cNvPr id="172064" name="Line 32"/>
          <p:cNvSpPr/>
          <p:nvPr/>
        </p:nvSpPr>
        <p:spPr>
          <a:xfrm flipH="1">
            <a:off x="5638800" y="2895600"/>
            <a:ext cx="228600" cy="304800"/>
          </a:xfrm>
          <a:prstGeom prst="line">
            <a:avLst/>
          </a:prstGeom>
          <a:ln w="9525" cap="flat" cmpd="sng">
            <a:solidFill>
              <a:srgbClr val="000000"/>
            </a:solidFill>
            <a:prstDash val="solid"/>
            <a:headEnd type="none" w="med" len="med"/>
            <a:tailEnd type="none" w="med" len="med"/>
          </a:ln>
        </p:spPr>
      </p:sp>
      <p:sp>
        <p:nvSpPr>
          <p:cNvPr id="172065" name="Line 33"/>
          <p:cNvSpPr/>
          <p:nvPr/>
        </p:nvSpPr>
        <p:spPr>
          <a:xfrm>
            <a:off x="6096000" y="2895600"/>
            <a:ext cx="152400" cy="304800"/>
          </a:xfrm>
          <a:prstGeom prst="line">
            <a:avLst/>
          </a:prstGeom>
          <a:ln w="9525" cap="flat" cmpd="sng">
            <a:solidFill>
              <a:srgbClr val="000000"/>
            </a:solidFill>
            <a:prstDash val="solid"/>
            <a:headEnd type="none" w="med" len="med"/>
            <a:tailEnd type="none" w="med" len="med"/>
          </a:ln>
        </p:spPr>
      </p:sp>
      <p:sp>
        <p:nvSpPr>
          <p:cNvPr id="172066" name="Line 34"/>
          <p:cNvSpPr/>
          <p:nvPr/>
        </p:nvSpPr>
        <p:spPr>
          <a:xfrm flipH="1">
            <a:off x="5257800" y="3429000"/>
            <a:ext cx="228600" cy="304800"/>
          </a:xfrm>
          <a:prstGeom prst="line">
            <a:avLst/>
          </a:prstGeom>
          <a:ln w="9525" cap="flat" cmpd="sng">
            <a:solidFill>
              <a:srgbClr val="000000"/>
            </a:solidFill>
            <a:prstDash val="solid"/>
            <a:headEnd type="none" w="med" len="med"/>
            <a:tailEnd type="none" w="med" len="med"/>
          </a:ln>
        </p:spPr>
      </p:sp>
      <p:sp>
        <p:nvSpPr>
          <p:cNvPr id="172067" name="Line 35"/>
          <p:cNvSpPr/>
          <p:nvPr/>
        </p:nvSpPr>
        <p:spPr>
          <a:xfrm>
            <a:off x="5638800" y="3505200"/>
            <a:ext cx="152400" cy="228600"/>
          </a:xfrm>
          <a:prstGeom prst="line">
            <a:avLst/>
          </a:prstGeom>
          <a:ln w="9525" cap="flat" cmpd="sng">
            <a:solidFill>
              <a:srgbClr val="000000"/>
            </a:solidFill>
            <a:prstDash val="solid"/>
            <a:headEnd type="none" w="med" len="med"/>
            <a:tailEnd type="none" w="med" len="med"/>
          </a:ln>
        </p:spPr>
      </p:sp>
      <p:sp>
        <p:nvSpPr>
          <p:cNvPr id="172068" name="Line 36"/>
          <p:cNvSpPr/>
          <p:nvPr/>
        </p:nvSpPr>
        <p:spPr>
          <a:xfrm flipH="1">
            <a:off x="5562600" y="4038600"/>
            <a:ext cx="152400" cy="304800"/>
          </a:xfrm>
          <a:prstGeom prst="line">
            <a:avLst/>
          </a:prstGeom>
          <a:ln w="9525" cap="flat" cmpd="sng">
            <a:solidFill>
              <a:srgbClr val="000000"/>
            </a:solidFill>
            <a:prstDash val="solid"/>
            <a:headEnd type="none" w="med" len="med"/>
            <a:tailEnd type="none" w="med" len="med"/>
          </a:ln>
        </p:spPr>
      </p:sp>
      <p:sp>
        <p:nvSpPr>
          <p:cNvPr id="172069" name="Line 37"/>
          <p:cNvSpPr/>
          <p:nvPr/>
        </p:nvSpPr>
        <p:spPr>
          <a:xfrm>
            <a:off x="5943600" y="4038600"/>
            <a:ext cx="152400" cy="304800"/>
          </a:xfrm>
          <a:prstGeom prst="line">
            <a:avLst/>
          </a:prstGeom>
          <a:ln w="9525" cap="flat" cmpd="sng">
            <a:solidFill>
              <a:srgbClr val="000000"/>
            </a:solidFill>
            <a:prstDash val="solid"/>
            <a:headEnd type="none" w="med" len="med"/>
            <a:tailEnd type="none" w="med" len="med"/>
          </a:ln>
        </p:spPr>
      </p:sp>
      <p:sp>
        <p:nvSpPr>
          <p:cNvPr id="172070" name="Line 38"/>
          <p:cNvSpPr/>
          <p:nvPr/>
        </p:nvSpPr>
        <p:spPr>
          <a:xfrm flipH="1">
            <a:off x="8001000" y="2895600"/>
            <a:ext cx="304800" cy="304800"/>
          </a:xfrm>
          <a:prstGeom prst="line">
            <a:avLst/>
          </a:prstGeom>
          <a:ln w="9525" cap="flat" cmpd="sng">
            <a:solidFill>
              <a:srgbClr val="000000"/>
            </a:solidFill>
            <a:prstDash val="solid"/>
            <a:headEnd type="none" w="med" len="med"/>
            <a:tailEnd type="none" w="med" len="med"/>
          </a:ln>
        </p:spPr>
      </p:sp>
      <p:sp>
        <p:nvSpPr>
          <p:cNvPr id="172071" name="Line 39"/>
          <p:cNvSpPr/>
          <p:nvPr/>
        </p:nvSpPr>
        <p:spPr>
          <a:xfrm>
            <a:off x="8458200" y="2895600"/>
            <a:ext cx="228600" cy="304800"/>
          </a:xfrm>
          <a:prstGeom prst="line">
            <a:avLst/>
          </a:prstGeom>
          <a:ln w="9525" cap="flat" cmpd="sng">
            <a:solidFill>
              <a:srgbClr val="000000"/>
            </a:solidFill>
            <a:prstDash val="solid"/>
            <a:headEnd type="none" w="med" len="med"/>
            <a:tailEnd type="none" w="med" len="med"/>
          </a:ln>
        </p:spPr>
      </p:sp>
      <p:sp>
        <p:nvSpPr>
          <p:cNvPr id="172072" name="Line 40"/>
          <p:cNvSpPr/>
          <p:nvPr/>
        </p:nvSpPr>
        <p:spPr>
          <a:xfrm flipH="1">
            <a:off x="8382000" y="3429000"/>
            <a:ext cx="228600" cy="381000"/>
          </a:xfrm>
          <a:prstGeom prst="line">
            <a:avLst/>
          </a:prstGeom>
          <a:ln w="9525" cap="flat" cmpd="sng">
            <a:solidFill>
              <a:srgbClr val="000000"/>
            </a:solidFill>
            <a:prstDash val="solid"/>
            <a:headEnd type="none" w="med" len="med"/>
            <a:tailEnd type="none" w="med" len="med"/>
          </a:ln>
        </p:spPr>
      </p:sp>
      <p:sp>
        <p:nvSpPr>
          <p:cNvPr id="172073" name="Line 41"/>
          <p:cNvSpPr/>
          <p:nvPr/>
        </p:nvSpPr>
        <p:spPr>
          <a:xfrm>
            <a:off x="8839200" y="3429000"/>
            <a:ext cx="228600" cy="381000"/>
          </a:xfrm>
          <a:prstGeom prst="line">
            <a:avLst/>
          </a:prstGeom>
          <a:ln w="9525" cap="flat" cmpd="sng">
            <a:solidFill>
              <a:srgbClr val="000000"/>
            </a:solidFill>
            <a:prstDash val="solid"/>
            <a:headEnd type="none" w="med" len="med"/>
            <a:tailEnd type="none" w="med" len="med"/>
          </a:ln>
        </p:spPr>
      </p:sp>
      <p:sp>
        <p:nvSpPr>
          <p:cNvPr id="172074" name="Line 42"/>
          <p:cNvSpPr/>
          <p:nvPr/>
        </p:nvSpPr>
        <p:spPr>
          <a:xfrm flipH="1">
            <a:off x="8839200" y="4114800"/>
            <a:ext cx="228600" cy="381000"/>
          </a:xfrm>
          <a:prstGeom prst="line">
            <a:avLst/>
          </a:prstGeom>
          <a:ln w="9525" cap="flat" cmpd="sng">
            <a:solidFill>
              <a:srgbClr val="000000"/>
            </a:solidFill>
            <a:prstDash val="solid"/>
            <a:headEnd type="none" w="med" len="med"/>
            <a:tailEnd type="none" w="med" len="med"/>
          </a:ln>
        </p:spPr>
      </p:sp>
      <p:sp>
        <p:nvSpPr>
          <p:cNvPr id="172075" name="Line 43"/>
          <p:cNvSpPr/>
          <p:nvPr/>
        </p:nvSpPr>
        <p:spPr>
          <a:xfrm>
            <a:off x="9220200" y="4114800"/>
            <a:ext cx="228600" cy="381000"/>
          </a:xfrm>
          <a:prstGeom prst="line">
            <a:avLst/>
          </a:prstGeom>
          <a:ln w="9525" cap="flat" cmpd="sng">
            <a:solidFill>
              <a:srgbClr val="000000"/>
            </a:solidFill>
            <a:prstDash val="solid"/>
            <a:headEnd type="none" w="med" len="med"/>
            <a:tailEnd type="none" w="med" len="med"/>
          </a:ln>
        </p:spPr>
      </p:sp>
      <p:sp>
        <p:nvSpPr>
          <p:cNvPr id="172076" name="Text Box 44"/>
          <p:cNvSpPr txBox="1"/>
          <p:nvPr>
            <p:custDataLst>
              <p:tags r:id="rId28"/>
            </p:custDataLst>
          </p:nvPr>
        </p:nvSpPr>
        <p:spPr>
          <a:xfrm>
            <a:off x="5410200" y="46482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a</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77" name="Text Box 45"/>
          <p:cNvSpPr txBox="1"/>
          <p:nvPr>
            <p:custDataLst>
              <p:tags r:id="rId29"/>
            </p:custDataLst>
          </p:nvPr>
        </p:nvSpPr>
        <p:spPr>
          <a:xfrm>
            <a:off x="22098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a</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78" name="Text Box 46"/>
          <p:cNvSpPr txBox="1"/>
          <p:nvPr>
            <p:custDataLst>
              <p:tags r:id="rId30"/>
            </p:custDataLst>
          </p:nvPr>
        </p:nvSpPr>
        <p:spPr>
          <a:xfrm>
            <a:off x="7620000" y="3429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a</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79" name="Text Box 47"/>
          <p:cNvSpPr txBox="1"/>
          <p:nvPr>
            <p:custDataLst>
              <p:tags r:id="rId31"/>
            </p:custDataLst>
          </p:nvPr>
        </p:nvSpPr>
        <p:spPr>
          <a:xfrm>
            <a:off x="6019800" y="46482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b</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0" name="Text Box 48"/>
          <p:cNvSpPr txBox="1"/>
          <p:nvPr>
            <p:custDataLst>
              <p:tags r:id="rId32"/>
            </p:custDataLst>
          </p:nvPr>
        </p:nvSpPr>
        <p:spPr>
          <a:xfrm>
            <a:off x="27432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b</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1" name="Text Box 49"/>
          <p:cNvSpPr txBox="1"/>
          <p:nvPr>
            <p:custDataLst>
              <p:tags r:id="rId33"/>
            </p:custDataLst>
          </p:nvPr>
        </p:nvSpPr>
        <p:spPr>
          <a:xfrm>
            <a:off x="6400800" y="3429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c</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2" name="Text Box 50"/>
          <p:cNvSpPr txBox="1"/>
          <p:nvPr>
            <p:custDataLst>
              <p:tags r:id="rId34"/>
            </p:custDataLst>
          </p:nvPr>
        </p:nvSpPr>
        <p:spPr>
          <a:xfrm>
            <a:off x="7924800" y="39624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b</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3" name="Text Box 51"/>
          <p:cNvSpPr txBox="1"/>
          <p:nvPr>
            <p:custDataLst>
              <p:tags r:id="rId35"/>
            </p:custDataLst>
          </p:nvPr>
        </p:nvSpPr>
        <p:spPr>
          <a:xfrm>
            <a:off x="31242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c</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4" name="Text Box 52"/>
          <p:cNvSpPr txBox="1"/>
          <p:nvPr>
            <p:custDataLst>
              <p:tags r:id="rId36"/>
            </p:custDataLst>
          </p:nvPr>
        </p:nvSpPr>
        <p:spPr>
          <a:xfrm>
            <a:off x="9372600" y="48006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d</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5" name="Text Box 53"/>
          <p:cNvSpPr txBox="1"/>
          <p:nvPr>
            <p:custDataLst>
              <p:tags r:id="rId37"/>
            </p:custDataLst>
          </p:nvPr>
        </p:nvSpPr>
        <p:spPr>
          <a:xfrm>
            <a:off x="8610600" y="48006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c</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6" name="Text Box 54"/>
          <p:cNvSpPr txBox="1"/>
          <p:nvPr>
            <p:custDataLst>
              <p:tags r:id="rId38"/>
            </p:custDataLst>
          </p:nvPr>
        </p:nvSpPr>
        <p:spPr>
          <a:xfrm>
            <a:off x="4953000" y="40386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d</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7" name="Text Box 55"/>
          <p:cNvSpPr txBox="1"/>
          <p:nvPr>
            <p:custDataLst>
              <p:tags r:id="rId39"/>
            </p:custDataLst>
          </p:nvPr>
        </p:nvSpPr>
        <p:spPr>
          <a:xfrm>
            <a:off x="3581400" y="4191000"/>
            <a:ext cx="304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d</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8" name="Text Box 56"/>
          <p:cNvSpPr txBox="1"/>
          <p:nvPr>
            <p:custDataLst>
              <p:tags r:id="rId40"/>
            </p:custDataLst>
          </p:nvPr>
        </p:nvSpPr>
        <p:spPr>
          <a:xfrm>
            <a:off x="1524000" y="5410200"/>
            <a:ext cx="2971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WPL = 7*2+5*2+2*2+4*2</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89" name="Text Box 57"/>
          <p:cNvSpPr txBox="1"/>
          <p:nvPr>
            <p:custDataLst>
              <p:tags r:id="rId41"/>
            </p:custDataLst>
          </p:nvPr>
        </p:nvSpPr>
        <p:spPr>
          <a:xfrm>
            <a:off x="4191000" y="5410200"/>
            <a:ext cx="37338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WPL = 7*3+5*3+2*1+4*2</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172090" name="Text Box 58"/>
          <p:cNvSpPr txBox="1"/>
          <p:nvPr>
            <p:custDataLst>
              <p:tags r:id="rId42"/>
            </p:custDataLst>
          </p:nvPr>
        </p:nvSpPr>
        <p:spPr>
          <a:xfrm>
            <a:off x="7239000" y="5410200"/>
            <a:ext cx="3657600" cy="368300"/>
          </a:xfrm>
          <a:prstGeom prst="rect">
            <a:avLst/>
          </a:prstGeom>
          <a:noFill/>
          <a:ln w="9525">
            <a:noFill/>
          </a:ln>
        </p:spPr>
        <p:txBody>
          <a:bodyPr>
            <a:spAutoFit/>
          </a:bodyPr>
          <a:p>
            <a:pPr marL="273050" indent="-273050" algn="ctr" eaLnBrk="1" hangingPunct="1">
              <a:spcBef>
                <a:spcPct val="50000"/>
              </a:spcBef>
              <a:buClr>
                <a:schemeClr val="accent1"/>
              </a:buClr>
              <a:buSzPct val="76000"/>
              <a:buFont typeface="Wingdings 3" panose="05040102010807070707" pitchFamily="18" charset="2"/>
            </a:pPr>
            <a:r>
              <a:rPr lang="en-US" altLang="zh-CN" dirty="0">
                <a:solidFill>
                  <a:schemeClr val="dk1"/>
                </a:solidFill>
                <a:latin typeface="微软雅黑" panose="020B0503020204020204" pitchFamily="34" charset="-122"/>
                <a:ea typeface="微软雅黑" panose="020B0503020204020204" pitchFamily="34" charset="-122"/>
              </a:rPr>
              <a:t>WPL = 7*1+5*2+2*3+4*3</a:t>
            </a:r>
            <a:endParaRPr lang="en-US" altLang="zh-CN" dirty="0">
              <a:solidFill>
                <a:schemeClr val="dk1"/>
              </a:solidFill>
              <a:latin typeface="微软雅黑" panose="020B0503020204020204" pitchFamily="34" charset="-122"/>
              <a:ea typeface="微软雅黑" panose="020B0503020204020204" pitchFamily="34" charset="-122"/>
            </a:endParaRPr>
          </a:p>
        </p:txBody>
      </p:sp>
    </p:spTree>
    <p:custDataLst>
      <p:tags r:id="rId43"/>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custDataLst>
              <p:tags r:id="rId1"/>
            </p:custDataLst>
          </p:nvPr>
        </p:nvSpPr>
        <p:spPr>
          <a:xfrm>
            <a:off x="2251075" y="3195320"/>
            <a:ext cx="784225" cy="741680"/>
          </a:xfrm>
          <a:prstGeom prst="rect">
            <a:avLst/>
          </a:prstGeom>
          <a:noFill/>
        </p:spPr>
        <p:txBody>
          <a:bodyPr wrap="square" lIns="90000" tIns="46800" rIns="90000" bIns="46800">
            <a:normAutofit fontScale="50000"/>
            <a:scene3d>
              <a:camera prst="orthographicFront"/>
              <a:lightRig rig="threePt" dir="t"/>
            </a:scene3d>
            <a:sp3d contourW="12700"/>
          </a:bodyPr>
          <a:p>
            <a:pPr marL="0" indent="0" algn="r">
              <a:lnSpc>
                <a:spcPct val="100000"/>
              </a:lnSpc>
              <a:spcBef>
                <a:spcPts val="0"/>
              </a:spcBef>
              <a:spcAft>
                <a:spcPts val="0"/>
              </a:spcAft>
              <a:buSzPct val="100000"/>
            </a:pPr>
            <a:r>
              <a:rPr lang="zh-CN" altLang="en-US" sz="4200" dirty="0">
                <a:solidFill>
                  <a:schemeClr val="dk1">
                    <a:lumMod val="85000"/>
                    <a:lumOff val="15000"/>
                  </a:schemeClr>
                </a:solidFill>
                <a:latin typeface="Arial" panose="020B0604020202020204" pitchFamily="34" charset="0"/>
                <a:ea typeface="微软雅黑" panose="020B0503020204020204" pitchFamily="34" charset="-122"/>
              </a:rPr>
              <a:t>树的概念 </a:t>
            </a:r>
            <a:endParaRPr lang="zh-CN" altLang="en-US" sz="420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17" name="文本框 16"/>
          <p:cNvSpPr txBox="1"/>
          <p:nvPr>
            <p:custDataLst>
              <p:tags r:id="rId2"/>
            </p:custDataLst>
          </p:nvPr>
        </p:nvSpPr>
        <p:spPr>
          <a:xfrm>
            <a:off x="3024120" y="3253105"/>
            <a:ext cx="2577600" cy="417195"/>
          </a:xfrm>
          <a:prstGeom prst="rect">
            <a:avLst/>
          </a:prstGeom>
          <a:noFill/>
        </p:spPr>
        <p:txBody>
          <a:bodyPr wrap="square" lIns="90000" tIns="46800" rIns="90000" bIns="46800">
            <a:normAutofit lnSpcReduction="10000"/>
            <a:scene3d>
              <a:camera prst="orthographicFront"/>
              <a:lightRig rig="threePt" dir="t"/>
            </a:scene3d>
            <a:sp3d contourW="12700"/>
          </a:bodyPr>
          <a:p>
            <a:r>
              <a:rPr lang="zh-CN" altLang="en-US" sz="2110" b="1" dirty="0">
                <a:solidFill>
                  <a:schemeClr val="dk1">
                    <a:lumMod val="85000"/>
                    <a:lumOff val="15000"/>
                  </a:schemeClr>
                </a:solidFill>
                <a:latin typeface="Arial" panose="020B0604020202020204" pitchFamily="34" charset="0"/>
                <a:ea typeface="微软雅黑" panose="020B0503020204020204" pitchFamily="34" charset="-122"/>
              </a:rPr>
              <a:t>单击此处添加标题</a:t>
            </a:r>
            <a:endParaRPr lang="zh-CN" altLang="en-US" sz="2110" b="1"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18" name="文本框 17"/>
          <p:cNvSpPr txBox="1"/>
          <p:nvPr>
            <p:custDataLst>
              <p:tags r:id="rId3"/>
            </p:custDataLst>
          </p:nvPr>
        </p:nvSpPr>
        <p:spPr>
          <a:xfrm>
            <a:off x="3002598" y="3642995"/>
            <a:ext cx="2620645" cy="339090"/>
          </a:xfrm>
          <a:prstGeom prst="rect">
            <a:avLst/>
          </a:prstGeom>
          <a:noFill/>
        </p:spPr>
        <p:txBody>
          <a:bodyPr wrap="square" lIns="90000" tIns="46800" rIns="90000" bIns="46800">
            <a:normAutofit/>
            <a:scene3d>
              <a:camera prst="orthographicFront"/>
              <a:lightRig rig="threePt" dir="t"/>
            </a:scene3d>
            <a:sp3d contourW="12700"/>
          </a:bodyPr>
          <a:p>
            <a:r>
              <a:rPr lang="en-US" altLang="zh-CN" sz="1500" dirty="0">
                <a:solidFill>
                  <a:schemeClr val="dk1">
                    <a:lumMod val="85000"/>
                    <a:lumOff val="15000"/>
                  </a:schemeClr>
                </a:solidFill>
                <a:latin typeface="Arial" panose="020B0604020202020204" pitchFamily="34" charset="0"/>
                <a:ea typeface="微软雅黑" panose="020B0503020204020204" pitchFamily="34" charset="-122"/>
              </a:rPr>
              <a:t>单击此处添加文本具体内容</a:t>
            </a:r>
            <a:endParaRPr lang="en-US" altLang="zh-CN" sz="150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19" name="文本框 18"/>
          <p:cNvSpPr txBox="1"/>
          <p:nvPr>
            <p:custDataLst>
              <p:tags r:id="rId4"/>
            </p:custDataLst>
          </p:nvPr>
        </p:nvSpPr>
        <p:spPr>
          <a:xfrm>
            <a:off x="7413240" y="3253105"/>
            <a:ext cx="2577600" cy="417195"/>
          </a:xfrm>
          <a:prstGeom prst="rect">
            <a:avLst/>
          </a:prstGeom>
          <a:noFill/>
        </p:spPr>
        <p:txBody>
          <a:bodyPr wrap="square" lIns="90000" tIns="46800" rIns="90000" bIns="46800">
            <a:normAutofit lnSpcReduction="10000"/>
            <a:scene3d>
              <a:camera prst="orthographicFront"/>
              <a:lightRig rig="threePt" dir="t"/>
            </a:scene3d>
            <a:sp3d contourW="12700"/>
          </a:bodyPr>
          <a:p>
            <a:r>
              <a:rPr lang="zh-CN" altLang="en-US" sz="2110" b="1" dirty="0">
                <a:solidFill>
                  <a:schemeClr val="dk1">
                    <a:lumMod val="85000"/>
                    <a:lumOff val="15000"/>
                  </a:schemeClr>
                </a:solidFill>
                <a:latin typeface="Arial" panose="020B0604020202020204" pitchFamily="34" charset="0"/>
                <a:ea typeface="微软雅黑" panose="020B0503020204020204" pitchFamily="34" charset="-122"/>
              </a:rPr>
              <a:t>单击此处添加标题</a:t>
            </a:r>
            <a:endParaRPr lang="zh-CN" altLang="en-US" sz="2110" b="1"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20" name="文本框 19"/>
          <p:cNvSpPr txBox="1"/>
          <p:nvPr>
            <p:custDataLst>
              <p:tags r:id="rId5"/>
            </p:custDataLst>
          </p:nvPr>
        </p:nvSpPr>
        <p:spPr>
          <a:xfrm>
            <a:off x="6658293" y="3195320"/>
            <a:ext cx="784225" cy="741680"/>
          </a:xfrm>
          <a:prstGeom prst="rect">
            <a:avLst/>
          </a:prstGeom>
          <a:noFill/>
        </p:spPr>
        <p:txBody>
          <a:bodyPr wrap="square" lIns="90000" tIns="46800" rIns="90000" bIns="46800">
            <a:normAutofit/>
            <a:scene3d>
              <a:camera prst="orthographicFront"/>
              <a:lightRig rig="threePt" dir="t"/>
            </a:scene3d>
            <a:sp3d contourW="12700"/>
          </a:bodyPr>
          <a:p>
            <a:pPr algn="r"/>
            <a:r>
              <a:rPr lang="en-US" altLang="zh-CN" sz="2100" dirty="0">
                <a:solidFill>
                  <a:schemeClr val="dk1">
                    <a:lumMod val="85000"/>
                    <a:lumOff val="15000"/>
                  </a:schemeClr>
                </a:solidFill>
                <a:latin typeface="Arial" panose="020B0604020202020204" pitchFamily="34" charset="0"/>
                <a:ea typeface="微软雅黑" panose="020B0503020204020204" pitchFamily="34" charset="-122"/>
              </a:rPr>
              <a:t>02</a:t>
            </a:r>
            <a:endParaRPr lang="en-US" altLang="zh-CN" sz="210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21" name="文本框 20"/>
          <p:cNvSpPr txBox="1"/>
          <p:nvPr>
            <p:custDataLst>
              <p:tags r:id="rId6"/>
            </p:custDataLst>
          </p:nvPr>
        </p:nvSpPr>
        <p:spPr>
          <a:xfrm>
            <a:off x="7413625" y="3642995"/>
            <a:ext cx="2576830" cy="339090"/>
          </a:xfrm>
          <a:prstGeom prst="rect">
            <a:avLst/>
          </a:prstGeom>
          <a:noFill/>
        </p:spPr>
        <p:txBody>
          <a:bodyPr wrap="square" lIns="90000" tIns="46800" rIns="90000" bIns="46800">
            <a:normAutofit/>
            <a:scene3d>
              <a:camera prst="orthographicFront"/>
              <a:lightRig rig="threePt" dir="t"/>
            </a:scene3d>
            <a:sp3d contourW="12700"/>
          </a:bodyPr>
          <a:p>
            <a:r>
              <a:rPr lang="en-US" altLang="zh-CN" sz="1500" dirty="0">
                <a:solidFill>
                  <a:schemeClr val="dk1">
                    <a:lumMod val="85000"/>
                    <a:lumOff val="15000"/>
                  </a:schemeClr>
                </a:solidFill>
                <a:latin typeface="Arial" panose="020B0604020202020204" pitchFamily="34" charset="0"/>
                <a:ea typeface="微软雅黑" panose="020B0503020204020204" pitchFamily="34" charset="-122"/>
              </a:rPr>
              <a:t>单击此处添加文本具体内容</a:t>
            </a:r>
            <a:endParaRPr lang="en-US" altLang="zh-CN" sz="150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9" name="文本框 8"/>
          <p:cNvSpPr txBox="1"/>
          <p:nvPr>
            <p:custDataLst>
              <p:tags r:id="rId7"/>
            </p:custDataLst>
          </p:nvPr>
        </p:nvSpPr>
        <p:spPr>
          <a:xfrm>
            <a:off x="5092383" y="1034415"/>
            <a:ext cx="2004695" cy="829945"/>
          </a:xfrm>
          <a:prstGeom prst="rect">
            <a:avLst/>
          </a:prstGeom>
          <a:noFill/>
        </p:spPr>
        <p:txBody>
          <a:bodyPr vert="horz" wrap="square" lIns="90000" tIns="46800" rIns="90000" bIns="46800" rtlCol="0">
            <a:normAutofit lnSpcReduction="20000"/>
          </a:bodyPr>
          <a:p>
            <a:pPr marL="0" indent="0" algn="dist">
              <a:lnSpc>
                <a:spcPct val="100000"/>
              </a:lnSpc>
              <a:spcBef>
                <a:spcPts val="0"/>
              </a:spcBef>
              <a:spcAft>
                <a:spcPts val="0"/>
              </a:spcAft>
              <a:buSzPct val="100000"/>
              <a:buNone/>
            </a:pPr>
            <a:r>
              <a:rPr lang="zh-CN" altLang="en-US" sz="4800" dirty="0">
                <a:solidFill>
                  <a:schemeClr val="accent1"/>
                </a:solidFill>
                <a:latin typeface="Arial" panose="020B0604020202020204" pitchFamily="34" charset="0"/>
                <a:ea typeface="汉仪旗黑-85S" panose="00020600040101010101" pitchFamily="18" charset="-122"/>
              </a:rPr>
              <a:t>树</a:t>
            </a:r>
            <a:endParaRPr lang="zh-CN" altLang="en-US" sz="4800" dirty="0">
              <a:solidFill>
                <a:schemeClr val="accent1"/>
              </a:solidFill>
              <a:latin typeface="Arial" panose="020B0604020202020204" pitchFamily="34" charset="0"/>
              <a:ea typeface="汉仪旗黑-85S" panose="00020600040101010101" pitchFamily="18" charset="-122"/>
            </a:endParaRPr>
          </a:p>
        </p:txBody>
      </p:sp>
      <p:sp>
        <p:nvSpPr>
          <p:cNvPr id="38" name="文本框 37"/>
          <p:cNvSpPr txBox="1"/>
          <p:nvPr>
            <p:custDataLst>
              <p:tags r:id="rId8"/>
            </p:custDataLst>
          </p:nvPr>
        </p:nvSpPr>
        <p:spPr>
          <a:xfrm>
            <a:off x="5155248" y="1788160"/>
            <a:ext cx="1878965" cy="368300"/>
          </a:xfrm>
          <a:prstGeom prst="rect">
            <a:avLst/>
          </a:prstGeom>
          <a:noFill/>
        </p:spPr>
        <p:txBody>
          <a:bodyPr wrap="square" lIns="90000" tIns="46800" rIns="90000" bIns="46800" rtlCol="0">
            <a:normAutofit/>
          </a:bodyPr>
          <a:p>
            <a:pPr algn="dist"/>
            <a:r>
              <a:rPr lang="en-US" altLang="zh-CN">
                <a:solidFill>
                  <a:schemeClr val="dk1">
                    <a:lumMod val="85000"/>
                    <a:lumOff val="15000"/>
                  </a:schemeClr>
                </a:solidFill>
                <a:latin typeface="Arial" panose="020B0604020202020204" pitchFamily="34" charset="0"/>
                <a:ea typeface="微软雅黑" panose="020B0503020204020204" pitchFamily="34" charset="-122"/>
              </a:rPr>
              <a:t>Contents</a:t>
            </a:r>
            <a:endParaRPr lang="en-US" altLang="zh-CN">
              <a:solidFill>
                <a:schemeClr val="dk1">
                  <a:lumMod val="85000"/>
                  <a:lumOff val="15000"/>
                </a:schemeClr>
              </a:solidFill>
              <a:latin typeface="Arial" panose="020B0604020202020204" pitchFamily="34" charset="0"/>
              <a:ea typeface="微软雅黑" panose="020B0503020204020204" pitchFamily="34" charset="-122"/>
            </a:endParaRPr>
          </a:p>
        </p:txBody>
      </p:sp>
    </p:spTree>
    <p:custDataLst>
      <p:tags r:id="rId9"/>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2"/>
          <p:cNvSpPr txBox="1">
            <a:spLocks noGrp="1"/>
          </p:cNvSpPr>
          <p:nvPr>
            <p:custDataLst>
              <p:tags r:id="rId1"/>
            </p:custDataLst>
          </p:nvPr>
        </p:nvSpPr>
        <p:spPr>
          <a:xfrm>
            <a:off x="4422775" y="6356350"/>
            <a:ext cx="3505200" cy="365125"/>
          </a:xfrm>
          <a:prstGeom prst="rect">
            <a:avLst/>
          </a:prstGeom>
          <a:noFill/>
          <a:ln w="9525">
            <a:noFill/>
          </a:ln>
        </p:spPr>
        <p:txBody>
          <a:bodyPr/>
          <a:p>
            <a:pPr algn="r" eaLnBrk="1" hangingPunct="1">
              <a:buFont typeface="Wingdings 3" panose="05040102010807070707" pitchFamily="18" charset="2"/>
            </a:pPr>
            <a:r>
              <a:rPr lang="en-US" altLang="zh-CN" sz="1400" dirty="0">
                <a:solidFill>
                  <a:schemeClr val="dk2">
                    <a:lumMod val="25000"/>
                  </a:schemeClr>
                </a:solidFill>
                <a:latin typeface="Arial" panose="020B0604020202020204" pitchFamily="34" charset="0"/>
                <a:cs typeface="Arial" panose="020B0604020202020204" pitchFamily="34" charset="0"/>
              </a:rPr>
              <a:t>www.embedu.org</a:t>
            </a:r>
            <a:endParaRPr lang="en-US" altLang="zh-CN" sz="1400" dirty="0">
              <a:solidFill>
                <a:schemeClr val="dk2">
                  <a:lumMod val="2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9" name="标题 8"/>
          <p:cNvSpPr>
            <a:spLocks noGrp="1"/>
          </p:cNvSpPr>
          <p:nvPr>
            <p:ph type="title"/>
            <p:custDataLst>
              <p:tags r:id="rId2"/>
            </p:custDataLst>
          </p:nvPr>
        </p:nvSpPr>
        <p:spPr/>
        <p:txBody>
          <a:bodyPr/>
          <a:p>
            <a:pPr marL="0" lvl="0" indent="0" algn="ctr">
              <a:lnSpc>
                <a:spcPct val="100000"/>
              </a:lnSpc>
              <a:spcBef>
                <a:spcPts val="0"/>
              </a:spcBef>
              <a:spcAft>
                <a:spcPts val="0"/>
              </a:spcAft>
              <a:buSzPct val="100000"/>
              <a:buNone/>
            </a:pPr>
            <a:r>
              <a:rPr lang="en-US" altLang="zh-CN" sz="8800" dirty="0">
                <a:solidFill>
                  <a:schemeClr val="accent1"/>
                </a:solidFill>
              </a:rPr>
              <a:t>Q&amp;A</a:t>
            </a:r>
            <a:endParaRPr lang="en-US" altLang="zh-CN" sz="8800" dirty="0">
              <a:solidFill>
                <a:schemeClr val="accent1"/>
              </a:solidFill>
            </a:endParaRPr>
          </a:p>
        </p:txBody>
      </p:sp>
      <p:pic>
        <p:nvPicPr>
          <p:cNvPr id="15" name="图片 14" descr="图片1"/>
          <p:cNvPicPr>
            <a:picLocks noChangeAspect="1"/>
          </p:cNvPicPr>
          <p:nvPr>
            <p:custDataLst>
              <p:tags r:id="rId3"/>
            </p:custDataLst>
          </p:nvPr>
        </p:nvPicPr>
        <p:blipFill>
          <a:blip r:embed="rId4"/>
          <a:srcRect t="30524" b="30524"/>
          <a:stretch>
            <a:fillRect/>
          </a:stretch>
        </p:blipFill>
        <p:spPr>
          <a:xfrm>
            <a:off x="5384553" y="327342"/>
            <a:ext cx="1422894" cy="474075"/>
          </a:xfrm>
          <a:prstGeom prst="rect">
            <a:avLst/>
          </a:prstGeom>
          <a:effectLst>
            <a:outerShdw blurRad="457200" dist="50800" dir="2700000" algn="tl" rotWithShape="0">
              <a:srgbClr val="000000">
                <a:alpha val="20000"/>
              </a:srgbClr>
            </a:outerShdw>
          </a:effectLst>
        </p:spPr>
      </p:pic>
    </p:spTree>
    <p:custDataLst>
      <p:tags r:id="rId5"/>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43398" name="Oval 3"/>
          <p:cNvSpPr/>
          <p:nvPr>
            <p:custDataLst>
              <p:tags r:id="rId6"/>
            </p:custDataLst>
          </p:nvPr>
        </p:nvSpPr>
        <p:spPr>
          <a:xfrm>
            <a:off x="2134235" y="2527935"/>
            <a:ext cx="633730" cy="58801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99" name="AutoShape 4"/>
          <p:cNvSpPr/>
          <p:nvPr>
            <p:custDataLst>
              <p:tags r:id="rId7"/>
            </p:custDataLst>
          </p:nvPr>
        </p:nvSpPr>
        <p:spPr>
          <a:xfrm>
            <a:off x="3056256" y="1537335"/>
            <a:ext cx="1960879" cy="398779"/>
          </a:xfrm>
          <a:prstGeom prst="wedgeRectCallout">
            <a:avLst>
              <a:gd name="adj1" fmla="val -45491"/>
              <a:gd name="adj2" fmla="val 143750"/>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只有根结点的树</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43373" name="Oval 7"/>
          <p:cNvSpPr/>
          <p:nvPr>
            <p:custDataLst>
              <p:tags r:id="rId8"/>
            </p:custDataLst>
          </p:nvPr>
        </p:nvSpPr>
        <p:spPr>
          <a:xfrm>
            <a:off x="7468235" y="168910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74" name="Oval 8"/>
          <p:cNvSpPr/>
          <p:nvPr>
            <p:custDataLst>
              <p:tags r:id="rId9"/>
            </p:custDataLst>
          </p:nvPr>
        </p:nvSpPr>
        <p:spPr>
          <a:xfrm>
            <a:off x="6442710" y="250190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B</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75" name="Oval 9"/>
          <p:cNvSpPr/>
          <p:nvPr>
            <p:custDataLst>
              <p:tags r:id="rId10"/>
            </p:custDataLst>
          </p:nvPr>
        </p:nvSpPr>
        <p:spPr>
          <a:xfrm>
            <a:off x="7468235" y="250190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C</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76" name="Oval 10"/>
          <p:cNvSpPr/>
          <p:nvPr>
            <p:custDataLst>
              <p:tags r:id="rId11"/>
            </p:custDataLst>
          </p:nvPr>
        </p:nvSpPr>
        <p:spPr>
          <a:xfrm>
            <a:off x="8701405" y="250190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D</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77" name="Oval 11"/>
          <p:cNvSpPr/>
          <p:nvPr>
            <p:custDataLst>
              <p:tags r:id="rId12"/>
            </p:custDataLst>
          </p:nvPr>
        </p:nvSpPr>
        <p:spPr>
          <a:xfrm>
            <a:off x="5845810" y="3272155"/>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E</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78" name="Oval 12"/>
          <p:cNvSpPr/>
          <p:nvPr>
            <p:custDataLst>
              <p:tags r:id="rId13"/>
            </p:custDataLst>
          </p:nvPr>
        </p:nvSpPr>
        <p:spPr>
          <a:xfrm>
            <a:off x="6868160" y="3272155"/>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F</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79" name="Oval 13"/>
          <p:cNvSpPr/>
          <p:nvPr>
            <p:custDataLst>
              <p:tags r:id="rId14"/>
            </p:custDataLst>
          </p:nvPr>
        </p:nvSpPr>
        <p:spPr>
          <a:xfrm>
            <a:off x="7468235" y="3272155"/>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G</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0" name="Oval 14"/>
          <p:cNvSpPr/>
          <p:nvPr>
            <p:custDataLst>
              <p:tags r:id="rId15"/>
            </p:custDataLst>
          </p:nvPr>
        </p:nvSpPr>
        <p:spPr>
          <a:xfrm>
            <a:off x="8050530" y="3272155"/>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H</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1" name="Oval 15"/>
          <p:cNvSpPr/>
          <p:nvPr>
            <p:custDataLst>
              <p:tags r:id="rId16"/>
            </p:custDataLst>
          </p:nvPr>
        </p:nvSpPr>
        <p:spPr>
          <a:xfrm>
            <a:off x="8701405" y="3272155"/>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I</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2" name="Oval 16"/>
          <p:cNvSpPr/>
          <p:nvPr>
            <p:custDataLst>
              <p:tags r:id="rId17"/>
            </p:custDataLst>
          </p:nvPr>
        </p:nvSpPr>
        <p:spPr>
          <a:xfrm>
            <a:off x="9293860" y="3272155"/>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J</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3" name="Oval 17"/>
          <p:cNvSpPr/>
          <p:nvPr>
            <p:custDataLst>
              <p:tags r:id="rId18"/>
            </p:custDataLst>
          </p:nvPr>
        </p:nvSpPr>
        <p:spPr>
          <a:xfrm>
            <a:off x="5431155" y="401193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K</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4" name="Oval 18"/>
          <p:cNvSpPr/>
          <p:nvPr>
            <p:custDataLst>
              <p:tags r:id="rId19"/>
            </p:custDataLst>
          </p:nvPr>
        </p:nvSpPr>
        <p:spPr>
          <a:xfrm>
            <a:off x="6242685" y="401193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L</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5" name="Oval 19"/>
          <p:cNvSpPr/>
          <p:nvPr>
            <p:custDataLst>
              <p:tags r:id="rId20"/>
            </p:custDataLst>
          </p:nvPr>
        </p:nvSpPr>
        <p:spPr>
          <a:xfrm>
            <a:off x="8025130" y="4011930"/>
            <a:ext cx="460375" cy="463550"/>
          </a:xfrm>
          <a:prstGeom prst="ellipse">
            <a:avLst/>
          </a:prstGeom>
          <a:noFill/>
          <a:ln w="2857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M</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3386" name="Line 20"/>
          <p:cNvSpPr/>
          <p:nvPr>
            <p:custDataLst>
              <p:tags r:id="rId21"/>
            </p:custDataLst>
          </p:nvPr>
        </p:nvSpPr>
        <p:spPr>
          <a:xfrm>
            <a:off x="7691755" y="2162175"/>
            <a:ext cx="0" cy="335280"/>
          </a:xfrm>
          <a:prstGeom prst="line">
            <a:avLst/>
          </a:prstGeom>
          <a:ln w="28575" cap="flat" cmpd="sng">
            <a:solidFill>
              <a:schemeClr val="dk1"/>
            </a:solidFill>
            <a:prstDash val="solid"/>
            <a:headEnd type="none" w="med" len="med"/>
            <a:tailEnd type="none" w="med" len="med"/>
          </a:ln>
        </p:spPr>
      </p:sp>
      <p:sp>
        <p:nvSpPr>
          <p:cNvPr id="143387" name="Line 21"/>
          <p:cNvSpPr/>
          <p:nvPr>
            <p:custDataLst>
              <p:tags r:id="rId22"/>
            </p:custDataLst>
          </p:nvPr>
        </p:nvSpPr>
        <p:spPr>
          <a:xfrm flipH="1">
            <a:off x="7691755" y="2973705"/>
            <a:ext cx="0" cy="300355"/>
          </a:xfrm>
          <a:prstGeom prst="line">
            <a:avLst/>
          </a:prstGeom>
          <a:ln w="28575" cap="flat" cmpd="sng">
            <a:solidFill>
              <a:schemeClr val="dk1"/>
            </a:solidFill>
            <a:prstDash val="solid"/>
            <a:headEnd type="none" w="med" len="med"/>
            <a:tailEnd type="none" w="med" len="med"/>
          </a:ln>
        </p:spPr>
      </p:sp>
      <p:sp>
        <p:nvSpPr>
          <p:cNvPr id="143388" name="Line 22"/>
          <p:cNvSpPr/>
          <p:nvPr>
            <p:custDataLst>
              <p:tags r:id="rId23"/>
            </p:custDataLst>
          </p:nvPr>
        </p:nvSpPr>
        <p:spPr>
          <a:xfrm>
            <a:off x="8926830" y="2973705"/>
            <a:ext cx="0" cy="300355"/>
          </a:xfrm>
          <a:prstGeom prst="line">
            <a:avLst/>
          </a:prstGeom>
          <a:ln w="28575" cap="flat" cmpd="sng">
            <a:solidFill>
              <a:schemeClr val="dk1"/>
            </a:solidFill>
            <a:prstDash val="solid"/>
            <a:headEnd type="none" w="med" len="med"/>
            <a:tailEnd type="none" w="med" len="med"/>
          </a:ln>
        </p:spPr>
      </p:sp>
      <p:sp>
        <p:nvSpPr>
          <p:cNvPr id="143389" name="Line 23"/>
          <p:cNvSpPr/>
          <p:nvPr>
            <p:custDataLst>
              <p:tags r:id="rId24"/>
            </p:custDataLst>
          </p:nvPr>
        </p:nvSpPr>
        <p:spPr>
          <a:xfrm flipH="1">
            <a:off x="8361680" y="2903855"/>
            <a:ext cx="406400" cy="405130"/>
          </a:xfrm>
          <a:prstGeom prst="line">
            <a:avLst/>
          </a:prstGeom>
          <a:ln w="28575" cap="flat" cmpd="sng">
            <a:solidFill>
              <a:schemeClr val="dk1"/>
            </a:solidFill>
            <a:prstDash val="solid"/>
            <a:headEnd type="none" w="med" len="med"/>
            <a:tailEnd type="none" w="med" len="med"/>
          </a:ln>
        </p:spPr>
      </p:sp>
      <p:sp>
        <p:nvSpPr>
          <p:cNvPr id="143390" name="Line 24"/>
          <p:cNvSpPr/>
          <p:nvPr>
            <p:custDataLst>
              <p:tags r:id="rId25"/>
            </p:custDataLst>
          </p:nvPr>
        </p:nvSpPr>
        <p:spPr>
          <a:xfrm>
            <a:off x="9103360" y="2903855"/>
            <a:ext cx="371475" cy="370205"/>
          </a:xfrm>
          <a:prstGeom prst="line">
            <a:avLst/>
          </a:prstGeom>
          <a:ln w="28575" cap="flat" cmpd="sng">
            <a:solidFill>
              <a:schemeClr val="dk1"/>
            </a:solidFill>
            <a:prstDash val="solid"/>
            <a:headEnd type="none" w="med" len="med"/>
            <a:tailEnd type="none" w="med" len="med"/>
          </a:ln>
        </p:spPr>
      </p:sp>
      <p:sp>
        <p:nvSpPr>
          <p:cNvPr id="143391" name="Line 25"/>
          <p:cNvSpPr/>
          <p:nvPr>
            <p:custDataLst>
              <p:tags r:id="rId26"/>
            </p:custDataLst>
          </p:nvPr>
        </p:nvSpPr>
        <p:spPr>
          <a:xfrm>
            <a:off x="7850505" y="2003425"/>
            <a:ext cx="900430" cy="652780"/>
          </a:xfrm>
          <a:prstGeom prst="line">
            <a:avLst/>
          </a:prstGeom>
          <a:ln w="28575" cap="flat" cmpd="sng">
            <a:solidFill>
              <a:schemeClr val="dk1"/>
            </a:solidFill>
            <a:prstDash val="solid"/>
            <a:headEnd type="none" w="med" len="med"/>
            <a:tailEnd type="none" w="med" len="med"/>
          </a:ln>
        </p:spPr>
      </p:sp>
      <p:sp>
        <p:nvSpPr>
          <p:cNvPr id="143392" name="Line 26"/>
          <p:cNvSpPr/>
          <p:nvPr>
            <p:custDataLst>
              <p:tags r:id="rId27"/>
            </p:custDataLst>
          </p:nvPr>
        </p:nvSpPr>
        <p:spPr>
          <a:xfrm flipH="1">
            <a:off x="6811010" y="2038350"/>
            <a:ext cx="669925" cy="548005"/>
          </a:xfrm>
          <a:prstGeom prst="line">
            <a:avLst/>
          </a:prstGeom>
          <a:ln w="28575" cap="flat" cmpd="sng">
            <a:solidFill>
              <a:schemeClr val="dk1"/>
            </a:solidFill>
            <a:prstDash val="solid"/>
            <a:headEnd type="none" w="med" len="med"/>
            <a:tailEnd type="none" w="med" len="med"/>
          </a:ln>
        </p:spPr>
      </p:sp>
      <p:sp>
        <p:nvSpPr>
          <p:cNvPr id="143393" name="Line 27"/>
          <p:cNvSpPr/>
          <p:nvPr>
            <p:custDataLst>
              <p:tags r:id="rId28"/>
            </p:custDataLst>
          </p:nvPr>
        </p:nvSpPr>
        <p:spPr>
          <a:xfrm>
            <a:off x="6757035" y="2938780"/>
            <a:ext cx="265430" cy="370205"/>
          </a:xfrm>
          <a:prstGeom prst="line">
            <a:avLst/>
          </a:prstGeom>
          <a:ln w="28575" cap="flat" cmpd="sng">
            <a:solidFill>
              <a:schemeClr val="dk1"/>
            </a:solidFill>
            <a:prstDash val="solid"/>
            <a:headEnd type="none" w="med" len="med"/>
            <a:tailEnd type="none" w="med" len="med"/>
          </a:ln>
        </p:spPr>
      </p:sp>
      <p:sp>
        <p:nvSpPr>
          <p:cNvPr id="143394" name="Line 28"/>
          <p:cNvSpPr/>
          <p:nvPr>
            <p:custDataLst>
              <p:tags r:id="rId29"/>
            </p:custDataLst>
          </p:nvPr>
        </p:nvSpPr>
        <p:spPr>
          <a:xfrm flipH="1">
            <a:off x="6210935" y="2955925"/>
            <a:ext cx="352425" cy="352425"/>
          </a:xfrm>
          <a:prstGeom prst="line">
            <a:avLst/>
          </a:prstGeom>
          <a:ln w="28575" cap="flat" cmpd="sng">
            <a:solidFill>
              <a:schemeClr val="dk1"/>
            </a:solidFill>
            <a:prstDash val="solid"/>
            <a:headEnd type="none" w="med" len="med"/>
            <a:tailEnd type="none" w="med" len="med"/>
          </a:ln>
        </p:spPr>
      </p:sp>
      <p:sp>
        <p:nvSpPr>
          <p:cNvPr id="143395" name="Line 29"/>
          <p:cNvSpPr/>
          <p:nvPr>
            <p:custDataLst>
              <p:tags r:id="rId30"/>
            </p:custDataLst>
          </p:nvPr>
        </p:nvSpPr>
        <p:spPr>
          <a:xfrm flipH="1">
            <a:off x="5734685" y="3732530"/>
            <a:ext cx="193675" cy="300355"/>
          </a:xfrm>
          <a:prstGeom prst="line">
            <a:avLst/>
          </a:prstGeom>
          <a:ln w="28575" cap="flat" cmpd="sng">
            <a:solidFill>
              <a:schemeClr val="dk1"/>
            </a:solidFill>
            <a:prstDash val="solid"/>
            <a:headEnd type="none" w="med" len="med"/>
            <a:tailEnd type="none" w="med" len="med"/>
          </a:ln>
        </p:spPr>
      </p:sp>
      <p:sp>
        <p:nvSpPr>
          <p:cNvPr id="143396" name="Line 30"/>
          <p:cNvSpPr/>
          <p:nvPr>
            <p:custDataLst>
              <p:tags r:id="rId31"/>
            </p:custDataLst>
          </p:nvPr>
        </p:nvSpPr>
        <p:spPr>
          <a:xfrm>
            <a:off x="6210935" y="3679825"/>
            <a:ext cx="263525" cy="352425"/>
          </a:xfrm>
          <a:prstGeom prst="line">
            <a:avLst/>
          </a:prstGeom>
          <a:ln w="28575" cap="flat" cmpd="sng">
            <a:solidFill>
              <a:schemeClr val="dk1"/>
            </a:solidFill>
            <a:prstDash val="solid"/>
            <a:headEnd type="none" w="med" len="med"/>
            <a:tailEnd type="none" w="med" len="med"/>
          </a:ln>
        </p:spPr>
      </p:sp>
      <p:sp>
        <p:nvSpPr>
          <p:cNvPr id="143397" name="Line 31"/>
          <p:cNvSpPr/>
          <p:nvPr>
            <p:custDataLst>
              <p:tags r:id="rId32"/>
            </p:custDataLst>
          </p:nvPr>
        </p:nvSpPr>
        <p:spPr>
          <a:xfrm>
            <a:off x="8274685" y="3732530"/>
            <a:ext cx="0" cy="300355"/>
          </a:xfrm>
          <a:prstGeom prst="line">
            <a:avLst/>
          </a:prstGeom>
          <a:ln w="28575" cap="flat" cmpd="sng">
            <a:solidFill>
              <a:schemeClr val="dk1"/>
            </a:solidFill>
            <a:prstDash val="solid"/>
            <a:headEnd type="none" w="med" len="med"/>
            <a:tailEnd type="none" w="med" len="med"/>
          </a:ln>
        </p:spPr>
      </p:sp>
      <p:sp>
        <p:nvSpPr>
          <p:cNvPr id="143372" name="AutoShape 32"/>
          <p:cNvSpPr/>
          <p:nvPr>
            <p:custDataLst>
              <p:tags r:id="rId33"/>
            </p:custDataLst>
          </p:nvPr>
        </p:nvSpPr>
        <p:spPr>
          <a:xfrm>
            <a:off x="5323206" y="1579245"/>
            <a:ext cx="1452879" cy="398779"/>
          </a:xfrm>
          <a:prstGeom prst="wedgeRectCallout">
            <a:avLst>
              <a:gd name="adj1" fmla="val 52713"/>
              <a:gd name="adj2" fmla="val 130861"/>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有子树的树</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33154" name="Freeform 33"/>
          <p:cNvSpPr/>
          <p:nvPr>
            <p:custDataLst>
              <p:tags r:id="rId34"/>
            </p:custDataLst>
          </p:nvPr>
        </p:nvSpPr>
        <p:spPr>
          <a:xfrm>
            <a:off x="5239068" y="2460308"/>
            <a:ext cx="2152650" cy="2293937"/>
          </a:xfrm>
          <a:custGeom>
            <a:avLst/>
            <a:gdLst>
              <a:gd name="txL" fmla="*/ 0 w 1356"/>
              <a:gd name="txT" fmla="*/ 0 h 1445"/>
              <a:gd name="txR" fmla="*/ 1356 w 1356"/>
              <a:gd name="txB" fmla="*/ 1445 h 144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rgbClr val="0066FF">
                <a:alpha val="100000"/>
              </a:srgbClr>
            </a:solidFill>
            <a:prstDash val="dash"/>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33155" name="Freeform 34"/>
          <p:cNvSpPr/>
          <p:nvPr>
            <p:custDataLst>
              <p:tags r:id="rId35"/>
            </p:custDataLst>
          </p:nvPr>
        </p:nvSpPr>
        <p:spPr>
          <a:xfrm>
            <a:off x="7320280" y="2549208"/>
            <a:ext cx="785813" cy="1587500"/>
          </a:xfrm>
          <a:custGeom>
            <a:avLst/>
            <a:gdLst>
              <a:gd name="txL" fmla="*/ 0 w 495"/>
              <a:gd name="txT" fmla="*/ 0 h 1000"/>
              <a:gd name="txR" fmla="*/ 495 w 495"/>
              <a:gd name="txB" fmla="*/ 1000 h 1000"/>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FF3300">
                <a:alpha val="100000"/>
              </a:srgbClr>
            </a:solidFill>
            <a:prstDash val="dash"/>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33156" name="Freeform 35"/>
          <p:cNvSpPr/>
          <p:nvPr>
            <p:custDataLst>
              <p:tags r:id="rId36"/>
            </p:custDataLst>
          </p:nvPr>
        </p:nvSpPr>
        <p:spPr>
          <a:xfrm>
            <a:off x="7879080" y="2619058"/>
            <a:ext cx="2035175" cy="2135187"/>
          </a:xfrm>
          <a:custGeom>
            <a:avLst/>
            <a:gdLst>
              <a:gd name="txL" fmla="*/ 0 w 1282"/>
              <a:gd name="txT" fmla="*/ 0 h 1345"/>
              <a:gd name="txR" fmla="*/ 1282 w 1282"/>
              <a:gd name="txB" fmla="*/ 1345 h 1345"/>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alpha val="100000"/>
              </a:srgbClr>
            </a:solidFill>
            <a:prstDash val="dash"/>
            <a:bevel/>
            <a:headEnd type="none" w="med" len="med"/>
            <a:tailEnd type="none" w="med" len="med"/>
          </a:ln>
        </p:spPr>
        <p:txBody>
          <a:bodyPr/>
          <a:p>
            <a:endParaRPr lang="zh-CN" altLang="en-US">
              <a:solidFill>
                <a:schemeClr val="dk1"/>
              </a:solidFill>
              <a:latin typeface="微软雅黑" panose="020B0503020204020204" pitchFamily="34" charset="-122"/>
              <a:ea typeface="微软雅黑" panose="020B0503020204020204" pitchFamily="34" charset="-122"/>
            </a:endParaRPr>
          </a:p>
        </p:txBody>
      </p:sp>
      <p:sp>
        <p:nvSpPr>
          <p:cNvPr id="133157" name="AutoShape 36"/>
          <p:cNvSpPr/>
          <p:nvPr>
            <p:custDataLst>
              <p:tags r:id="rId37"/>
            </p:custDataLst>
          </p:nvPr>
        </p:nvSpPr>
        <p:spPr>
          <a:xfrm>
            <a:off x="8635532" y="1614808"/>
            <a:ext cx="617522" cy="563874"/>
          </a:xfrm>
          <a:prstGeom prst="wedgeEllipseCallout">
            <a:avLst>
              <a:gd name="adj1" fmla="val -183431"/>
              <a:gd name="adj2" fmla="val 20236"/>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根</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33158" name="AutoShape 37"/>
          <p:cNvSpPr/>
          <p:nvPr>
            <p:custDataLst>
              <p:tags r:id="rId38"/>
            </p:custDataLst>
          </p:nvPr>
        </p:nvSpPr>
        <p:spPr>
          <a:xfrm>
            <a:off x="3535465" y="4983483"/>
            <a:ext cx="976742" cy="563874"/>
          </a:xfrm>
          <a:prstGeom prst="wedgeEllipseCallout">
            <a:avLst>
              <a:gd name="adj1" fmla="val 133681"/>
              <a:gd name="adj2" fmla="val -151486"/>
            </a:avLst>
          </a:prstGeom>
          <a:noFill/>
          <a:ln w="28575" cap="flat" cmpd="sng">
            <a:solidFill>
              <a:srgbClr val="660066"/>
            </a:solidFill>
            <a:prstDash val="solid"/>
            <a:miter/>
            <a:headEnd type="none" w="med" len="med"/>
            <a:tailEnd type="none" w="med" len="med"/>
          </a:ln>
        </p:spPr>
        <p:txBody>
          <a:bodyPr wrap="none" anchor="ctr">
            <a:spAutoFit/>
          </a:bodyPr>
          <a:p>
            <a:pPr algn="ctr" eaLnBrk="1" hangingPunct="1">
              <a:buFont typeface="Wingdings 3" panose="05040102010807070707" pitchFamily="18" charset="2"/>
            </a:pPr>
            <a:r>
              <a:rPr lang="zh-CN" altLang="en-US" sz="2000" dirty="0">
                <a:solidFill>
                  <a:schemeClr val="dk1"/>
                </a:solidFill>
                <a:latin typeface="微软雅黑" panose="020B0503020204020204" pitchFamily="34" charset="-122"/>
                <a:ea typeface="微软雅黑" panose="020B0503020204020204" pitchFamily="34" charset="-122"/>
              </a:rPr>
              <a:t>子树</a:t>
            </a:r>
            <a:endParaRPr lang="zh-CN" altLang="en-US" sz="2000" dirty="0">
              <a:solidFill>
                <a:schemeClr val="dk1"/>
              </a:solidFill>
              <a:latin typeface="微软雅黑" panose="020B0503020204020204" pitchFamily="34" charset="-122"/>
              <a:ea typeface="微软雅黑" panose="020B0503020204020204" pitchFamily="34" charset="-122"/>
            </a:endParaRPr>
          </a:p>
        </p:txBody>
      </p:sp>
      <p:sp>
        <p:nvSpPr>
          <p:cNvPr id="143370" name="Rectangle 38"/>
          <p:cNvSpPr>
            <a:spLocks noGrp="1"/>
          </p:cNvSpPr>
          <p:nvPr>
            <p:ph type="title" idx="4294967295"/>
          </p:nvPr>
        </p:nvSpPr>
        <p:spPr>
          <a:xfrm>
            <a:off x="732790" y="5448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树</a:t>
            </a:r>
            <a:endParaRPr>
              <a:solidFill>
                <a:srgbClr val="000000"/>
              </a:solidFill>
              <a:latin typeface="汉仪旗黑-85S" panose="00020600040101010101" pitchFamily="18" charset="-122"/>
              <a:ea typeface="汉仪旗黑-85S" panose="00020600040101010101" pitchFamily="18" charset="-122"/>
              <a:sym typeface="+mn-ea"/>
            </a:endParaRPr>
          </a:p>
        </p:txBody>
      </p:sp>
    </p:spTree>
    <p:custDataLst>
      <p:tags r:id="rId39"/>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7"/>
                                        </p:tgtEl>
                                        <p:attrNameLst>
                                          <p:attrName>style.visibility</p:attrName>
                                        </p:attrNameLst>
                                      </p:cBhvr>
                                      <p:to>
                                        <p:strVal val="visible"/>
                                      </p:to>
                                    </p:set>
                                    <p:anim calcmode="lin" valueType="num">
                                      <p:cBhvr additive="base">
                                        <p:cTn id="7" dur="500" fill="hold"/>
                                        <p:tgtEl>
                                          <p:spTgt spid="133157"/>
                                        </p:tgtEl>
                                        <p:attrNameLst>
                                          <p:attrName>ppt_x</p:attrName>
                                        </p:attrNameLst>
                                      </p:cBhvr>
                                      <p:tavLst>
                                        <p:tav tm="0">
                                          <p:val>
                                            <p:strVal val="0-#ppt_w/2"/>
                                          </p:val>
                                        </p:tav>
                                        <p:tav tm="100000">
                                          <p:val>
                                            <p:strVal val="#ppt_x"/>
                                          </p:val>
                                        </p:tav>
                                      </p:tavLst>
                                    </p:anim>
                                    <p:anim calcmode="lin" valueType="num">
                                      <p:cBhvr additive="base">
                                        <p:cTn id="8" dur="500" fill="hold"/>
                                        <p:tgtEl>
                                          <p:spTgt spid="1331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3154"/>
                                        </p:tgtEl>
                                        <p:attrNameLst>
                                          <p:attrName>style.visibility</p:attrName>
                                        </p:attrNameLst>
                                      </p:cBhvr>
                                      <p:to>
                                        <p:strVal val="visible"/>
                                      </p:to>
                                    </p:set>
                                    <p:anim calcmode="lin" valueType="num">
                                      <p:cBhvr additive="base">
                                        <p:cTn id="13" dur="500" fill="hold"/>
                                        <p:tgtEl>
                                          <p:spTgt spid="133154"/>
                                        </p:tgtEl>
                                        <p:attrNameLst>
                                          <p:attrName>ppt_x</p:attrName>
                                        </p:attrNameLst>
                                      </p:cBhvr>
                                      <p:tavLst>
                                        <p:tav tm="0">
                                          <p:val>
                                            <p:strVal val="0-#ppt_w/2"/>
                                          </p:val>
                                        </p:tav>
                                        <p:tav tm="100000">
                                          <p:val>
                                            <p:strVal val="#ppt_x"/>
                                          </p:val>
                                        </p:tav>
                                      </p:tavLst>
                                    </p:anim>
                                    <p:anim calcmode="lin" valueType="num">
                                      <p:cBhvr additive="base">
                                        <p:cTn id="14" dur="500" fill="hold"/>
                                        <p:tgtEl>
                                          <p:spTgt spid="1331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155"/>
                                        </p:tgtEl>
                                        <p:attrNameLst>
                                          <p:attrName>style.visibility</p:attrName>
                                        </p:attrNameLst>
                                      </p:cBhvr>
                                      <p:to>
                                        <p:strVal val="visible"/>
                                      </p:to>
                                    </p:set>
                                    <p:anim calcmode="lin" valueType="num">
                                      <p:cBhvr additive="base">
                                        <p:cTn id="19" dur="500" fill="hold"/>
                                        <p:tgtEl>
                                          <p:spTgt spid="133155"/>
                                        </p:tgtEl>
                                        <p:attrNameLst>
                                          <p:attrName>ppt_x</p:attrName>
                                        </p:attrNameLst>
                                      </p:cBhvr>
                                      <p:tavLst>
                                        <p:tav tm="0">
                                          <p:val>
                                            <p:strVal val="0-#ppt_w/2"/>
                                          </p:val>
                                        </p:tav>
                                        <p:tav tm="100000">
                                          <p:val>
                                            <p:strVal val="#ppt_x"/>
                                          </p:val>
                                        </p:tav>
                                      </p:tavLst>
                                    </p:anim>
                                    <p:anim calcmode="lin" valueType="num">
                                      <p:cBhvr additive="base">
                                        <p:cTn id="20" dur="500" fill="hold"/>
                                        <p:tgtEl>
                                          <p:spTgt spid="1331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56"/>
                                        </p:tgtEl>
                                        <p:attrNameLst>
                                          <p:attrName>style.visibility</p:attrName>
                                        </p:attrNameLst>
                                      </p:cBhvr>
                                      <p:to>
                                        <p:strVal val="visible"/>
                                      </p:to>
                                    </p:set>
                                    <p:anim calcmode="lin" valueType="num">
                                      <p:cBhvr additive="base">
                                        <p:cTn id="25" dur="500" fill="hold"/>
                                        <p:tgtEl>
                                          <p:spTgt spid="133156"/>
                                        </p:tgtEl>
                                        <p:attrNameLst>
                                          <p:attrName>ppt_x</p:attrName>
                                        </p:attrNameLst>
                                      </p:cBhvr>
                                      <p:tavLst>
                                        <p:tav tm="0">
                                          <p:val>
                                            <p:strVal val="0-#ppt_w/2"/>
                                          </p:val>
                                        </p:tav>
                                        <p:tav tm="100000">
                                          <p:val>
                                            <p:strVal val="#ppt_x"/>
                                          </p:val>
                                        </p:tav>
                                      </p:tavLst>
                                    </p:anim>
                                    <p:anim calcmode="lin" valueType="num">
                                      <p:cBhvr additive="base">
                                        <p:cTn id="26" dur="500" fill="hold"/>
                                        <p:tgtEl>
                                          <p:spTgt spid="1331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8"/>
                                        </p:tgtEl>
                                        <p:attrNameLst>
                                          <p:attrName>style.visibility</p:attrName>
                                        </p:attrNameLst>
                                      </p:cBhvr>
                                      <p:to>
                                        <p:strVal val="visible"/>
                                      </p:to>
                                    </p:set>
                                    <p:anim calcmode="lin" valueType="num">
                                      <p:cBhvr additive="base">
                                        <p:cTn id="31" dur="500" fill="hold"/>
                                        <p:tgtEl>
                                          <p:spTgt spid="133158"/>
                                        </p:tgtEl>
                                        <p:attrNameLst>
                                          <p:attrName>ppt_x</p:attrName>
                                        </p:attrNameLst>
                                      </p:cBhvr>
                                      <p:tavLst>
                                        <p:tav tm="0">
                                          <p:val>
                                            <p:strVal val="0-#ppt_w/2"/>
                                          </p:val>
                                        </p:tav>
                                        <p:tav tm="100000">
                                          <p:val>
                                            <p:strVal val="#ppt_x"/>
                                          </p:val>
                                        </p:tav>
                                      </p:tavLst>
                                    </p:anim>
                                    <p:anim calcmode="lin" valueType="num">
                                      <p:cBhvr additive="base">
                                        <p:cTn id="32" dur="500" fill="hold"/>
                                        <p:tgtEl>
                                          <p:spTgt spid="133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7" grpId="0" bldLvl="0" animBg="1"/>
      <p:bldP spid="13315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46447" name="Oval 3"/>
          <p:cNvSpPr/>
          <p:nvPr>
            <p:custDataLst>
              <p:tags r:id="rId6"/>
            </p:custDataLst>
          </p:nvPr>
        </p:nvSpPr>
        <p:spPr>
          <a:xfrm>
            <a:off x="5694680" y="216852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48" name="Oval 4"/>
          <p:cNvSpPr/>
          <p:nvPr>
            <p:custDataLst>
              <p:tags r:id="rId7"/>
            </p:custDataLst>
          </p:nvPr>
        </p:nvSpPr>
        <p:spPr>
          <a:xfrm>
            <a:off x="4669155" y="298132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B</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49" name="Oval 5"/>
          <p:cNvSpPr/>
          <p:nvPr>
            <p:custDataLst>
              <p:tags r:id="rId8"/>
            </p:custDataLst>
          </p:nvPr>
        </p:nvSpPr>
        <p:spPr>
          <a:xfrm>
            <a:off x="5694680" y="298132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C</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0" name="Oval 6"/>
          <p:cNvSpPr/>
          <p:nvPr>
            <p:custDataLst>
              <p:tags r:id="rId9"/>
            </p:custDataLst>
          </p:nvPr>
        </p:nvSpPr>
        <p:spPr>
          <a:xfrm>
            <a:off x="6927850" y="298132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D</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1" name="Oval 7"/>
          <p:cNvSpPr/>
          <p:nvPr>
            <p:custDataLst>
              <p:tags r:id="rId10"/>
            </p:custDataLst>
          </p:nvPr>
        </p:nvSpPr>
        <p:spPr>
          <a:xfrm>
            <a:off x="4072255" y="375158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E</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2" name="Oval 8"/>
          <p:cNvSpPr/>
          <p:nvPr>
            <p:custDataLst>
              <p:tags r:id="rId11"/>
            </p:custDataLst>
          </p:nvPr>
        </p:nvSpPr>
        <p:spPr>
          <a:xfrm>
            <a:off x="5094605" y="375158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F</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3" name="Oval 9"/>
          <p:cNvSpPr/>
          <p:nvPr>
            <p:custDataLst>
              <p:tags r:id="rId12"/>
            </p:custDataLst>
          </p:nvPr>
        </p:nvSpPr>
        <p:spPr>
          <a:xfrm>
            <a:off x="5694680" y="375158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G</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4" name="Oval 10"/>
          <p:cNvSpPr/>
          <p:nvPr>
            <p:custDataLst>
              <p:tags r:id="rId13"/>
            </p:custDataLst>
          </p:nvPr>
        </p:nvSpPr>
        <p:spPr>
          <a:xfrm>
            <a:off x="6276975" y="375158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H</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5" name="Oval 11"/>
          <p:cNvSpPr/>
          <p:nvPr>
            <p:custDataLst>
              <p:tags r:id="rId14"/>
            </p:custDataLst>
          </p:nvPr>
        </p:nvSpPr>
        <p:spPr>
          <a:xfrm>
            <a:off x="6927850" y="375158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I</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6" name="Oval 12"/>
          <p:cNvSpPr/>
          <p:nvPr>
            <p:custDataLst>
              <p:tags r:id="rId15"/>
            </p:custDataLst>
          </p:nvPr>
        </p:nvSpPr>
        <p:spPr>
          <a:xfrm>
            <a:off x="7520305" y="375158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J</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7" name="Oval 13"/>
          <p:cNvSpPr/>
          <p:nvPr>
            <p:custDataLst>
              <p:tags r:id="rId16"/>
            </p:custDataLst>
          </p:nvPr>
        </p:nvSpPr>
        <p:spPr>
          <a:xfrm>
            <a:off x="3657600" y="449135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K</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8" name="Oval 14"/>
          <p:cNvSpPr/>
          <p:nvPr>
            <p:custDataLst>
              <p:tags r:id="rId17"/>
            </p:custDataLst>
          </p:nvPr>
        </p:nvSpPr>
        <p:spPr>
          <a:xfrm>
            <a:off x="4469130" y="449135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L</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59" name="Oval 15"/>
          <p:cNvSpPr/>
          <p:nvPr>
            <p:custDataLst>
              <p:tags r:id="rId18"/>
            </p:custDataLst>
          </p:nvPr>
        </p:nvSpPr>
        <p:spPr>
          <a:xfrm>
            <a:off x="6251575" y="449135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M</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46460" name="Line 16"/>
          <p:cNvSpPr/>
          <p:nvPr>
            <p:custDataLst>
              <p:tags r:id="rId19"/>
            </p:custDataLst>
          </p:nvPr>
        </p:nvSpPr>
        <p:spPr>
          <a:xfrm>
            <a:off x="5918200" y="2641600"/>
            <a:ext cx="0" cy="335280"/>
          </a:xfrm>
          <a:prstGeom prst="line">
            <a:avLst/>
          </a:prstGeom>
          <a:ln w="9525" cap="flat" cmpd="sng">
            <a:solidFill>
              <a:schemeClr val="dk1"/>
            </a:solidFill>
            <a:prstDash val="solid"/>
            <a:headEnd type="none" w="med" len="med"/>
            <a:tailEnd type="none" w="med" len="med"/>
          </a:ln>
        </p:spPr>
      </p:sp>
      <p:sp>
        <p:nvSpPr>
          <p:cNvPr id="146461" name="Line 17"/>
          <p:cNvSpPr/>
          <p:nvPr>
            <p:custDataLst>
              <p:tags r:id="rId20"/>
            </p:custDataLst>
          </p:nvPr>
        </p:nvSpPr>
        <p:spPr>
          <a:xfrm flipH="1">
            <a:off x="5918200" y="3453130"/>
            <a:ext cx="0" cy="300355"/>
          </a:xfrm>
          <a:prstGeom prst="line">
            <a:avLst/>
          </a:prstGeom>
          <a:ln w="9525" cap="flat" cmpd="sng">
            <a:solidFill>
              <a:schemeClr val="dk1"/>
            </a:solidFill>
            <a:prstDash val="solid"/>
            <a:headEnd type="none" w="med" len="med"/>
            <a:tailEnd type="none" w="med" len="med"/>
          </a:ln>
        </p:spPr>
      </p:sp>
      <p:sp>
        <p:nvSpPr>
          <p:cNvPr id="146462" name="Line 18"/>
          <p:cNvSpPr/>
          <p:nvPr>
            <p:custDataLst>
              <p:tags r:id="rId21"/>
            </p:custDataLst>
          </p:nvPr>
        </p:nvSpPr>
        <p:spPr>
          <a:xfrm>
            <a:off x="7153275" y="3453130"/>
            <a:ext cx="0" cy="300355"/>
          </a:xfrm>
          <a:prstGeom prst="line">
            <a:avLst/>
          </a:prstGeom>
          <a:ln w="9525" cap="flat" cmpd="sng">
            <a:solidFill>
              <a:schemeClr val="dk1"/>
            </a:solidFill>
            <a:prstDash val="solid"/>
            <a:headEnd type="none" w="med" len="med"/>
            <a:tailEnd type="none" w="med" len="med"/>
          </a:ln>
        </p:spPr>
      </p:sp>
      <p:sp>
        <p:nvSpPr>
          <p:cNvPr id="146463" name="Line 19"/>
          <p:cNvSpPr/>
          <p:nvPr>
            <p:custDataLst>
              <p:tags r:id="rId22"/>
            </p:custDataLst>
          </p:nvPr>
        </p:nvSpPr>
        <p:spPr>
          <a:xfrm flipH="1">
            <a:off x="6588125" y="3383280"/>
            <a:ext cx="406400" cy="405130"/>
          </a:xfrm>
          <a:prstGeom prst="line">
            <a:avLst/>
          </a:prstGeom>
          <a:ln w="9525" cap="flat" cmpd="sng">
            <a:solidFill>
              <a:schemeClr val="dk1"/>
            </a:solidFill>
            <a:prstDash val="solid"/>
            <a:headEnd type="none" w="med" len="med"/>
            <a:tailEnd type="none" w="med" len="med"/>
          </a:ln>
        </p:spPr>
      </p:sp>
      <p:sp>
        <p:nvSpPr>
          <p:cNvPr id="146464" name="Line 20"/>
          <p:cNvSpPr/>
          <p:nvPr>
            <p:custDataLst>
              <p:tags r:id="rId23"/>
            </p:custDataLst>
          </p:nvPr>
        </p:nvSpPr>
        <p:spPr>
          <a:xfrm>
            <a:off x="7329805" y="3383280"/>
            <a:ext cx="371475" cy="370205"/>
          </a:xfrm>
          <a:prstGeom prst="line">
            <a:avLst/>
          </a:prstGeom>
          <a:ln w="9525" cap="flat" cmpd="sng">
            <a:solidFill>
              <a:schemeClr val="dk1"/>
            </a:solidFill>
            <a:prstDash val="solid"/>
            <a:headEnd type="none" w="med" len="med"/>
            <a:tailEnd type="none" w="med" len="med"/>
          </a:ln>
        </p:spPr>
      </p:sp>
      <p:sp>
        <p:nvSpPr>
          <p:cNvPr id="146465" name="Line 21"/>
          <p:cNvSpPr/>
          <p:nvPr>
            <p:custDataLst>
              <p:tags r:id="rId24"/>
            </p:custDataLst>
          </p:nvPr>
        </p:nvSpPr>
        <p:spPr>
          <a:xfrm>
            <a:off x="6076950" y="2482850"/>
            <a:ext cx="900430" cy="652780"/>
          </a:xfrm>
          <a:prstGeom prst="line">
            <a:avLst/>
          </a:prstGeom>
          <a:ln w="9525" cap="flat" cmpd="sng">
            <a:solidFill>
              <a:schemeClr val="dk1"/>
            </a:solidFill>
            <a:prstDash val="solid"/>
            <a:headEnd type="none" w="med" len="med"/>
            <a:tailEnd type="none" w="med" len="med"/>
          </a:ln>
        </p:spPr>
      </p:sp>
      <p:sp>
        <p:nvSpPr>
          <p:cNvPr id="146466" name="Line 22"/>
          <p:cNvSpPr/>
          <p:nvPr>
            <p:custDataLst>
              <p:tags r:id="rId25"/>
            </p:custDataLst>
          </p:nvPr>
        </p:nvSpPr>
        <p:spPr>
          <a:xfrm flipH="1">
            <a:off x="5037455" y="2517775"/>
            <a:ext cx="669925" cy="548005"/>
          </a:xfrm>
          <a:prstGeom prst="line">
            <a:avLst/>
          </a:prstGeom>
          <a:ln w="9525" cap="flat" cmpd="sng">
            <a:solidFill>
              <a:schemeClr val="dk1"/>
            </a:solidFill>
            <a:prstDash val="solid"/>
            <a:headEnd type="none" w="med" len="med"/>
            <a:tailEnd type="none" w="med" len="med"/>
          </a:ln>
        </p:spPr>
      </p:sp>
      <p:sp>
        <p:nvSpPr>
          <p:cNvPr id="146467" name="Line 23"/>
          <p:cNvSpPr/>
          <p:nvPr>
            <p:custDataLst>
              <p:tags r:id="rId26"/>
            </p:custDataLst>
          </p:nvPr>
        </p:nvSpPr>
        <p:spPr>
          <a:xfrm>
            <a:off x="4983480" y="3418205"/>
            <a:ext cx="265430" cy="370205"/>
          </a:xfrm>
          <a:prstGeom prst="line">
            <a:avLst/>
          </a:prstGeom>
          <a:ln w="9525" cap="flat" cmpd="sng">
            <a:solidFill>
              <a:schemeClr val="dk1"/>
            </a:solidFill>
            <a:prstDash val="solid"/>
            <a:headEnd type="none" w="med" len="med"/>
            <a:tailEnd type="none" w="med" len="med"/>
          </a:ln>
        </p:spPr>
      </p:sp>
      <p:sp>
        <p:nvSpPr>
          <p:cNvPr id="146468" name="Line 24"/>
          <p:cNvSpPr/>
          <p:nvPr>
            <p:custDataLst>
              <p:tags r:id="rId27"/>
            </p:custDataLst>
          </p:nvPr>
        </p:nvSpPr>
        <p:spPr>
          <a:xfrm flipH="1">
            <a:off x="4437380" y="3435350"/>
            <a:ext cx="352425" cy="352425"/>
          </a:xfrm>
          <a:prstGeom prst="line">
            <a:avLst/>
          </a:prstGeom>
          <a:ln w="9525" cap="flat" cmpd="sng">
            <a:solidFill>
              <a:schemeClr val="dk1"/>
            </a:solidFill>
            <a:prstDash val="solid"/>
            <a:headEnd type="none" w="med" len="med"/>
            <a:tailEnd type="none" w="med" len="med"/>
          </a:ln>
        </p:spPr>
      </p:sp>
      <p:sp>
        <p:nvSpPr>
          <p:cNvPr id="146469" name="Line 25"/>
          <p:cNvSpPr/>
          <p:nvPr>
            <p:custDataLst>
              <p:tags r:id="rId28"/>
            </p:custDataLst>
          </p:nvPr>
        </p:nvSpPr>
        <p:spPr>
          <a:xfrm flipH="1">
            <a:off x="3961130" y="4211955"/>
            <a:ext cx="193675" cy="300355"/>
          </a:xfrm>
          <a:prstGeom prst="line">
            <a:avLst/>
          </a:prstGeom>
          <a:ln w="9525" cap="flat" cmpd="sng">
            <a:solidFill>
              <a:schemeClr val="dk1"/>
            </a:solidFill>
            <a:prstDash val="solid"/>
            <a:headEnd type="none" w="med" len="med"/>
            <a:tailEnd type="none" w="med" len="med"/>
          </a:ln>
        </p:spPr>
      </p:sp>
      <p:sp>
        <p:nvSpPr>
          <p:cNvPr id="146470" name="Line 26"/>
          <p:cNvSpPr/>
          <p:nvPr>
            <p:custDataLst>
              <p:tags r:id="rId29"/>
            </p:custDataLst>
          </p:nvPr>
        </p:nvSpPr>
        <p:spPr>
          <a:xfrm>
            <a:off x="4437380" y="4159250"/>
            <a:ext cx="263525" cy="352425"/>
          </a:xfrm>
          <a:prstGeom prst="line">
            <a:avLst/>
          </a:prstGeom>
          <a:ln w="9525" cap="flat" cmpd="sng">
            <a:solidFill>
              <a:schemeClr val="dk1"/>
            </a:solidFill>
            <a:prstDash val="solid"/>
            <a:headEnd type="none" w="med" len="med"/>
            <a:tailEnd type="none" w="med" len="med"/>
          </a:ln>
        </p:spPr>
      </p:sp>
      <p:sp>
        <p:nvSpPr>
          <p:cNvPr id="146471" name="Line 27"/>
          <p:cNvSpPr/>
          <p:nvPr>
            <p:custDataLst>
              <p:tags r:id="rId30"/>
            </p:custDataLst>
          </p:nvPr>
        </p:nvSpPr>
        <p:spPr>
          <a:xfrm>
            <a:off x="6501130" y="4211955"/>
            <a:ext cx="0" cy="300355"/>
          </a:xfrm>
          <a:prstGeom prst="line">
            <a:avLst/>
          </a:prstGeom>
          <a:ln w="9525" cap="flat" cmpd="sng">
            <a:solidFill>
              <a:schemeClr val="dk1"/>
            </a:solidFill>
            <a:prstDash val="solid"/>
            <a:headEnd type="none" w="med" len="med"/>
            <a:tailEnd type="none" w="med" len="med"/>
          </a:ln>
        </p:spPr>
      </p:sp>
      <p:sp>
        <p:nvSpPr>
          <p:cNvPr id="136221" name="Text Box 28"/>
          <p:cNvSpPr txBox="1"/>
          <p:nvPr>
            <p:custDataLst>
              <p:tags r:id="rId31"/>
            </p:custDataLst>
          </p:nvPr>
        </p:nvSpPr>
        <p:spPr>
          <a:xfrm>
            <a:off x="2209800" y="949325"/>
            <a:ext cx="2142490" cy="1198880"/>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的度：</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的度：</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的度：</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0</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2" name="Text Box 29"/>
          <p:cNvSpPr txBox="1"/>
          <p:nvPr>
            <p:custDataLst>
              <p:tags r:id="rId32"/>
            </p:custDataLst>
          </p:nvPr>
        </p:nvSpPr>
        <p:spPr>
          <a:xfrm>
            <a:off x="6172200" y="1101725"/>
            <a:ext cx="4235450" cy="46037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叶子：</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J</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3" name="Text Box 30"/>
          <p:cNvSpPr txBox="1"/>
          <p:nvPr>
            <p:custDataLst>
              <p:tags r:id="rId33"/>
            </p:custDataLst>
          </p:nvPr>
        </p:nvSpPr>
        <p:spPr>
          <a:xfrm>
            <a:off x="1981200" y="2244725"/>
            <a:ext cx="3479800"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的孩子：</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的孩子：</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4" name="Text Box 31"/>
          <p:cNvSpPr txBox="1"/>
          <p:nvPr>
            <p:custDataLst>
              <p:tags r:id="rId34"/>
            </p:custDataLst>
          </p:nvPr>
        </p:nvSpPr>
        <p:spPr>
          <a:xfrm>
            <a:off x="7372350" y="1725613"/>
            <a:ext cx="2371725"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的双亲：</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的双亲：</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5" name="Text Box 32"/>
          <p:cNvSpPr txBox="1"/>
          <p:nvPr>
            <p:custDataLst>
              <p:tags r:id="rId35"/>
            </p:custDataLst>
          </p:nvPr>
        </p:nvSpPr>
        <p:spPr>
          <a:xfrm>
            <a:off x="7542213" y="2701925"/>
            <a:ext cx="2974340"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为兄弟</a:t>
            </a: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为兄弟</a:t>
            </a: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6" name="Text Box 33"/>
          <p:cNvSpPr txBox="1"/>
          <p:nvPr>
            <p:custDataLst>
              <p:tags r:id="rId36"/>
            </p:custDataLst>
          </p:nvPr>
        </p:nvSpPr>
        <p:spPr>
          <a:xfrm>
            <a:off x="2057400" y="3387725"/>
            <a:ext cx="1575435" cy="46037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树的度：</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7" name="Text Box 34"/>
          <p:cNvSpPr txBox="1"/>
          <p:nvPr>
            <p:custDataLst>
              <p:tags r:id="rId37"/>
            </p:custDataLst>
          </p:nvPr>
        </p:nvSpPr>
        <p:spPr>
          <a:xfrm>
            <a:off x="1992313" y="5076825"/>
            <a:ext cx="2447290"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的层次：</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的层次：</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8" name="Text Box 35"/>
          <p:cNvSpPr txBox="1"/>
          <p:nvPr>
            <p:custDataLst>
              <p:tags r:id="rId38"/>
            </p:custDataLst>
          </p:nvPr>
        </p:nvSpPr>
        <p:spPr>
          <a:xfrm>
            <a:off x="8305800" y="3913188"/>
            <a:ext cx="1880235" cy="46037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树的深度：</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229" name="Text Box 36"/>
          <p:cNvSpPr txBox="1"/>
          <p:nvPr>
            <p:custDataLst>
              <p:tags r:id="rId39"/>
            </p:custDataLst>
          </p:nvPr>
        </p:nvSpPr>
        <p:spPr>
          <a:xfrm>
            <a:off x="6858000" y="4972050"/>
            <a:ext cx="3552825" cy="829945"/>
          </a:xfrm>
          <a:prstGeom prst="rect">
            <a:avLst/>
          </a:prstGeom>
          <a:noFill/>
          <a:ln w="9525">
            <a:noFill/>
          </a:ln>
        </p:spPr>
        <p:txBody>
          <a:bodyPr wrap="none">
            <a:spAutoFit/>
          </a:bodyPr>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为堂兄弟</a:t>
            </a: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buFont typeface="Wingdings 3" panose="05040102010807070707" pitchFamily="18" charset="2"/>
            </a:pP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是结点</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的祖先</a:t>
            </a:r>
            <a:endParaRPr lang="zh-CN" altLang="en-US" sz="24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6230" name="Picture 37" descr="3D Diamond">
            <a:hlinkClick r:id="rId40" action="ppaction://hlinksldjump"/>
          </p:cNvPr>
          <p:cNvPicPr>
            <a:picLocks noChangeAspect="1"/>
          </p:cNvPicPr>
          <p:nvPr/>
        </p:nvPicPr>
        <p:blipFill>
          <a:blip r:embed="rId41"/>
          <a:stretch>
            <a:fillRect/>
          </a:stretch>
        </p:blipFill>
        <p:spPr>
          <a:xfrm>
            <a:off x="9912350" y="6165850"/>
            <a:ext cx="381000" cy="381000"/>
          </a:xfrm>
          <a:prstGeom prst="rect">
            <a:avLst/>
          </a:prstGeom>
          <a:noFill/>
          <a:ln w="9525">
            <a:noFill/>
          </a:ln>
        </p:spPr>
      </p:pic>
      <p:sp>
        <p:nvSpPr>
          <p:cNvPr id="146446" name="Rectangle 38"/>
          <p:cNvSpPr>
            <a:spLocks noGrp="1"/>
          </p:cNvSpPr>
          <p:nvPr>
            <p:ph type="title" idx="4294967295"/>
          </p:nvPr>
        </p:nvSpPr>
        <p:spPr>
          <a:xfrm>
            <a:off x="755015" y="518795"/>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树</a:t>
            </a:r>
            <a:endParaRPr>
              <a:solidFill>
                <a:srgbClr val="000000"/>
              </a:solidFill>
              <a:latin typeface="汉仪旗黑-85S" panose="00020600040101010101" pitchFamily="18" charset="-122"/>
              <a:ea typeface="汉仪旗黑-85S" panose="00020600040101010101" pitchFamily="18" charset="-122"/>
              <a:sym typeface="+mn-ea"/>
            </a:endParaRPr>
          </a:p>
        </p:txBody>
      </p:sp>
    </p:spTree>
    <p:custDataLst>
      <p:tags r:id="rId4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6221"/>
                                        </p:tgtEl>
                                        <p:attrNameLst>
                                          <p:attrName>style.visibility</p:attrName>
                                        </p:attrNameLst>
                                      </p:cBhvr>
                                      <p:to>
                                        <p:strVal val="visible"/>
                                      </p:to>
                                    </p:set>
                                    <p:animEffect transition="in" filter="box(out)">
                                      <p:cBhvr>
                                        <p:cTn id="7" dur="500"/>
                                        <p:tgtEl>
                                          <p:spTgt spid="136221"/>
                                        </p:tgtEl>
                                      </p:cBhvr>
                                    </p:animEffect>
                                  </p:childTnLst>
                                  <p:subTnLst>
                                    <p:audio>
                                      <p:cMediaNode>
                                        <p:cTn display="0" masterRel="sameClick">
                                          <p:stCondLst>
                                            <p:cond evt="begin" delay="0">
                                              <p:tn val="5"/>
                                            </p:cond>
                                          </p:stCondLst>
                                          <p:endCondLst>
                                            <p:cond evt="onStopAudio" delay="0">
                                              <p:tgtEl>
                                                <p:sldTgt/>
                                              </p:tgtEl>
                                            </p:cond>
                                          </p:endCondLst>
                                        </p:cTn>
                                        <p:tgtEl>
                                          <p:sndTgt r:embed="rId4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6223"/>
                                        </p:tgtEl>
                                        <p:attrNameLst>
                                          <p:attrName>style.visibility</p:attrName>
                                        </p:attrNameLst>
                                      </p:cBhvr>
                                      <p:to>
                                        <p:strVal val="visible"/>
                                      </p:to>
                                    </p:set>
                                    <p:animEffect transition="in" filter="box(out)">
                                      <p:cBhvr>
                                        <p:cTn id="12" dur="500"/>
                                        <p:tgtEl>
                                          <p:spTgt spid="136223"/>
                                        </p:tgtEl>
                                      </p:cBhvr>
                                    </p:animEffect>
                                  </p:childTnLst>
                                  <p:subTnLst>
                                    <p:audio>
                                      <p:cMediaNode>
                                        <p:cTn display="0" masterRel="sameClick">
                                          <p:stCondLst>
                                            <p:cond evt="begin" delay="0">
                                              <p:tn val="10"/>
                                            </p:cond>
                                          </p:stCondLst>
                                          <p:endCondLst>
                                            <p:cond evt="onStopAudio" delay="0">
                                              <p:tgtEl>
                                                <p:sldTgt/>
                                              </p:tgtEl>
                                            </p:cond>
                                          </p:endCondLst>
                                        </p:cTn>
                                        <p:tgtEl>
                                          <p:sndTgt r:embed="rId4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6222"/>
                                        </p:tgtEl>
                                        <p:attrNameLst>
                                          <p:attrName>style.visibility</p:attrName>
                                        </p:attrNameLst>
                                      </p:cBhvr>
                                      <p:to>
                                        <p:strVal val="visible"/>
                                      </p:to>
                                    </p:set>
                                    <p:animEffect transition="in" filter="box(out)">
                                      <p:cBhvr>
                                        <p:cTn id="17" dur="500"/>
                                        <p:tgtEl>
                                          <p:spTgt spid="136222"/>
                                        </p:tgtEl>
                                      </p:cBhvr>
                                    </p:animEffect>
                                  </p:childTnLst>
                                  <p:subTnLst>
                                    <p:audio>
                                      <p:cMediaNode>
                                        <p:cTn display="0" masterRel="sameClick">
                                          <p:stCondLst>
                                            <p:cond evt="begin" delay="0">
                                              <p:tn val="15"/>
                                            </p:cond>
                                          </p:stCondLst>
                                          <p:endCondLst>
                                            <p:cond evt="onStopAudio" delay="0">
                                              <p:tgtEl>
                                                <p:sldTgt/>
                                              </p:tgtEl>
                                            </p:cond>
                                          </p:endCondLst>
                                        </p:cTn>
                                        <p:tgtEl>
                                          <p:sndTgt r:embed="rId43" name="CAMERA.WAV"/>
                                        </p:tgtEl>
                                      </p:cMediaNode>
                                    </p:audio>
                                  </p:sub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136230"/>
                                        </p:tgtEl>
                                        <p:attrNameLst>
                                          <p:attrName>style.visibility</p:attrName>
                                        </p:attrNameLst>
                                      </p:cBhvr>
                                      <p:to>
                                        <p:strVal val="visible"/>
                                      </p:to>
                                    </p:set>
                                    <p:anim calcmode="lin" valueType="num">
                                      <p:cBhvr additive="base">
                                        <p:cTn id="21" dur="500" fill="hold"/>
                                        <p:tgtEl>
                                          <p:spTgt spid="136230"/>
                                        </p:tgtEl>
                                        <p:attrNameLst>
                                          <p:attrName>ppt_x</p:attrName>
                                        </p:attrNameLst>
                                      </p:cBhvr>
                                      <p:tavLst>
                                        <p:tav tm="0">
                                          <p:val>
                                            <p:strVal val="1+#ppt_w/2"/>
                                          </p:val>
                                        </p:tav>
                                        <p:tav tm="100000">
                                          <p:val>
                                            <p:strVal val="#ppt_x"/>
                                          </p:val>
                                        </p:tav>
                                      </p:tavLst>
                                    </p:anim>
                                    <p:anim calcmode="lin" valueType="num">
                                      <p:cBhvr additive="base">
                                        <p:cTn id="22" dur="500" fill="hold"/>
                                        <p:tgtEl>
                                          <p:spTgt spid="1362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6226"/>
                                        </p:tgtEl>
                                        <p:attrNameLst>
                                          <p:attrName>style.visibility</p:attrName>
                                        </p:attrNameLst>
                                      </p:cBhvr>
                                      <p:to>
                                        <p:strVal val="visible"/>
                                      </p:to>
                                    </p:set>
                                    <p:animEffect transition="in" filter="box(out)">
                                      <p:cBhvr>
                                        <p:cTn id="27" dur="500"/>
                                        <p:tgtEl>
                                          <p:spTgt spid="136226"/>
                                        </p:tgtEl>
                                      </p:cBhvr>
                                    </p:animEffect>
                                  </p:childTnLst>
                                  <p:subTnLst>
                                    <p:audio>
                                      <p:cMediaNode>
                                        <p:cTn display="0" masterRel="sameClick">
                                          <p:stCondLst>
                                            <p:cond evt="begin" delay="0">
                                              <p:tn val="25"/>
                                            </p:cond>
                                          </p:stCondLst>
                                          <p:endCondLst>
                                            <p:cond evt="onStopAudio" delay="0">
                                              <p:tgtEl>
                                                <p:sldTgt/>
                                              </p:tgtEl>
                                            </p:cond>
                                          </p:endCondLst>
                                        </p:cTn>
                                        <p:tgtEl>
                                          <p:sndTgt r:embed="rId4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6224"/>
                                        </p:tgtEl>
                                        <p:attrNameLst>
                                          <p:attrName>style.visibility</p:attrName>
                                        </p:attrNameLst>
                                      </p:cBhvr>
                                      <p:to>
                                        <p:strVal val="visible"/>
                                      </p:to>
                                    </p:set>
                                    <p:animEffect transition="in" filter="box(out)">
                                      <p:cBhvr>
                                        <p:cTn id="32" dur="500"/>
                                        <p:tgtEl>
                                          <p:spTgt spid="136224"/>
                                        </p:tgtEl>
                                      </p:cBhvr>
                                    </p:animEffect>
                                  </p:childTnLst>
                                  <p:subTnLst>
                                    <p:audio>
                                      <p:cMediaNode>
                                        <p:cTn display="0" masterRel="sameClick">
                                          <p:stCondLst>
                                            <p:cond evt="begin" delay="0">
                                              <p:tn val="30"/>
                                            </p:cond>
                                          </p:stCondLst>
                                          <p:endCondLst>
                                            <p:cond evt="onStopAudio" delay="0">
                                              <p:tgtEl>
                                                <p:sldTgt/>
                                              </p:tgtEl>
                                            </p:cond>
                                          </p:endCondLst>
                                        </p:cTn>
                                        <p:tgtEl>
                                          <p:sndTgt r:embed="rId4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6225"/>
                                        </p:tgtEl>
                                        <p:attrNameLst>
                                          <p:attrName>style.visibility</p:attrName>
                                        </p:attrNameLst>
                                      </p:cBhvr>
                                      <p:to>
                                        <p:strVal val="visible"/>
                                      </p:to>
                                    </p:set>
                                    <p:animEffect transition="in" filter="box(out)">
                                      <p:cBhvr>
                                        <p:cTn id="37" dur="500"/>
                                        <p:tgtEl>
                                          <p:spTgt spid="136225"/>
                                        </p:tgtEl>
                                      </p:cBhvr>
                                    </p:animEffect>
                                  </p:childTnLst>
                                  <p:subTnLst>
                                    <p:audio>
                                      <p:cMediaNode>
                                        <p:cTn display="0" masterRel="sameClick">
                                          <p:stCondLst>
                                            <p:cond evt="begin" delay="0">
                                              <p:tn val="35"/>
                                            </p:cond>
                                          </p:stCondLst>
                                          <p:endCondLst>
                                            <p:cond evt="onStopAudio" delay="0">
                                              <p:tgtEl>
                                                <p:sldTgt/>
                                              </p:tgtEl>
                                            </p:cond>
                                          </p:endCondLst>
                                        </p:cTn>
                                        <p:tgtEl>
                                          <p:sndTgt r:embed="rId4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36227"/>
                                        </p:tgtEl>
                                        <p:attrNameLst>
                                          <p:attrName>style.visibility</p:attrName>
                                        </p:attrNameLst>
                                      </p:cBhvr>
                                      <p:to>
                                        <p:strVal val="visible"/>
                                      </p:to>
                                    </p:set>
                                    <p:animEffect transition="in" filter="box(out)">
                                      <p:cBhvr>
                                        <p:cTn id="42" dur="500"/>
                                        <p:tgtEl>
                                          <p:spTgt spid="136227"/>
                                        </p:tgtEl>
                                      </p:cBhvr>
                                    </p:animEffect>
                                  </p:childTnLst>
                                  <p:subTnLst>
                                    <p:audio>
                                      <p:cMediaNode>
                                        <p:cTn display="0" masterRel="sameClick">
                                          <p:stCondLst>
                                            <p:cond evt="begin" delay="0">
                                              <p:tn val="40"/>
                                            </p:cond>
                                          </p:stCondLst>
                                          <p:endCondLst>
                                            <p:cond evt="onStopAudio" delay="0">
                                              <p:tgtEl>
                                                <p:sldTgt/>
                                              </p:tgtEl>
                                            </p:cond>
                                          </p:endCondLst>
                                        </p:cTn>
                                        <p:tgtEl>
                                          <p:sndTgt r:embed="rId4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36228"/>
                                        </p:tgtEl>
                                        <p:attrNameLst>
                                          <p:attrName>style.visibility</p:attrName>
                                        </p:attrNameLst>
                                      </p:cBhvr>
                                      <p:to>
                                        <p:strVal val="visible"/>
                                      </p:to>
                                    </p:set>
                                    <p:animEffect transition="in" filter="box(out)">
                                      <p:cBhvr>
                                        <p:cTn id="47" dur="500"/>
                                        <p:tgtEl>
                                          <p:spTgt spid="136228"/>
                                        </p:tgtEl>
                                      </p:cBhvr>
                                    </p:animEffect>
                                  </p:childTnLst>
                                  <p:subTnLst>
                                    <p:audio>
                                      <p:cMediaNode>
                                        <p:cTn display="0" masterRel="sameClick">
                                          <p:stCondLst>
                                            <p:cond evt="begin" delay="0">
                                              <p:tn val="45"/>
                                            </p:cond>
                                          </p:stCondLst>
                                          <p:endCondLst>
                                            <p:cond evt="onStopAudio" delay="0">
                                              <p:tgtEl>
                                                <p:sldTgt/>
                                              </p:tgtEl>
                                            </p:cond>
                                          </p:endCondLst>
                                        </p:cTn>
                                        <p:tgtEl>
                                          <p:sndTgt r:embed="rId4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36229"/>
                                        </p:tgtEl>
                                        <p:attrNameLst>
                                          <p:attrName>style.visibility</p:attrName>
                                        </p:attrNameLst>
                                      </p:cBhvr>
                                      <p:to>
                                        <p:strVal val="visible"/>
                                      </p:to>
                                    </p:set>
                                    <p:animEffect transition="in" filter="box(out)">
                                      <p:cBhvr>
                                        <p:cTn id="52" dur="500"/>
                                        <p:tgtEl>
                                          <p:spTgt spid="136229"/>
                                        </p:tgtEl>
                                      </p:cBhvr>
                                    </p:animEffect>
                                  </p:childTnLst>
                                  <p:subTnLst>
                                    <p:audio>
                                      <p:cMediaNode>
                                        <p:cTn display="0" masterRel="sameClick">
                                          <p:stCondLst>
                                            <p:cond evt="begin" delay="0">
                                              <p:tn val="50"/>
                                            </p:cond>
                                          </p:stCondLst>
                                          <p:endCondLst>
                                            <p:cond evt="onStopAudio" delay="0">
                                              <p:tgtEl>
                                                <p:sldTgt/>
                                              </p:tgtEl>
                                            </p:cond>
                                          </p:endCondLst>
                                        </p:cTn>
                                        <p:tgtEl>
                                          <p:sndTgt r:embed="rId4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1" grpId="0"/>
      <p:bldP spid="136222" grpId="0"/>
      <p:bldP spid="136223" grpId="0"/>
      <p:bldP spid="136224" grpId="0"/>
      <p:bldP spid="136225" grpId="0"/>
      <p:bldP spid="136226" grpId="0"/>
      <p:bldP spid="136227" grpId="0"/>
      <p:bldP spid="136228" grpId="0"/>
      <p:bldP spid="1362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47459" name="Rectangle 2"/>
          <p:cNvSpPr>
            <a:spLocks noGrp="1"/>
          </p:cNvSpPr>
          <p:nvPr>
            <p:ph type="title" idx="4294967295"/>
          </p:nvPr>
        </p:nvSpPr>
        <p:spPr>
          <a:xfrm>
            <a:off x="755015" y="531495"/>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树</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47460"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1" algn="l" defTabSz="914400">
              <a:lnSpc>
                <a:spcPct val="150000"/>
              </a:lnSpc>
            </a:pPr>
            <a:r>
              <a:rPr lang="zh-CN" altLang="en-US"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树的逻辑结构 ：树中任何节点都可以有零个或多个直接后继节点（子节点），但至多只有一个直接前趋节点（父节点），</a:t>
            </a:r>
            <a:r>
              <a:rPr lang="zh-CN" altLang="en-US"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根节点没有前趋节点</a:t>
            </a:r>
            <a:r>
              <a:rPr lang="zh-CN" altLang="en-US"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叶节点没有后继节点</a:t>
            </a:r>
            <a:r>
              <a:rPr lang="zh-CN" altLang="en-US"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48483" name="Rectangle 2"/>
          <p:cNvSpPr>
            <a:spLocks noGrp="1"/>
          </p:cNvSpPr>
          <p:nvPr>
            <p:ph type="title" idx="4294967295"/>
          </p:nvPr>
        </p:nvSpPr>
        <p:spPr>
          <a:xfrm>
            <a:off x="755015" y="5575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48484"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0" algn="l" defTabSz="914400">
              <a:lnSpc>
                <a:spcPct val="120000"/>
              </a:lnSpc>
            </a:pPr>
            <a:r>
              <a:rPr sz="240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 </a:t>
            </a:r>
            <a:endParaRPr sz="240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l" defTabSz="914400">
              <a:lnSpc>
                <a:spcPct val="150000"/>
              </a:lnSpc>
            </a:pP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二叉树的定义 ： </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Binary Tree</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n≥0</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）个节点的有限集合，它或者是空集（</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），或者是由一个根节点以及两棵互不相交的、分别称为左子树和右子树的二叉树组成。二叉树与普通有序树不同，二叉树严格区分左孩子和右孩子，即使只有一个子节点也要区分左右。</a:t>
            </a:r>
            <a:endParaRPr lang="zh-CN" altLang="en-US" sz="2400" kern="1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2579" name="Rectangle 2"/>
          <p:cNvSpPr>
            <a:spLocks noGrp="1"/>
          </p:cNvSpPr>
          <p:nvPr>
            <p:ph type="title" idx="4294967295"/>
          </p:nvPr>
        </p:nvSpPr>
        <p:spPr>
          <a:xfrm>
            <a:off x="755650" y="5321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52580"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1" algn="l" defTabSz="914400">
              <a:lnSpc>
                <a:spcPct val="150000"/>
              </a:lnSpc>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个节点的完全二叉树可以用有</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n+1</a:t>
            </a: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个元素的数组进行顺序存储，节点号和数组下标一一对应，下标为零的元素不用。</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l" defTabSz="914400">
              <a:lnSpc>
                <a:spcPct val="150000"/>
              </a:lnSpc>
            </a:pPr>
            <a:r>
              <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利用以上特性，可以从下标获得节点的逻辑关系。不完全二叉树通过添加虚节点构成完全二叉树，然后用数组存储，这要浪费一些存储空间。</a:t>
            </a:r>
            <a:endParaRPr lang="zh-CN" altLang="en-US" sz="20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3625" name="Oval 4"/>
          <p:cNvSpPr/>
          <p:nvPr>
            <p:custDataLst>
              <p:tags r:id="rId6"/>
            </p:custDataLst>
          </p:nvPr>
        </p:nvSpPr>
        <p:spPr>
          <a:xfrm>
            <a:off x="4057650" y="220980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26" name="Oval 5"/>
          <p:cNvSpPr/>
          <p:nvPr>
            <p:custDataLst>
              <p:tags r:id="rId7"/>
            </p:custDataLst>
          </p:nvPr>
        </p:nvSpPr>
        <p:spPr>
          <a:xfrm>
            <a:off x="3576955" y="282892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b</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27" name="Oval 6"/>
          <p:cNvSpPr/>
          <p:nvPr>
            <p:custDataLst>
              <p:tags r:id="rId8"/>
            </p:custDataLst>
          </p:nvPr>
        </p:nvSpPr>
        <p:spPr>
          <a:xfrm>
            <a:off x="4568825" y="284480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c</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28" name="Oval 7"/>
          <p:cNvSpPr/>
          <p:nvPr>
            <p:custDataLst>
              <p:tags r:id="rId9"/>
            </p:custDataLst>
          </p:nvPr>
        </p:nvSpPr>
        <p:spPr>
          <a:xfrm>
            <a:off x="3124200" y="354520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d</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29" name="Oval 8"/>
          <p:cNvSpPr/>
          <p:nvPr>
            <p:custDataLst>
              <p:tags r:id="rId10"/>
            </p:custDataLst>
          </p:nvPr>
        </p:nvSpPr>
        <p:spPr>
          <a:xfrm>
            <a:off x="4083050" y="3545205"/>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e</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30" name="Oval 9"/>
          <p:cNvSpPr/>
          <p:nvPr>
            <p:custDataLst>
              <p:tags r:id="rId11"/>
            </p:custDataLst>
          </p:nvPr>
        </p:nvSpPr>
        <p:spPr>
          <a:xfrm>
            <a:off x="3686175" y="428625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f</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31" name="Oval 10"/>
          <p:cNvSpPr/>
          <p:nvPr>
            <p:custDataLst>
              <p:tags r:id="rId12"/>
            </p:custDataLst>
          </p:nvPr>
        </p:nvSpPr>
        <p:spPr>
          <a:xfrm>
            <a:off x="4631055" y="4286250"/>
            <a:ext cx="460375" cy="463550"/>
          </a:xfrm>
          <a:prstGeom prst="ellipse">
            <a:avLst/>
          </a:prstGeom>
          <a:noFill/>
          <a:ln w="9525" cap="flat" cmpd="sng">
            <a:solidFill>
              <a:schemeClr val="dk1"/>
            </a:solidFill>
            <a:prstDash val="solid"/>
            <a:headEnd type="none" w="med" len="med"/>
            <a:tailEnd type="none" w="med" len="med"/>
          </a:ln>
        </p:spPr>
        <p:txBody>
          <a:bodyPr wrap="none" anchor="ctr"/>
          <a:p>
            <a:pPr algn="ct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g</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32" name="Line 11"/>
          <p:cNvSpPr/>
          <p:nvPr>
            <p:custDataLst>
              <p:tags r:id="rId13"/>
            </p:custDataLst>
          </p:nvPr>
        </p:nvSpPr>
        <p:spPr>
          <a:xfrm flipH="1">
            <a:off x="3977005" y="2643505"/>
            <a:ext cx="176530" cy="300355"/>
          </a:xfrm>
          <a:prstGeom prst="line">
            <a:avLst/>
          </a:prstGeom>
          <a:ln w="9525" cap="flat" cmpd="sng">
            <a:solidFill>
              <a:schemeClr val="dk1"/>
            </a:solidFill>
            <a:prstDash val="solid"/>
            <a:headEnd type="none" w="med" len="med"/>
            <a:tailEnd type="none" w="med" len="med"/>
          </a:ln>
        </p:spPr>
      </p:sp>
      <p:sp>
        <p:nvSpPr>
          <p:cNvPr id="153633" name="Line 12"/>
          <p:cNvSpPr/>
          <p:nvPr>
            <p:custDataLst>
              <p:tags r:id="rId14"/>
            </p:custDataLst>
          </p:nvPr>
        </p:nvSpPr>
        <p:spPr>
          <a:xfrm flipH="1">
            <a:off x="3481705" y="3278505"/>
            <a:ext cx="231775" cy="335280"/>
          </a:xfrm>
          <a:prstGeom prst="line">
            <a:avLst/>
          </a:prstGeom>
          <a:ln w="9525" cap="flat" cmpd="sng">
            <a:solidFill>
              <a:schemeClr val="dk1"/>
            </a:solidFill>
            <a:prstDash val="solid"/>
            <a:headEnd type="none" w="med" len="med"/>
            <a:tailEnd type="none" w="med" len="med"/>
          </a:ln>
        </p:spPr>
      </p:sp>
      <p:sp>
        <p:nvSpPr>
          <p:cNvPr id="153634" name="Line 13"/>
          <p:cNvSpPr/>
          <p:nvPr>
            <p:custDataLst>
              <p:tags r:id="rId15"/>
            </p:custDataLst>
          </p:nvPr>
        </p:nvSpPr>
        <p:spPr>
          <a:xfrm>
            <a:off x="4470400" y="2573655"/>
            <a:ext cx="211455" cy="298450"/>
          </a:xfrm>
          <a:prstGeom prst="line">
            <a:avLst/>
          </a:prstGeom>
          <a:ln w="9525" cap="flat" cmpd="sng">
            <a:solidFill>
              <a:schemeClr val="dk1"/>
            </a:solidFill>
            <a:prstDash val="solid"/>
            <a:headEnd type="none" w="med" len="med"/>
            <a:tailEnd type="none" w="med" len="med"/>
          </a:ln>
        </p:spPr>
      </p:sp>
      <p:sp>
        <p:nvSpPr>
          <p:cNvPr id="153635" name="Line 14"/>
          <p:cNvSpPr/>
          <p:nvPr>
            <p:custDataLst>
              <p:tags r:id="rId16"/>
            </p:custDataLst>
          </p:nvPr>
        </p:nvSpPr>
        <p:spPr>
          <a:xfrm>
            <a:off x="3923030" y="3243580"/>
            <a:ext cx="282575" cy="352425"/>
          </a:xfrm>
          <a:prstGeom prst="line">
            <a:avLst/>
          </a:prstGeom>
          <a:ln w="9525" cap="flat" cmpd="sng">
            <a:solidFill>
              <a:schemeClr val="dk1"/>
            </a:solidFill>
            <a:prstDash val="solid"/>
            <a:headEnd type="none" w="med" len="med"/>
            <a:tailEnd type="none" w="med" len="med"/>
          </a:ln>
        </p:spPr>
      </p:sp>
      <p:sp>
        <p:nvSpPr>
          <p:cNvPr id="153636" name="Line 15"/>
          <p:cNvSpPr/>
          <p:nvPr>
            <p:custDataLst>
              <p:tags r:id="rId17"/>
            </p:custDataLst>
          </p:nvPr>
        </p:nvSpPr>
        <p:spPr>
          <a:xfrm>
            <a:off x="4453255" y="3913505"/>
            <a:ext cx="300355" cy="441325"/>
          </a:xfrm>
          <a:prstGeom prst="line">
            <a:avLst/>
          </a:prstGeom>
          <a:ln w="9525" cap="flat" cmpd="sng">
            <a:solidFill>
              <a:schemeClr val="dk1"/>
            </a:solidFill>
            <a:prstDash val="solid"/>
            <a:headEnd type="none" w="med" len="med"/>
            <a:tailEnd type="none" w="med" len="med"/>
          </a:ln>
        </p:spPr>
      </p:sp>
      <p:sp>
        <p:nvSpPr>
          <p:cNvPr id="153637" name="Line 16"/>
          <p:cNvSpPr/>
          <p:nvPr>
            <p:custDataLst>
              <p:tags r:id="rId18"/>
            </p:custDataLst>
          </p:nvPr>
        </p:nvSpPr>
        <p:spPr>
          <a:xfrm flipH="1">
            <a:off x="4046855" y="4000500"/>
            <a:ext cx="176530" cy="317500"/>
          </a:xfrm>
          <a:prstGeom prst="line">
            <a:avLst/>
          </a:prstGeom>
          <a:ln w="9525" cap="flat" cmpd="sng">
            <a:solidFill>
              <a:schemeClr val="dk1"/>
            </a:solidFill>
            <a:prstDash val="solid"/>
            <a:headEnd type="none" w="med" len="med"/>
            <a:tailEnd type="none" w="med" len="med"/>
          </a:ln>
        </p:spPr>
      </p:sp>
      <p:sp>
        <p:nvSpPr>
          <p:cNvPr id="153614" name="Rectangle 19"/>
          <p:cNvSpPr/>
          <p:nvPr>
            <p:custDataLst>
              <p:tags r:id="rId19"/>
            </p:custDataLst>
          </p:nvPr>
        </p:nvSpPr>
        <p:spPr>
          <a:xfrm>
            <a:off x="6184900" y="3121025"/>
            <a:ext cx="4214495" cy="398780"/>
          </a:xfrm>
          <a:prstGeom prst="rect">
            <a:avLst/>
          </a:prstGeom>
          <a:noFill/>
          <a:ln w="9525" cap="flat" cmpd="sng">
            <a:solidFill>
              <a:schemeClr val="dk1"/>
            </a:solidFill>
            <a:prstDash val="solid"/>
            <a:miter/>
            <a:headEnd type="none" w="med" len="med"/>
            <a:tailEnd type="none" w="med" len="med"/>
          </a:ln>
        </p:spPr>
        <p:txBody>
          <a:bodyPr wrap="none" anchor="ctr">
            <a:spAutoFit/>
          </a:bodyP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a    b    c    d    e    0    0    0    0    f    g </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15" name="Line 20"/>
          <p:cNvSpPr/>
          <p:nvPr>
            <p:custDataLst>
              <p:tags r:id="rId20"/>
            </p:custDataLst>
          </p:nvPr>
        </p:nvSpPr>
        <p:spPr>
          <a:xfrm>
            <a:off x="6520180" y="3121025"/>
            <a:ext cx="0" cy="405130"/>
          </a:xfrm>
          <a:prstGeom prst="line">
            <a:avLst/>
          </a:prstGeom>
          <a:ln w="9525" cap="flat" cmpd="sng">
            <a:solidFill>
              <a:schemeClr val="dk1"/>
            </a:solidFill>
            <a:prstDash val="solid"/>
            <a:headEnd type="none" w="med" len="med"/>
            <a:tailEnd type="none" w="med" len="med"/>
          </a:ln>
        </p:spPr>
      </p:sp>
      <p:sp>
        <p:nvSpPr>
          <p:cNvPr id="153616" name="Line 21"/>
          <p:cNvSpPr/>
          <p:nvPr>
            <p:custDataLst>
              <p:tags r:id="rId21"/>
            </p:custDataLst>
          </p:nvPr>
        </p:nvSpPr>
        <p:spPr>
          <a:xfrm>
            <a:off x="6896100" y="3121025"/>
            <a:ext cx="0" cy="387350"/>
          </a:xfrm>
          <a:prstGeom prst="line">
            <a:avLst/>
          </a:prstGeom>
          <a:ln w="9525" cap="flat" cmpd="sng">
            <a:solidFill>
              <a:schemeClr val="dk1"/>
            </a:solidFill>
            <a:prstDash val="solid"/>
            <a:headEnd type="none" w="med" len="med"/>
            <a:tailEnd type="none" w="med" len="med"/>
          </a:ln>
        </p:spPr>
      </p:sp>
      <p:sp>
        <p:nvSpPr>
          <p:cNvPr id="153617" name="Line 22"/>
          <p:cNvSpPr/>
          <p:nvPr>
            <p:custDataLst>
              <p:tags r:id="rId22"/>
            </p:custDataLst>
          </p:nvPr>
        </p:nvSpPr>
        <p:spPr>
          <a:xfrm>
            <a:off x="7272655" y="3121025"/>
            <a:ext cx="0" cy="387350"/>
          </a:xfrm>
          <a:prstGeom prst="line">
            <a:avLst/>
          </a:prstGeom>
          <a:ln w="9525" cap="flat" cmpd="sng">
            <a:solidFill>
              <a:schemeClr val="dk1"/>
            </a:solidFill>
            <a:prstDash val="solid"/>
            <a:headEnd type="none" w="med" len="med"/>
            <a:tailEnd type="none" w="med" len="med"/>
          </a:ln>
        </p:spPr>
      </p:sp>
      <p:sp>
        <p:nvSpPr>
          <p:cNvPr id="153618" name="Line 23"/>
          <p:cNvSpPr/>
          <p:nvPr>
            <p:custDataLst>
              <p:tags r:id="rId23"/>
            </p:custDataLst>
          </p:nvPr>
        </p:nvSpPr>
        <p:spPr>
          <a:xfrm>
            <a:off x="7648575" y="3121025"/>
            <a:ext cx="0" cy="387350"/>
          </a:xfrm>
          <a:prstGeom prst="line">
            <a:avLst/>
          </a:prstGeom>
          <a:ln w="9525" cap="flat" cmpd="sng">
            <a:solidFill>
              <a:schemeClr val="dk1"/>
            </a:solidFill>
            <a:prstDash val="solid"/>
            <a:headEnd type="none" w="med" len="med"/>
            <a:tailEnd type="none" w="med" len="med"/>
          </a:ln>
        </p:spPr>
      </p:sp>
      <p:sp>
        <p:nvSpPr>
          <p:cNvPr id="153619" name="Line 24"/>
          <p:cNvSpPr/>
          <p:nvPr>
            <p:custDataLst>
              <p:tags r:id="rId24"/>
            </p:custDataLst>
          </p:nvPr>
        </p:nvSpPr>
        <p:spPr>
          <a:xfrm>
            <a:off x="8025130" y="3121025"/>
            <a:ext cx="0" cy="387350"/>
          </a:xfrm>
          <a:prstGeom prst="line">
            <a:avLst/>
          </a:prstGeom>
          <a:ln w="9525" cap="flat" cmpd="sng">
            <a:solidFill>
              <a:schemeClr val="dk1"/>
            </a:solidFill>
            <a:prstDash val="solid"/>
            <a:headEnd type="none" w="med" len="med"/>
            <a:tailEnd type="none" w="med" len="med"/>
          </a:ln>
        </p:spPr>
      </p:sp>
      <p:sp>
        <p:nvSpPr>
          <p:cNvPr id="153620" name="Line 25"/>
          <p:cNvSpPr/>
          <p:nvPr>
            <p:custDataLst>
              <p:tags r:id="rId25"/>
            </p:custDataLst>
          </p:nvPr>
        </p:nvSpPr>
        <p:spPr>
          <a:xfrm>
            <a:off x="8401050" y="3121025"/>
            <a:ext cx="0" cy="387350"/>
          </a:xfrm>
          <a:prstGeom prst="line">
            <a:avLst/>
          </a:prstGeom>
          <a:ln w="9525" cap="flat" cmpd="sng">
            <a:solidFill>
              <a:schemeClr val="dk1"/>
            </a:solidFill>
            <a:prstDash val="solid"/>
            <a:headEnd type="none" w="med" len="med"/>
            <a:tailEnd type="none" w="med" len="med"/>
          </a:ln>
        </p:spPr>
      </p:sp>
      <p:sp>
        <p:nvSpPr>
          <p:cNvPr id="153621" name="Line 26"/>
          <p:cNvSpPr/>
          <p:nvPr>
            <p:custDataLst>
              <p:tags r:id="rId26"/>
            </p:custDataLst>
          </p:nvPr>
        </p:nvSpPr>
        <p:spPr>
          <a:xfrm>
            <a:off x="8777605" y="3121025"/>
            <a:ext cx="0" cy="387350"/>
          </a:xfrm>
          <a:prstGeom prst="line">
            <a:avLst/>
          </a:prstGeom>
          <a:ln w="9525" cap="flat" cmpd="sng">
            <a:solidFill>
              <a:schemeClr val="dk1"/>
            </a:solidFill>
            <a:prstDash val="solid"/>
            <a:headEnd type="none" w="med" len="med"/>
            <a:tailEnd type="none" w="med" len="med"/>
          </a:ln>
        </p:spPr>
      </p:sp>
      <p:sp>
        <p:nvSpPr>
          <p:cNvPr id="153622" name="Line 27"/>
          <p:cNvSpPr/>
          <p:nvPr>
            <p:custDataLst>
              <p:tags r:id="rId27"/>
            </p:custDataLst>
          </p:nvPr>
        </p:nvSpPr>
        <p:spPr>
          <a:xfrm>
            <a:off x="9153525" y="3121025"/>
            <a:ext cx="0" cy="387350"/>
          </a:xfrm>
          <a:prstGeom prst="line">
            <a:avLst/>
          </a:prstGeom>
          <a:ln w="9525" cap="flat" cmpd="sng">
            <a:solidFill>
              <a:schemeClr val="dk1"/>
            </a:solidFill>
            <a:prstDash val="solid"/>
            <a:headEnd type="none" w="med" len="med"/>
            <a:tailEnd type="none" w="med" len="med"/>
          </a:ln>
        </p:spPr>
      </p:sp>
      <p:sp>
        <p:nvSpPr>
          <p:cNvPr id="153623" name="Line 28"/>
          <p:cNvSpPr/>
          <p:nvPr>
            <p:custDataLst>
              <p:tags r:id="rId28"/>
            </p:custDataLst>
          </p:nvPr>
        </p:nvSpPr>
        <p:spPr>
          <a:xfrm>
            <a:off x="9530080" y="3121025"/>
            <a:ext cx="0" cy="387350"/>
          </a:xfrm>
          <a:prstGeom prst="line">
            <a:avLst/>
          </a:prstGeom>
          <a:ln w="9525" cap="flat" cmpd="sng">
            <a:solidFill>
              <a:schemeClr val="dk1"/>
            </a:solidFill>
            <a:prstDash val="solid"/>
            <a:headEnd type="none" w="med" len="med"/>
            <a:tailEnd type="none" w="med" len="med"/>
          </a:ln>
        </p:spPr>
      </p:sp>
      <p:sp>
        <p:nvSpPr>
          <p:cNvPr id="153624" name="Line 29"/>
          <p:cNvSpPr/>
          <p:nvPr>
            <p:custDataLst>
              <p:tags r:id="rId29"/>
            </p:custDataLst>
          </p:nvPr>
        </p:nvSpPr>
        <p:spPr>
          <a:xfrm>
            <a:off x="9907905" y="3121025"/>
            <a:ext cx="0" cy="387350"/>
          </a:xfrm>
          <a:prstGeom prst="line">
            <a:avLst/>
          </a:prstGeom>
          <a:ln w="9525" cap="flat" cmpd="sng">
            <a:solidFill>
              <a:schemeClr val="dk1"/>
            </a:solidFill>
            <a:prstDash val="solid"/>
            <a:headEnd type="none" w="med" len="med"/>
            <a:tailEnd type="none" w="med" len="med"/>
          </a:ln>
        </p:spPr>
      </p:sp>
      <p:sp>
        <p:nvSpPr>
          <p:cNvPr id="153613" name="Text Box 30"/>
          <p:cNvSpPr txBox="1"/>
          <p:nvPr>
            <p:custDataLst>
              <p:tags r:id="rId30"/>
            </p:custDataLst>
          </p:nvPr>
        </p:nvSpPr>
        <p:spPr>
          <a:xfrm>
            <a:off x="6215380" y="2813050"/>
            <a:ext cx="4251325" cy="398780"/>
          </a:xfrm>
          <a:prstGeom prst="rect">
            <a:avLst/>
          </a:prstGeom>
          <a:noFill/>
          <a:ln w="9525">
            <a:noFill/>
          </a:ln>
        </p:spPr>
        <p:txBody>
          <a:bodyPr wrap="none" anchor="ctr">
            <a:spAutoFit/>
          </a:bodyPr>
          <a:p>
            <a:pPr eaLnBrk="1" hangingPunct="1">
              <a:buFont typeface="Wingdings 3" panose="05040102010807070707" pitchFamily="18" charset="2"/>
            </a:pPr>
            <a:r>
              <a:rPr lang="en-US" altLang="zh-CN" sz="2000" dirty="0">
                <a:solidFill>
                  <a:schemeClr val="dk1"/>
                </a:solidFill>
                <a:latin typeface="微软雅黑" panose="020B0503020204020204" pitchFamily="34" charset="-122"/>
                <a:ea typeface="微软雅黑" panose="020B0503020204020204" pitchFamily="34" charset="-122"/>
              </a:rPr>
              <a:t>1   2    3    4    5    6    7    8    9   10  11</a:t>
            </a:r>
            <a:endParaRPr lang="en-US" altLang="zh-CN" sz="2000" dirty="0">
              <a:solidFill>
                <a:schemeClr val="dk1"/>
              </a:solidFill>
              <a:latin typeface="微软雅黑" panose="020B0503020204020204" pitchFamily="34" charset="-122"/>
              <a:ea typeface="微软雅黑" panose="020B0503020204020204" pitchFamily="34" charset="-122"/>
            </a:endParaRPr>
          </a:p>
        </p:txBody>
      </p:sp>
      <p:sp>
        <p:nvSpPr>
          <p:cNvPr id="153608" name="Oval 32"/>
          <p:cNvSpPr/>
          <p:nvPr>
            <p:custDataLst>
              <p:tags r:id="rId31"/>
            </p:custDataLst>
          </p:nvPr>
        </p:nvSpPr>
        <p:spPr>
          <a:xfrm>
            <a:off x="4657560" y="3530168"/>
            <a:ext cx="437846" cy="518390"/>
          </a:xfrm>
          <a:prstGeom prst="ellipse">
            <a:avLst/>
          </a:prstGeom>
          <a:noFill/>
          <a:ln w="9525" cap="flat" cmpd="sng">
            <a:solidFill>
              <a:schemeClr val="dk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53609" name="Oval 33"/>
          <p:cNvSpPr/>
          <p:nvPr>
            <p:custDataLst>
              <p:tags r:id="rId32"/>
            </p:custDataLst>
          </p:nvPr>
        </p:nvSpPr>
        <p:spPr>
          <a:xfrm>
            <a:off x="5268430" y="3506673"/>
            <a:ext cx="437846" cy="518390"/>
          </a:xfrm>
          <a:prstGeom prst="ellipse">
            <a:avLst/>
          </a:prstGeom>
          <a:noFill/>
          <a:ln w="9525" cap="flat" cmpd="sng">
            <a:solidFill>
              <a:schemeClr val="dk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53610" name="Oval 34"/>
          <p:cNvSpPr/>
          <p:nvPr>
            <p:custDataLst>
              <p:tags r:id="rId33"/>
            </p:custDataLst>
          </p:nvPr>
        </p:nvSpPr>
        <p:spPr>
          <a:xfrm>
            <a:off x="2682709" y="4247718"/>
            <a:ext cx="437846" cy="518390"/>
          </a:xfrm>
          <a:prstGeom prst="ellipse">
            <a:avLst/>
          </a:prstGeom>
          <a:noFill/>
          <a:ln w="9525" cap="flat" cmpd="sng">
            <a:solidFill>
              <a:schemeClr val="dk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53611" name="Oval 35"/>
          <p:cNvSpPr/>
          <p:nvPr>
            <p:custDataLst>
              <p:tags r:id="rId34"/>
            </p:custDataLst>
          </p:nvPr>
        </p:nvSpPr>
        <p:spPr>
          <a:xfrm>
            <a:off x="3203409" y="4228668"/>
            <a:ext cx="437846" cy="518390"/>
          </a:xfrm>
          <a:prstGeom prst="ellipse">
            <a:avLst/>
          </a:prstGeom>
          <a:noFill/>
          <a:ln w="9525" cap="flat" cmpd="sng">
            <a:solidFill>
              <a:schemeClr val="dk1"/>
            </a:solidFill>
            <a:prstDash val="dash"/>
            <a:headEnd type="none" w="med" len="med"/>
            <a:tailEnd type="none" w="med" len="med"/>
          </a:ln>
        </p:spPr>
        <p:txBody>
          <a:bodyPr wrap="none" anchor="ctr">
            <a:spAutoFit/>
          </a:bodyPr>
          <a:p>
            <a:pPr algn="ctr" eaLnBrk="1" hangingPunct="1">
              <a:spcBef>
                <a:spcPts val="600"/>
              </a:spcBef>
              <a:buClr>
                <a:schemeClr val="accent1"/>
              </a:buClr>
              <a:buSzPct val="76000"/>
              <a:buFont typeface="Wingdings 3" panose="05040102010807070707" pitchFamily="18" charset="2"/>
            </a:pPr>
            <a:endParaRPr lang="zh-CN" altLang="en-US" dirty="0">
              <a:solidFill>
                <a:schemeClr val="dk1"/>
              </a:solidFill>
              <a:latin typeface="微软雅黑" panose="020B0503020204020204" pitchFamily="34" charset="-122"/>
              <a:ea typeface="微软雅黑" panose="020B0503020204020204" pitchFamily="34" charset="-122"/>
            </a:endParaRPr>
          </a:p>
        </p:txBody>
      </p:sp>
      <p:sp>
        <p:nvSpPr>
          <p:cNvPr id="143396" name="AutoShape 36"/>
          <p:cNvSpPr/>
          <p:nvPr>
            <p:custDataLst>
              <p:tags r:id="rId35"/>
            </p:custDataLst>
          </p:nvPr>
        </p:nvSpPr>
        <p:spPr>
          <a:xfrm>
            <a:off x="7429500" y="3798888"/>
            <a:ext cx="1905000" cy="838200"/>
          </a:xfrm>
          <a:prstGeom prst="cloudCallout">
            <a:avLst>
              <a:gd name="adj1" fmla="val 25750"/>
              <a:gd name="adj2" fmla="val -92426"/>
            </a:avLst>
          </a:prstGeom>
          <a:solidFill>
            <a:schemeClr val="accent6"/>
          </a:solidFill>
          <a:ln w="9525" cap="flat" cmpd="sng">
            <a:solidFill>
              <a:schemeClr val="lt2">
                <a:lumMod val="95000"/>
              </a:schemeClr>
            </a:solidFill>
            <a:prstDash val="solid"/>
            <a:headEnd type="none" w="med" len="med"/>
            <a:tailEnd type="none" w="med" len="med"/>
          </a:ln>
        </p:spPr>
        <p:txBody>
          <a:bodyPr anchor="ctr"/>
          <a:p>
            <a:pPr algn="ctr" eaLnBrk="1" hangingPunct="1">
              <a:buFont typeface="Wingdings 3" panose="05040102010807070707" pitchFamily="18" charset="2"/>
            </a:pPr>
            <a:r>
              <a:rPr lang="zh-CN" altLang="en-US" sz="2000" dirty="0">
                <a:solidFill>
                  <a:schemeClr val="lt1"/>
                </a:solidFill>
                <a:latin typeface="微软雅黑" panose="020B0503020204020204" pitchFamily="34" charset="-122"/>
                <a:ea typeface="微软雅黑" panose="020B0503020204020204" pitchFamily="34" charset="-122"/>
              </a:rPr>
              <a:t>浪费空间</a:t>
            </a:r>
            <a:endParaRPr lang="zh-CN" altLang="en-US" sz="2000" dirty="0">
              <a:solidFill>
                <a:schemeClr val="lt1"/>
              </a:solidFill>
              <a:latin typeface="微软雅黑" panose="020B0503020204020204" pitchFamily="34" charset="-122"/>
              <a:ea typeface="微软雅黑" panose="020B0503020204020204" pitchFamily="34" charset="-122"/>
            </a:endParaRPr>
          </a:p>
        </p:txBody>
      </p:sp>
      <p:sp>
        <p:nvSpPr>
          <p:cNvPr id="153607" name="Rectangle 38"/>
          <p:cNvSpPr>
            <a:spLocks noGrp="1"/>
          </p:cNvSpPr>
          <p:nvPr>
            <p:ph type="title" idx="4294967295"/>
          </p:nvPr>
        </p:nvSpPr>
        <p:spPr>
          <a:xfrm>
            <a:off x="710565" y="5575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a:t>
            </a:r>
            <a:endParaRPr>
              <a:solidFill>
                <a:srgbClr val="000000"/>
              </a:solidFill>
              <a:latin typeface="汉仪旗黑-85S" panose="00020600040101010101" pitchFamily="18" charset="-122"/>
              <a:ea typeface="汉仪旗黑-85S" panose="00020600040101010101" pitchFamily="18" charset="-122"/>
              <a:sym typeface="+mn-ea"/>
            </a:endParaRPr>
          </a:p>
        </p:txBody>
      </p:sp>
    </p:spTree>
    <p:custDataLst>
      <p:tags r:id="rId3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96"/>
                                        </p:tgtEl>
                                        <p:attrNameLst>
                                          <p:attrName>style.visibility</p:attrName>
                                        </p:attrNameLst>
                                      </p:cBhvr>
                                      <p:to>
                                        <p:strVal val="visible"/>
                                      </p:to>
                                    </p:set>
                                    <p:animEffect transition="in" filter="wipe(up)">
                                      <p:cBhvr>
                                        <p:cTn id="7" dur="500"/>
                                        <p:tgtEl>
                                          <p:spTgt spid="1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17" name="组合 16"/>
          <p:cNvGrpSpPr/>
          <p:nvPr userDrawn="1">
            <p:custDataLst>
              <p:tags r:id="rId1"/>
            </p:custDataLst>
          </p:nvPr>
        </p:nvGrpSpPr>
        <p:grpSpPr>
          <a:xfrm rot="0">
            <a:off x="11598910" y="6433185"/>
            <a:ext cx="450850" cy="149860"/>
            <a:chOff x="0" y="3623101"/>
            <a:chExt cx="1405715" cy="468548"/>
          </a:xfrm>
        </p:grpSpPr>
        <p:sp>
          <p:nvSpPr>
            <p:cNvPr id="19" name="菱形 18"/>
            <p:cNvSpPr/>
            <p:nvPr userDrawn="1">
              <p:custDataLst>
                <p:tags r:id="rId2"/>
              </p:custDataLst>
            </p:nvPr>
          </p:nvSpPr>
          <p:spPr>
            <a:xfrm>
              <a:off x="0" y="3633950"/>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菱形 19"/>
            <p:cNvSpPr/>
            <p:nvPr userDrawn="1">
              <p:custDataLst>
                <p:tags r:id="rId3"/>
              </p:custDataLst>
            </p:nvPr>
          </p:nvSpPr>
          <p:spPr>
            <a:xfrm>
              <a:off x="474008"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菱形 20"/>
            <p:cNvSpPr/>
            <p:nvPr userDrawn="1">
              <p:custDataLst>
                <p:tags r:id="rId4"/>
              </p:custDataLst>
            </p:nvPr>
          </p:nvSpPr>
          <p:spPr>
            <a:xfrm>
              <a:off x="948016" y="3623101"/>
              <a:ext cx="457699" cy="457699"/>
            </a:xfrm>
            <a:prstGeom prst="diamond">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6" name="五边形 4"/>
          <p:cNvSpPr/>
          <p:nvPr userDrawn="1">
            <p:custDataLst>
              <p:tags r:id="rId5"/>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4627" name="Rectangle 2"/>
          <p:cNvSpPr>
            <a:spLocks noGrp="1"/>
          </p:cNvSpPr>
          <p:nvPr>
            <p:ph type="title" idx="4294967295"/>
          </p:nvPr>
        </p:nvSpPr>
        <p:spPr>
          <a:xfrm>
            <a:off x="732790" y="544830"/>
            <a:ext cx="10681335" cy="416560"/>
          </a:xfrm>
        </p:spPr>
        <p:txBody>
          <a:bodyPr vert="horz" wrap="square" lIns="91440" tIns="45720" rIns="91440" bIns="45720" anchor="b">
            <a:noAutofit/>
          </a:bodyPr>
          <a:lstStyle>
            <a:lvl1pPr algn="l" rtl="0" eaLnBrk="1" fontAlgn="base" hangingPunct="1">
              <a:spcBef>
                <a:spcPct val="0"/>
              </a:spcBef>
              <a:spcAft>
                <a:spcPct val="0"/>
              </a:spcAft>
              <a:defRPr kumimoji="1" lang="zh-CN" altLang="en-US" sz="2400" b="1" i="0" u="none" strike="noStrike" kern="1200" cap="none" spc="0" normalizeH="0" baseline="0" noProof="0" dirty="0" smtClean="0">
                <a:ln>
                  <a:noFill/>
                </a:ln>
                <a:solidFill>
                  <a:srgbClr val="FF5050"/>
                </a:solidFill>
                <a:effectLst/>
                <a:uLnTx/>
                <a:uFillTx/>
                <a:latin typeface="华文细黑" panose="02010600040101010101" pitchFamily="2" charset="-122"/>
                <a:ea typeface="微软雅黑" panose="020B0503020204020204" pitchFamily="34" charset="-122"/>
                <a:cs typeface="+mj-cs"/>
                <a:sym typeface="Calibri" panose="020F0502020204030204" pitchFamily="34" charset="0"/>
              </a:defRPr>
            </a:lvl1pPr>
            <a:lvl2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a:lstStyle>
          <a:p>
            <a:pPr lvl="0" algn="l" defTabSz="914400">
              <a:buClrTx/>
              <a:buSzTx/>
              <a:buFontTx/>
            </a:pPr>
            <a:r>
              <a:rPr>
                <a:solidFill>
                  <a:srgbClr val="000000"/>
                </a:solidFill>
                <a:latin typeface="汉仪旗黑-85S" panose="00020600040101010101" pitchFamily="18" charset="-122"/>
                <a:ea typeface="汉仪旗黑-85S" panose="00020600040101010101" pitchFamily="18" charset="-122"/>
                <a:sym typeface="+mn-ea"/>
              </a:rPr>
              <a:t>二叉树</a:t>
            </a:r>
            <a:endParaRPr>
              <a:solidFill>
                <a:srgbClr val="000000"/>
              </a:solidFill>
              <a:latin typeface="汉仪旗黑-85S" panose="00020600040101010101" pitchFamily="18" charset="-122"/>
              <a:ea typeface="汉仪旗黑-85S" panose="00020600040101010101" pitchFamily="18" charset="-122"/>
              <a:sym typeface="+mn-ea"/>
            </a:endParaRPr>
          </a:p>
        </p:txBody>
      </p:sp>
      <p:sp>
        <p:nvSpPr>
          <p:cNvPr id="154628" name="Rectangle 3"/>
          <p:cNvSpPr>
            <a:spLocks noGrp="1"/>
          </p:cNvSpPr>
          <p:nvPr>
            <p:ph idx="4294967295"/>
            <p:custDataLst>
              <p:tags r:id="rId6"/>
            </p:custDataLst>
          </p:nvPr>
        </p:nvSpPr>
        <p:spPr>
          <a:xfrm>
            <a:off x="710565" y="1235075"/>
            <a:ext cx="10725785" cy="4484370"/>
          </a:xfrm>
        </p:spPr>
        <p:txBody>
          <a:bodyPr vert="horz" wrap="square" lIns="91440" tIns="45720" rIns="91440" bIns="45720" anchor="t">
            <a:noAutofit/>
          </a:bodyPr>
          <a:lstStyle>
            <a:lvl1pPr marL="3175" indent="0" algn="l" rtl="0" eaLnBrk="1" fontAlgn="base" latinLnBrk="0" hangingPunct="1">
              <a:lnSpc>
                <a:spcPct val="140000"/>
              </a:lnSpc>
              <a:spcBef>
                <a:spcPts val="0"/>
              </a:spcBef>
              <a:spcAft>
                <a:spcPts val="0"/>
              </a:spcAft>
              <a:buClr>
                <a:schemeClr val="tx1"/>
              </a:buClr>
              <a:buSzPct val="76000"/>
              <a:buFont typeface="Wingdings" panose="05000000000000000000" pitchFamily="2" charset="2"/>
              <a:buNone/>
              <a:defRPr lang="zh-CN" altLang="en-US" sz="1600" kern="1200" dirty="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marL="370205" indent="0" algn="l" rtl="0" eaLnBrk="1" fontAlgn="base" latinLnBrk="0" hangingPunct="1">
              <a:lnSpc>
                <a:spcPct val="100000"/>
              </a:lnSpc>
              <a:spcBef>
                <a:spcPts val="0"/>
              </a:spcBef>
              <a:spcAft>
                <a:spcPts val="0"/>
              </a:spcAft>
              <a:buClr>
                <a:schemeClr val="accent2"/>
              </a:buClr>
              <a:buSzPct val="76000"/>
              <a:buFont typeface="Wingdings 3" panose="05040102010807070707" pitchFamily="18" charset="2"/>
              <a:buNone/>
              <a:defRPr sz="1800">
                <a:solidFill>
                  <a:schemeClr val="tx1"/>
                </a:solidFill>
                <a:latin typeface="+mn-ea"/>
                <a:ea typeface="+mn-ea"/>
              </a:defRPr>
            </a:lvl2pPr>
            <a:lvl3pPr marL="1096010" indent="-300990" algn="l" rtl="0" eaLnBrk="1" fontAlgn="base" latinLnBrk="0" hangingPunct="1">
              <a:lnSpc>
                <a:spcPct val="100000"/>
              </a:lnSpc>
              <a:spcBef>
                <a:spcPts val="0"/>
              </a:spcBef>
              <a:spcAft>
                <a:spcPts val="0"/>
              </a:spcAft>
              <a:buClr>
                <a:srgbClr val="BCBCBC"/>
              </a:buClr>
              <a:buSzPct val="76000"/>
              <a:buFont typeface="Wingdings 3" panose="05040102010807070707" pitchFamily="18" charset="2"/>
              <a:buChar char=""/>
              <a:defRPr sz="1800">
                <a:solidFill>
                  <a:schemeClr val="tx1"/>
                </a:solidFill>
                <a:latin typeface="+mn-ea"/>
                <a:ea typeface="+mn-ea"/>
              </a:defRPr>
            </a:lvl3pPr>
            <a:lvl4pPr marL="1463040" indent="-300990" algn="l" rtl="0" eaLnBrk="1" fontAlgn="base" latinLnBrk="0" hangingPunct="1">
              <a:lnSpc>
                <a:spcPct val="100000"/>
              </a:lnSpc>
              <a:spcBef>
                <a:spcPts val="0"/>
              </a:spcBef>
              <a:spcAft>
                <a:spcPts val="0"/>
              </a:spcAft>
              <a:buClr>
                <a:srgbClr val="8BA2B4"/>
              </a:buClr>
              <a:buSzPct val="70000"/>
              <a:buFont typeface="Wingdings" panose="05000000000000000000" pitchFamily="2" charset="2"/>
              <a:buChar char=""/>
              <a:defRPr sz="1800">
                <a:solidFill>
                  <a:schemeClr val="tx1"/>
                </a:solidFill>
                <a:latin typeface="+mn-ea"/>
                <a:ea typeface="+mn-ea"/>
              </a:defRPr>
            </a:lvl4pPr>
            <a:lvl5pPr marL="1828800" indent="-300990" algn="l" rtl="0" eaLnBrk="1" fontAlgn="base" latinLnBrk="0" hangingPunct="1">
              <a:lnSpc>
                <a:spcPct val="100000"/>
              </a:lnSpc>
              <a:spcBef>
                <a:spcPts val="0"/>
              </a:spcBef>
              <a:spcAft>
                <a:spcPts val="0"/>
              </a:spcAft>
              <a:buClr>
                <a:schemeClr val="accent2"/>
              </a:buClr>
              <a:buSzPct val="70000"/>
              <a:buFont typeface="Wingdings" panose="05000000000000000000" pitchFamily="2" charset="2"/>
              <a:buChar char=""/>
              <a:defRPr sz="1800">
                <a:solidFill>
                  <a:schemeClr val="tx1"/>
                </a:solidFill>
                <a:latin typeface="+mn-ea"/>
                <a:ea typeface="+mn-ea"/>
              </a:defRPr>
            </a:lvl5pPr>
            <a:lvl6pPr marL="24390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6pPr>
            <a:lvl7pPr marL="3048635"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7pPr>
            <a:lvl8pPr marL="36588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8pPr>
            <a:lvl9pPr marL="4268470" indent="-300990" algn="l" rtl="0" eaLnBrk="1" fontAlgn="base" hangingPunct="1">
              <a:spcBef>
                <a:spcPts val="400"/>
              </a:spcBef>
              <a:spcAft>
                <a:spcPct val="0"/>
              </a:spcAft>
              <a:buClr>
                <a:schemeClr val="accent2"/>
              </a:buClr>
              <a:buSzPct val="70000"/>
              <a:buFont typeface="Wingdings" panose="05000000000000000000" pitchFamily="2" charset="2"/>
              <a:buChar char=""/>
              <a:defRPr sz="2665">
                <a:solidFill>
                  <a:schemeClr val="tx1"/>
                </a:solidFill>
                <a:latin typeface="+mn-lt"/>
                <a:ea typeface="+mn-ea"/>
              </a:defRPr>
            </a:lvl9pPr>
          </a:lstStyle>
          <a:p>
            <a:pPr lvl="1" algn="l" defTabSz="914400"/>
            <a:r>
              <a:rPr lang="zh-CN" altLang="en-US" sz="2400"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链式存储结构 ：</a:t>
            </a:r>
            <a:endParaRPr lang="zh-CN" altLang="en-US" sz="2400" b="1"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typedef  int  data</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_t</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定义数据类型*</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typedef  struct  node</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_t</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定义二叉树节点的内部结构*</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data</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_t</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data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数据域*</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struct node</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_t</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*lchild ,*rchild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指向左孩子和右孩子的指针*</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bitree</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_t</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二叉树节点类型*</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bitree</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_t</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*root ; 		/*</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定义指向二叉树的指针*</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defTabSz="914400">
              <a:buNone/>
            </a:pP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二叉树由根节点指针决定。</a:t>
            </a:r>
            <a:r>
              <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kern="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SLIDE_BK_DARK_LIGHT" val="2"/>
  <p:tag name="KSO_WM_SLIDE_BACKGROUND_TYPE" val="general"/>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2_2*l_h_i*1_1_1"/>
  <p:tag name="KSO_WM_TEMPLATE_CATEGORY" val="custom"/>
  <p:tag name="KSO_WM_TEMPLATE_INDEX" val="20202582"/>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UNIT_ISCONTENTS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2_2*l_h_a*1_1_1"/>
  <p:tag name="KSO_WM_TEMPLATE_CATEGORY" val="custom"/>
  <p:tag name="KSO_WM_TEMPLATE_INDEX" val="20202582"/>
  <p:tag name="KSO_WM_UNIT_LAYERLEVEL" val="1_1_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UNIT_ISCONTENTSTITLE" val="0"/>
  <p:tag name="KSO_WM_UNIT_PRESET_TEXT" val="单击此处添加文本具体内容"/>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82_2*l_h_f*1_1_1"/>
  <p:tag name="KSO_WM_TEMPLATE_CATEGORY" val="custom"/>
  <p:tag name="KSO_WM_TEMPLATE_INDEX" val="20202582"/>
  <p:tag name="KSO_WM_UNIT_LAYERLEVEL" val="1_1_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2_2*l_h_a*1_2_1"/>
  <p:tag name="KSO_WM_TEMPLATE_CATEGORY" val="custom"/>
  <p:tag name="KSO_WM_TEMPLATE_INDEX" val="20202582"/>
  <p:tag name="KSO_WM_UNIT_LAYERLEVEL" val="1_1_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2_2*l_h_i*1_2_1"/>
  <p:tag name="KSO_WM_TEMPLATE_CATEGORY" val="custom"/>
  <p:tag name="KSO_WM_TEMPLATE_INDEX" val="20202582"/>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UNIT_ISCONTENTSTITLE" val="0"/>
  <p:tag name="KSO_WM_UNIT_PRESET_TEXT" val="单击此处添加文本具体内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82_2*l_h_f*1_2_1"/>
  <p:tag name="KSO_WM_TEMPLATE_CATEGORY" val="custom"/>
  <p:tag name="KSO_WM_TEMPLATE_INDEX" val="20202582"/>
  <p:tag name="KSO_WM_UNIT_LAYERLEVEL" val="1_1_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 name="KSO_WM_UNIT_USESOURCEFORMAT_APPLY" val="1"/>
</p:tagLst>
</file>

<file path=ppt/tags/tag242.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2_2*a*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2*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SLIDE_ID" val="custom20202582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2582"/>
  <p:tag name="KSO_WM_SLIDE_LAYOUT" val="a_b_l"/>
  <p:tag name="KSO_WM_SLIDE_LAYOUT_CNT" val="1_1_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SLIDE_BK_DARK_LIGHT" val="2"/>
  <p:tag name="KSO_WM_SLIDE_BACKGROUND_TYPE" val="general"/>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SLIDE_BK_DARK_LIGHT" val="2"/>
  <p:tag name="KSO_WM_SLIDE_BACKGROUND_TYPE" val="gener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SLIDE_BK_DARK_LIGHT" val="2"/>
  <p:tag name="KSO_WM_SLIDE_BACKGROUND_TYPE" val="genera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337.xml><?xml version="1.0" encoding="utf-8"?>
<p:tagLst xmlns:p="http://schemas.openxmlformats.org/presentationml/2006/main">
  <p:tag name="KSO_WM_SLIDE_BK_DARK_LIGHT" val="2"/>
  <p:tag name="KSO_WM_SLIDE_BACKGROUND_TYPE" val="general"/>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SLIDE_BK_DARK_LIGHT" val="2"/>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6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UNIT_FILL_FORE_SCHEMECOLOR_INDEX_BRIGHTNESS" val="0"/>
  <p:tag name="KSO_WM_UNIT_FILL_FORE_SCHEMECOLOR_INDEX" val="10"/>
  <p:tag name="KSO_WM_UNIT_FILL_TYPE" val="1"/>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p="http://schemas.openxmlformats.org/presentationml/2006/main">
  <p:tag name="KSO_WM_SLIDE_BK_DARK_LIGHT" val="2"/>
  <p:tag name="KSO_WM_SLIDE_BACKGROUND_TYPE" val="general"/>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SLIDE_BK_DARK_LIGHT" val="2"/>
  <p:tag name="KSO_WM_SLIDE_BACKGROUND_TYPE" val="genera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9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8.xml><?xml version="1.0" encoding="utf-8"?>
<p:tagLst xmlns:p="http://schemas.openxmlformats.org/presentationml/2006/main">
  <p:tag name="KSO_WM_SLIDE_BK_DARK_LIGHT" val="2"/>
  <p:tag name="KSO_WM_SLIDE_BACKGROUND_TYPE" val="gener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435.xml><?xml version="1.0" encoding="utf-8"?>
<p:tagLst xmlns:p="http://schemas.openxmlformats.org/presentationml/2006/main">
  <p:tag name="KSO_WM_SLIDE_BK_DARK_LIGHT" val="2"/>
  <p:tag name="KSO_WM_SLIDE_BACKGROUND_TYPE" val="genera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Lst>
</file>

<file path=ppt/tags/tag442.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44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Lst>
</file>

<file path=ppt/tags/tag44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Lst>
</file>

<file path=ppt/tags/tag44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Lst>
</file>

<file path=ppt/tags/tag44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Lst>
</file>

<file path=ppt/tags/tag44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6"/>
  <p:tag name="KSO_WM_UNIT_LINE_FILL_TYPE"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1.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2.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3.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4.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5.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6.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7.xml><?xml version="1.0" encoding="utf-8"?>
<p:tagLst xmlns:p="http://schemas.openxmlformats.org/presentationml/2006/main">
  <p:tag name="KSO_WM_UNIT_LINE_FORE_SCHEMECOLOR_INDEX_BRIGHTNESS" val="0"/>
  <p:tag name="KSO_WM_UNIT_LINE_FORE_SCHEMECOLOR_INDEX" val="16"/>
  <p:tag name="KSO_WM_UNIT_LINE_FILL_TYPE" val="2"/>
</p:tagLst>
</file>

<file path=ppt/tags/tag458.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1.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63.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65.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68.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72.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3.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4.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76.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77.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8.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9.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0.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82.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83.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5.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87.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89.xml><?xml version="1.0" encoding="utf-8"?>
<p:tagLst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490.xml><?xml version="1.0" encoding="utf-8"?>
<p:tagLst xmlns:p="http://schemas.openxmlformats.org/presentationml/2006/main">
  <p:tag name="KSO_WM_UNIT_LINE_FORE_SCHEMECOLOR_INDEX_BRIGHTNESS" val="0"/>
  <p:tag name="KSO_WM_UNIT_LINE_FORE_SCHEMECOLOR_INDEX" val="11"/>
  <p:tag name="KSO_WM_UNIT_LINE_FILL_TYPE" val="2"/>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5.xml><?xml version="1.0" encoding="utf-8"?>
<p:tagLst xmlns:p="http://schemas.openxmlformats.org/presentationml/2006/main">
  <p:tag name="KSO_WM_SLIDE_BK_DARK_LIGHT" val="2"/>
  <p:tag name="KSO_WM_SLIDE_BACKGROUND_TYPE" val="general"/>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502.xml><?xml version="1.0" encoding="utf-8"?>
<p:tagLst xmlns:p="http://schemas.openxmlformats.org/presentationml/2006/main">
  <p:tag name="KSO_WM_SLIDE_BK_DARK_LIGHT" val="2"/>
  <p:tag name="KSO_WM_SLIDE_BACKGROUND_TYPE" val="general"/>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9.xml><?xml version="1.0" encoding="utf-8"?>
<p:tagLst xmlns:p="http://schemas.openxmlformats.org/presentationml/2006/main">
  <p:tag name="KSO_WM_SLIDE_BK_DARK_LIGHT" val="2"/>
  <p:tag name="KSO_WM_SLIDE_BACKGROUND_TYPE" val="gener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6.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7.xml><?xml version="1.0" encoding="utf-8"?>
<p:tagLst xmlns:p="http://schemas.openxmlformats.org/presentationml/2006/main">
  <p:tag name="KSO_WM_UNIT_FILL_FORE_SCHEMECOLOR_INDEX_BRIGHTNESS" val="0"/>
  <p:tag name="KSO_WM_UNIT_FILL_FORE_SCHEMECOLOR_INDEX" val="9"/>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9.xml><?xml version="1.0" encoding="utf-8"?>
<p:tagLst xmlns:p="http://schemas.openxmlformats.org/presentationml/2006/main">
  <p:tag name="KSO_WM_UNIT_FILL_FORE_SCHEMECOLOR_INDEX_BRIGHTNESS" val="0"/>
  <p:tag name="KSO_WM_UNIT_FILL_FORE_SCHEMECOLOR_INDEX" val="8"/>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3.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3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5.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36.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9.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0.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2.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43.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44.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6.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47.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4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49.xml><?xml version="1.0" encoding="utf-8"?>
<p:tagLst xmlns:p="http://schemas.openxmlformats.org/presentationml/2006/main">
  <p:tag name="KSO_WM_UNIT_FILL_FORE_SCHEMECOLOR_INDEX_BRIGHTNESS" val="0"/>
  <p:tag name="KSO_WM_UNIT_FILL_FORE_SCHEMECOLOR_INDEX" val="8"/>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5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53.xml><?xml version="1.0" encoding="utf-8"?>
<p:tagLst xmlns:p="http://schemas.openxmlformats.org/presentationml/2006/main">
  <p:tag name="KSO_WM_UNIT_FILL_FORE_SCHEMECOLOR_INDEX_BRIGHTNESS" val="0"/>
  <p:tag name="KSO_WM_UNIT_FILL_FORE_SCHEMECOLOR_INDEX" val="8"/>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4.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56.xml><?xml version="1.0" encoding="utf-8"?>
<p:tagLst xmlns:p="http://schemas.openxmlformats.org/presentationml/2006/main">
  <p:tag name="KSO_WM_UNIT_FILL_FORE_SCHEMECOLOR_INDEX_BRIGHTNESS" val="0"/>
  <p:tag name="KSO_WM_UNIT_FILL_FORE_SCHEMECOLOR_INDEX" val="9"/>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7.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p="http://schemas.openxmlformats.org/presentationml/2006/main">
  <p:tag name="KSO_WM_UNIT_FILL_FORE_SCHEMECOLOR_INDEX_BRIGHTNESS" val="0"/>
  <p:tag name="KSO_WM_UNIT_FILL_FORE_SCHEMECOLOR_INDEX" val="9"/>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3.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56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6.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0.xml><?xml version="1.0" encoding="utf-8"?>
<p:tagLst xmlns:p="http://schemas.openxmlformats.org/presentationml/2006/main">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5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5.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1.xml><?xml version="1.0" encoding="utf-8"?>
<p:tagLst xmlns:p="http://schemas.openxmlformats.org/presentationml/2006/main">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SLIDE_BK_DARK_LIGHT" val="2"/>
  <p:tag name="KSO_WM_SLIDE_BACKGROUND_TYPE" val="general"/>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5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2.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59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6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0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1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6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3.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6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SLIDE_BK_DARK_LIGHT" val="2"/>
  <p:tag name="KSO_WM_SLIDE_BACKGROUND_TYPE" val="general"/>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62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624.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625.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62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627.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62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3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3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3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3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34.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635.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636.xml><?xml version="1.0" encoding="utf-8"?>
<p:tagLst xmlns:p="http://schemas.openxmlformats.org/presentationml/2006/main">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3"/>
  <p:tag name="KSO_WM_UNIT_TEXT_FILL_TYPE" val="1"/>
</p:tagLst>
</file>

<file path=ppt/tags/tag637.xml><?xml version="1.0" encoding="utf-8"?>
<p:tagLst xmlns:p="http://schemas.openxmlformats.org/presentationml/2006/main">
  <p:tag name="KSO_WM_SLIDE_BK_DARK_LIGHT" val="2"/>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643.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644.xml><?xml version="1.0" encoding="utf-8"?>
<p:tagLst xmlns:p="http://schemas.openxmlformats.org/presentationml/2006/main">
  <p:tag name="KSO_WM_SLIDE_BK_DARK_LIGHT" val="2"/>
  <p:tag name="KSO_WM_SLIDE_BACKGROUND_TYPE" val="general"/>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 name="KSO_WM_UNIT_TYPE" val="i"/>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 name="KSO_WM_UNIT_FILL_FORE_SCHEMECOLOR_INDEX_BRIGHTNESS" val="0"/>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p="http://schemas.openxmlformats.org/presentationml/2006/main">
  <p:tag name="KSO_WM_UNIT_TEXT_FILL_FORE_SCHEMECOLOR_INDEX_BRIGHTNESS" val="-0.5"/>
  <p:tag name="KSO_WM_UNIT_TEXT_FILL_FORE_SCHEMECOLOR_INDEX" val="14"/>
  <p:tag name="KSO_WM_UNIT_TEXT_FILL_TYPE" val="1"/>
</p:tagLst>
</file>

<file path=ppt/tags/tag6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SLIDE_BK_DARK_LIGHT" val="2"/>
  <p:tag name="KSO_WM_SLIDE_BACKGROUND_TYPE" val="general"/>
</p:tagLst>
</file>

<file path=ppt/tags/tag688.xml><?xml version="1.0" encoding="utf-8"?>
<p:tagLst xmlns:p="http://schemas.openxmlformats.org/presentationml/2006/main">
  <p:tag name="KSO_WM_UNIT_TEXT_FILL_FORE_SCHEMECOLOR_INDEX_BRIGHTNESS" val="0"/>
  <p:tag name="KSO_WM_UNIT_TEXT_FILL_FORE_SCHEMECOLOR_INDEX" val="15"/>
  <p:tag name="KSO_WM_UNIT_TEXT_FILL_TYPE" val="1"/>
</p:tagLst>
</file>

<file path=ppt/tags/tag689.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82_15*a*1"/>
  <p:tag name="KSO_WM_TEMPLATE_CATEGORY" val="custom"/>
  <p:tag name="KSO_WM_TEMPLATE_INDEX" val="20202582"/>
  <p:tag name="KSO_WM_UNIT_LAYERLEVEL" val="1"/>
  <p:tag name="KSO_WM_TAG_VERSION" val="1.0"/>
  <p:tag name="KSO_WM_BEAUTIFY_FLAG" val="#wm#"/>
  <p:tag name="KSO_WM_UNIT_PRESET_TEXT" val="谢谢观看"/>
  <p:tag name="KSO_WM_UNIT_ISNUMDGMTITLE" val="0"/>
  <p:tag name="KSO_WM_UNIT_TEXT_FILL_FORE_SCHEMECOLOR_INDEX_BRIGHTNESS" val="0.15"/>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p="http://schemas.openxmlformats.org/presentationml/2006/main">
  <p:tag name="KSO_WM_UNIT_VALUE" val="132*395"/>
  <p:tag name="KSO_WM_UNIT_HIGHLIGHT" val="0"/>
  <p:tag name="KSO_WM_UNIT_COMPATIBLE" val="0"/>
  <p:tag name="KSO_WM_UNIT_DIAGRAM_ISNUMVISUAL" val="0"/>
  <p:tag name="KSO_WM_UNIT_DIAGRAM_ISREFERUNIT" val="0"/>
  <p:tag name="KSO_WM_UNIT_TYPE" val="j"/>
  <p:tag name="KSO_WM_UNIT_INDEX" val="1"/>
  <p:tag name="KSO_WM_UNIT_ID" val="custom20202582_15*j*1"/>
  <p:tag name="KSO_WM_TEMPLATE_CATEGORY" val="custom"/>
  <p:tag name="KSO_WM_TEMPLATE_INDEX" val="20202582"/>
  <p:tag name="KSO_WM_UNIT_LAYERLEVEL" val="1"/>
  <p:tag name="KSO_WM_TAG_VERSION" val="1.0"/>
  <p:tag name="KSO_WM_BEAUTIFY_FLAG" val="#wm#"/>
</p:tagLst>
</file>

<file path=ppt/tags/tag691.xml><?xml version="1.0" encoding="utf-8"?>
<p:tagLst xmlns:p="http://schemas.openxmlformats.org/presentationml/2006/main">
  <p:tag name="KSO_WM_SLIDE_ID" val="custom20202582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82"/>
  <p:tag name="KSO_WM_SLIDE_LAYOUT" val="a_b_j"/>
  <p:tag name="KSO_WM_SLIDE_LAYOUT_CNT" val="1_2_1"/>
</p:tagLst>
</file>

<file path=ppt/tags/tag692.xml><?xml version="1.0" encoding="utf-8"?>
<p:tagLst xmlns:p="http://schemas.openxmlformats.org/presentationml/2006/main">
  <p:tag name="COMMONDATA" val="eyJoZGlkIjoiOGFkNWU4OGI5NTg4ZWE2MWU1OWMzYjkzZDY5N2IwMzYifQ=="/>
  <p:tag name="KSO_WPP_MARK_KEY" val="e7f9d063-a52e-4b01-aede-3b3c528ba1eb"/>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1_华清远见PPT模板（宽屏）-华清远见教育集团">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2344</Words>
  <Application>WPS 演示</Application>
  <PresentationFormat>自定义</PresentationFormat>
  <Paragraphs>489</Paragraphs>
  <Slides>20</Slides>
  <Notes>3</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20</vt:i4>
      </vt:variant>
    </vt:vector>
  </HeadingPairs>
  <TitlesOfParts>
    <vt:vector size="40" baseType="lpstr">
      <vt:lpstr>Arial</vt:lpstr>
      <vt:lpstr>宋体</vt:lpstr>
      <vt:lpstr>Wingdings</vt:lpstr>
      <vt:lpstr>华文细黑</vt:lpstr>
      <vt:lpstr>微软雅黑</vt:lpstr>
      <vt:lpstr>Calibri</vt:lpstr>
      <vt:lpstr>Wingdings 3</vt:lpstr>
      <vt:lpstr>方正兰亭粗黑_GBK</vt:lpstr>
      <vt:lpstr>黑体</vt:lpstr>
      <vt:lpstr>Microsoft YaHei UI</vt:lpstr>
      <vt:lpstr>Times New Roman</vt:lpstr>
      <vt:lpstr>Tahoma</vt:lpstr>
      <vt:lpstr>Arial Unicode MS</vt:lpstr>
      <vt:lpstr>隶书</vt:lpstr>
      <vt:lpstr>楷体_GB2312</vt:lpstr>
      <vt:lpstr>新宋体</vt:lpstr>
      <vt:lpstr>Arial Black</vt:lpstr>
      <vt:lpstr>汉仪旗黑-85S</vt:lpstr>
      <vt:lpstr>1_华清远见PPT模板（宽屏）-华清远见教育集团</vt:lpstr>
      <vt:lpstr>1_Office 主题​​</vt:lpstr>
      <vt:lpstr>第4节  树与二叉树</vt:lpstr>
      <vt:lpstr>PowerPoint 演示文稿</vt:lpstr>
      <vt:lpstr>树</vt:lpstr>
      <vt:lpstr>树</vt:lpstr>
      <vt:lpstr>树</vt:lpstr>
      <vt:lpstr>二叉树</vt:lpstr>
      <vt:lpstr>二叉树</vt:lpstr>
      <vt:lpstr>二叉树</vt:lpstr>
      <vt:lpstr>二叉树</vt:lpstr>
      <vt:lpstr>二叉树</vt:lpstr>
      <vt:lpstr>二叉树的遍历</vt:lpstr>
      <vt:lpstr>二叉树的遍历</vt:lpstr>
      <vt:lpstr>二叉树的遍历</vt:lpstr>
      <vt:lpstr>二叉树的遍历</vt:lpstr>
      <vt:lpstr>二叉树的遍历</vt:lpstr>
      <vt:lpstr>二叉树的遍历</vt:lpstr>
      <vt:lpstr>二叉树的遍历</vt:lpstr>
      <vt:lpstr>最优二叉树(赫夫曼树)</vt:lpstr>
      <vt:lpstr>最优二叉树(赫夫曼树)</vt:lpstr>
      <vt:lpstr>Q&amp;A</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新教师培养</dc:title>
  <dc:creator>微软用户</dc:creator>
  <cp:lastModifiedBy>Henry.plus</cp:lastModifiedBy>
  <cp:revision>189</cp:revision>
  <dcterms:created xsi:type="dcterms:W3CDTF">2011-03-09T06:34:00Z</dcterms:created>
  <dcterms:modified xsi:type="dcterms:W3CDTF">2023-06-08T17:14:17Z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9AE7C08086B4419D9B711DCB893C4073</vt:lpwstr>
  </property>
</Properties>
</file>