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584" y="-114"/>
      </p:cViewPr>
      <p:guideLst>
        <p:guide orient="horz" pos="20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5776" y="0"/>
            <a:ext cx="288032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55776" y="6165304"/>
            <a:ext cx="2880320" cy="6926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代码区</a:t>
            </a:r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5436096" y="6165304"/>
            <a:ext cx="360040" cy="6926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40152" y="6211669"/>
            <a:ext cx="413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保存程序代码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只读</a:t>
            </a:r>
            <a:r>
              <a:rPr lang="zh-CN" altLang="en-US" dirty="0" smtClean="0"/>
              <a:t>，里面的数据不可以修改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2564666" y="4509120"/>
            <a:ext cx="2880320" cy="72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未初始化全局变量</a:t>
            </a:r>
            <a:endParaRPr lang="zh-CN" altLang="en-US" dirty="0"/>
          </a:p>
        </p:txBody>
      </p:sp>
      <p:sp>
        <p:nvSpPr>
          <p:cNvPr id="9" name="右大括号 8"/>
          <p:cNvSpPr/>
          <p:nvPr/>
        </p:nvSpPr>
        <p:spPr>
          <a:xfrm>
            <a:off x="5436096" y="4509120"/>
            <a:ext cx="360040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12160" y="47251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默认值为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55776" y="3645024"/>
            <a:ext cx="2880320" cy="864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已初始化全局变量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2195736" y="3645024"/>
            <a:ext cx="432048" cy="15841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6" y="3850888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ighlight>
                  <a:srgbClr val="FFFF00"/>
                </a:highlight>
              </a:rPr>
              <a:t>全局区</a:t>
            </a:r>
            <a:r>
              <a:rPr lang="zh-CN" altLang="en-US" dirty="0" smtClean="0"/>
              <a:t>：全局变量和静态变量，生命周期直至程序结束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2564666" y="5229200"/>
            <a:ext cx="2880320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常量区</a:t>
            </a:r>
            <a:endParaRPr lang="en-US" altLang="zh-CN" dirty="0" smtClean="0"/>
          </a:p>
        </p:txBody>
      </p:sp>
      <p:sp>
        <p:nvSpPr>
          <p:cNvPr id="16" name="右大括号 15"/>
          <p:cNvSpPr/>
          <p:nvPr/>
        </p:nvSpPr>
        <p:spPr>
          <a:xfrm>
            <a:off x="5436096" y="5229200"/>
            <a:ext cx="360040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940152" y="551723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只读：</a:t>
            </a:r>
            <a:r>
              <a:rPr lang="zh-CN" altLang="en-US" dirty="0" smtClean="0"/>
              <a:t>字符</a:t>
            </a:r>
            <a:r>
              <a:rPr lang="zh-CN" altLang="en-US" smtClean="0"/>
              <a:t>串，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46886" y="2385075"/>
            <a:ext cx="2880320" cy="12961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堆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2555776" y="2348880"/>
            <a:ext cx="28803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564666" y="-8890"/>
            <a:ext cx="2880320" cy="1268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555776" y="1268760"/>
            <a:ext cx="28803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203848" y="908720"/>
            <a:ext cx="0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4860032" y="1844824"/>
            <a:ext cx="0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左大括号 21"/>
          <p:cNvSpPr/>
          <p:nvPr/>
        </p:nvSpPr>
        <p:spPr>
          <a:xfrm>
            <a:off x="2195736" y="2348880"/>
            <a:ext cx="288032" cy="1296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9512" y="2204864"/>
            <a:ext cx="187220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ighlight>
                  <a:srgbClr val="FFFF00"/>
                </a:highlight>
              </a:rPr>
              <a:t>动态内存</a:t>
            </a:r>
            <a:r>
              <a:rPr lang="zh-CN" altLang="en-US" dirty="0" smtClean="0"/>
              <a:t>分配在堆中分配，每分配一块内存就标识为已经使用，必须手动释放</a:t>
            </a:r>
            <a:endParaRPr lang="zh-CN" altLang="en-US" dirty="0"/>
          </a:p>
        </p:txBody>
      </p:sp>
      <p:sp>
        <p:nvSpPr>
          <p:cNvPr id="24" name="左大括号 23"/>
          <p:cNvSpPr/>
          <p:nvPr/>
        </p:nvSpPr>
        <p:spPr>
          <a:xfrm>
            <a:off x="2123728" y="0"/>
            <a:ext cx="360040" cy="1268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7375" y="188640"/>
            <a:ext cx="194421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ighlight>
                  <a:srgbClr val="FFFF00"/>
                </a:highlight>
              </a:rPr>
              <a:t>栈</a:t>
            </a:r>
            <a:r>
              <a:rPr lang="en-US" altLang="zh-CN" dirty="0" smtClean="0">
                <a:highlight>
                  <a:srgbClr val="FFFF00"/>
                </a:highlight>
              </a:rPr>
              <a:t>:</a:t>
            </a:r>
            <a:r>
              <a:rPr lang="zh-CN" altLang="en-US" dirty="0" smtClean="0"/>
              <a:t>里面保存局部变量，函数执行完，空间自动释放</a:t>
            </a:r>
            <a:endParaRPr lang="zh-CN" altLang="en-US" dirty="0"/>
          </a:p>
        </p:txBody>
      </p:sp>
      <p:sp>
        <p:nvSpPr>
          <p:cNvPr id="27" name="TextBox 4"/>
          <p:cNvSpPr txBox="1"/>
          <p:nvPr/>
        </p:nvSpPr>
        <p:spPr>
          <a:xfrm>
            <a:off x="5991974" y="0"/>
            <a:ext cx="5832648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	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b = 5;//</a:t>
            </a:r>
            <a:r>
              <a:rPr lang="zh-CN" altLang="en-US" dirty="0" smtClean="0"/>
              <a:t>全局变量，已初始化全局区</a:t>
            </a:r>
            <a:endParaRPr lang="en-US" altLang="zh-CN" dirty="0" smtClean="0"/>
          </a:p>
          <a:p>
            <a:r>
              <a:rPr lang="en-US" altLang="zh-CN" dirty="0" smtClean="0"/>
              <a:t>int m;//</a:t>
            </a:r>
            <a:r>
              <a:rPr lang="zh-CN" altLang="en-US" dirty="0" smtClean="0"/>
              <a:t>全局变量，未初始化全局区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	char a[5];	//</a:t>
            </a:r>
            <a:r>
              <a:rPr lang="zh-CN" altLang="en-US" dirty="0" smtClean="0"/>
              <a:t>栈区局部变量，随机数</a:t>
            </a:r>
            <a:endParaRPr lang="en-US" altLang="zh-CN" dirty="0" smtClean="0"/>
          </a:p>
          <a:p>
            <a:r>
              <a:rPr lang="en-US" altLang="zh-CN" dirty="0" smtClean="0"/>
              <a:t>	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c; //</a:t>
            </a:r>
            <a:r>
              <a:rPr lang="zh-CN" altLang="en-US" dirty="0" smtClean="0"/>
              <a:t>静态变量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d;//</a:t>
            </a:r>
            <a:r>
              <a:rPr lang="zh-CN" altLang="en-US" dirty="0" smtClean="0"/>
              <a:t>栈区，局部变量，随机数</a:t>
            </a:r>
            <a:r>
              <a:rPr lang="en-US" altLang="zh-CN" dirty="0" smtClean="0"/>
              <a:t>		</a:t>
            </a:r>
            <a:endParaRPr lang="en-US" altLang="zh-CN" dirty="0" smtClean="0"/>
          </a:p>
          <a:p>
            <a:r>
              <a:rPr lang="en-US" altLang="zh-CN" dirty="0" smtClean="0"/>
              <a:t>	char* p = “he”;//</a:t>
            </a:r>
            <a:r>
              <a:rPr lang="zh-CN" altLang="en-US" dirty="0" smtClean="0"/>
              <a:t>将</a:t>
            </a:r>
            <a:r>
              <a:rPr lang="en-US" altLang="zh-CN" dirty="0" smtClean="0"/>
              <a:t>”he”</a:t>
            </a:r>
            <a:r>
              <a:rPr lang="zh-CN" altLang="en-US" dirty="0" smtClean="0"/>
              <a:t>字符串的首地址保存到指针变量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中</a:t>
            </a:r>
            <a:r>
              <a:rPr lang="en-US" altLang="zh-CN" dirty="0" smtClean="0"/>
              <a:t> “he”</a:t>
            </a:r>
            <a:r>
              <a:rPr lang="zh-CN" altLang="en-US" dirty="0" smtClean="0"/>
              <a:t>在常量区</a:t>
            </a:r>
            <a:endParaRPr lang="en-US" altLang="zh-CN" dirty="0" smtClean="0"/>
          </a:p>
          <a:p>
            <a:r>
              <a:rPr lang="en-US" altLang="zh-CN" dirty="0" smtClean="0"/>
              <a:t>	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[4] = “ho”; //</a:t>
            </a:r>
            <a:r>
              <a:rPr lang="zh-CN" altLang="en-US" dirty="0" smtClean="0"/>
              <a:t>常量区有一份</a:t>
            </a:r>
            <a:r>
              <a:rPr lang="en-US" altLang="zh-CN" dirty="0" smtClean="0"/>
              <a:t>”ho”</a:t>
            </a:r>
            <a:r>
              <a:rPr lang="zh-CN" altLang="en-US" dirty="0" smtClean="0"/>
              <a:t>字符串，</a:t>
            </a:r>
            <a:r>
              <a:rPr lang="en-US" altLang="zh-CN" dirty="0" smtClean="0"/>
              <a:t>ch</a:t>
            </a:r>
            <a:r>
              <a:rPr lang="zh-CN" altLang="en-US" dirty="0" smtClean="0"/>
              <a:t>数组在栈区，也有一份</a:t>
            </a:r>
            <a:r>
              <a:rPr lang="en-US" altLang="zh-CN" dirty="0" smtClean="0"/>
              <a:t>”ho”</a:t>
            </a:r>
            <a:r>
              <a:rPr lang="zh-CN" altLang="en-US" dirty="0" smtClean="0"/>
              <a:t>字符串，我们平常修改的是栈区里面的字符数组中的元素</a:t>
            </a:r>
            <a:endParaRPr lang="en-US" altLang="zh-CN" dirty="0" smtClean="0"/>
          </a:p>
          <a:p>
            <a:r>
              <a:rPr lang="en-US" altLang="zh-CN" dirty="0" smtClean="0"/>
              <a:t>	int </a:t>
            </a:r>
            <a:r>
              <a:rPr lang="zh-CN" altLang="en-US" dirty="0" smtClean="0"/>
              <a:t>*</a:t>
            </a:r>
            <a:r>
              <a:rPr lang="en-US" altLang="zh-CN" dirty="0" smtClean="0"/>
              <a:t>q =  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(4);</a:t>
            </a:r>
            <a:endParaRPr lang="en-US" altLang="zh-CN" dirty="0" smtClean="0"/>
          </a:p>
          <a:p>
            <a:r>
              <a:rPr lang="en-US" altLang="zh-CN" dirty="0" smtClean="0"/>
              <a:t>	return 0;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702550" y="5536565"/>
            <a:ext cx="2258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字符串就是常量，不可改</a:t>
            </a:r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>
            <a:off x="2124075" y="5300980"/>
            <a:ext cx="360045" cy="1584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238885" y="59486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代码段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1052810" y="116205"/>
            <a:ext cx="2858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4G</a:t>
            </a:r>
            <a:r>
              <a:rPr lang="zh-CN" altLang="en-US"/>
              <a:t>虚拟内存空间</a:t>
            </a:r>
            <a:endParaRPr lang="zh-CN" altLang="en-US"/>
          </a:p>
          <a:p>
            <a:r>
              <a:rPr lang="en-US" altLang="zh-CN"/>
              <a:t>1G</a:t>
            </a:r>
            <a:r>
              <a:rPr lang="zh-CN" altLang="en-US"/>
              <a:t>内核空间</a:t>
            </a:r>
            <a:endParaRPr lang="zh-CN" altLang="en-US"/>
          </a:p>
          <a:p>
            <a:r>
              <a:rPr lang="en-US" altLang="zh-CN"/>
              <a:t>3G</a:t>
            </a:r>
            <a:r>
              <a:rPr lang="zh-CN" altLang="en-US"/>
              <a:t>用户空间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564765" y="5373370"/>
            <a:ext cx="2880360" cy="21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‘h’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2546985" y="5588635"/>
            <a:ext cx="2880360" cy="21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‘e’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2546985" y="5805170"/>
            <a:ext cx="2880360" cy="21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‘\0’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755650" y="5293360"/>
            <a:ext cx="1930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0xaaaa0000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4658f779-2639-4c07-aa96-fc8bb6b8b6d4"/>
  <p:tag name="COMMONDATA" val="eyJoZGlkIjoiMDU2ZGE5OTUyMzVmNzM2OTg0YmVkNThlNDZjM2ExNT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WPS 演示</Application>
  <PresentationFormat>全屏显示(4:3)</PresentationFormat>
  <Paragraphs>57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 feng</dc:creator>
  <cp:lastModifiedBy>lige</cp:lastModifiedBy>
  <cp:revision>41</cp:revision>
  <dcterms:created xsi:type="dcterms:W3CDTF">2017-02-22T01:18:00Z</dcterms:created>
  <dcterms:modified xsi:type="dcterms:W3CDTF">2023-01-13T04:01:19Z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2052-11.1.0.13012</vt:lpwstr>
  </property>
  <property fmtid="{D5CDD505-2E9C-101B-9397-08002B2CF9AE}" pid="3" name="ICV">
    <vt:lpwstr>2ADAD26ABA3140BF9E341A146369AD1E</vt:lpwstr>
  </property>
</Properties>
</file>