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515" r:id="rId3"/>
    <p:sldId id="517" r:id="rId4"/>
    <p:sldId id="518" r:id="rId5"/>
    <p:sldId id="521" r:id="rId6"/>
    <p:sldId id="522" r:id="rId7"/>
    <p:sldId id="523" r:id="rId8"/>
    <p:sldId id="527" r:id="rId9"/>
    <p:sldId id="528" r:id="rId10"/>
    <p:sldId id="529" r:id="rId11"/>
    <p:sldId id="530" r:id="rId12"/>
    <p:sldId id="533" r:id="rId14"/>
    <p:sldId id="534" r:id="rId15"/>
    <p:sldId id="535" r:id="rId16"/>
    <p:sldId id="536" r:id="rId17"/>
    <p:sldId id="537" r:id="rId18"/>
    <p:sldId id="544" r:id="rId19"/>
    <p:sldId id="550" r:id="rId20"/>
    <p:sldId id="545" r:id="rId21"/>
    <p:sldId id="546" r:id="rId22"/>
    <p:sldId id="548"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1" autoAdjust="0"/>
    <p:restoredTop sz="92759" autoAdjust="0"/>
  </p:normalViewPr>
  <p:slideViewPr>
    <p:cSldViewPr>
      <p:cViewPr varScale="1">
        <p:scale>
          <a:sx n="82" d="100"/>
          <a:sy n="82" d="100"/>
        </p:scale>
        <p:origin x="-544" y="-1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107BC4-0389-4A0D-99E7-2C3B55F4FB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FF234-D9EF-4605-AA6D-FD33749BD3F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bg>
      <p:bgPr>
        <a:solidFill>
          <a:schemeClr val="accent3"/>
        </a:solidFill>
        <a:effectLst/>
      </p:bgPr>
    </p:bg>
    <p:spTree>
      <p:nvGrpSpPr>
        <p:cNvPr id="1" name=""/>
        <p:cNvGrpSpPr/>
        <p:nvPr/>
      </p:nvGrpSpPr>
      <p:grpSpPr>
        <a:xfrm>
          <a:off x="0" y="0"/>
          <a:ext cx="0" cy="0"/>
          <a:chOff x="0" y="0"/>
          <a:chExt cx="0" cy="0"/>
        </a:xfrm>
      </p:grpSpPr>
      <p:pic>
        <p:nvPicPr>
          <p:cNvPr id="2" name="图片 1" descr="11"/>
          <p:cNvPicPr/>
          <p:nvPr userDrawn="1"/>
        </p:nvPicPr>
        <p:blipFill>
          <a:blip r:embed="rId2" cstate="print"/>
          <a:stretch>
            <a:fillRect/>
          </a:stretch>
        </p:blipFill>
        <p:spPr>
          <a:xfrm>
            <a:off x="-635" y="-19685"/>
            <a:ext cx="12193290" cy="6897651"/>
          </a:xfrm>
          <a:prstGeom prst="rect">
            <a:avLst/>
          </a:prstGeom>
        </p:spPr>
      </p:pic>
      <p:sp>
        <p:nvSpPr>
          <p:cNvPr id="10" name="标题 4"/>
          <p:cNvSpPr>
            <a:spLocks noGrp="1"/>
          </p:cNvSpPr>
          <p:nvPr>
            <p:ph type="ctrTitle" hasCustomPrompt="1"/>
          </p:nvPr>
        </p:nvSpPr>
        <p:spPr>
          <a:xfrm>
            <a:off x="531731" y="2168538"/>
            <a:ext cx="7208854" cy="1066910"/>
          </a:xfrm>
          <a:ln>
            <a:noFill/>
          </a:ln>
        </p:spPr>
        <p:txBody>
          <a:bodyPr/>
          <a:lstStyle>
            <a:lvl1pPr algn="ctr">
              <a:defRPr sz="5400">
                <a:solidFill>
                  <a:schemeClr val="bg1"/>
                </a:solidFill>
              </a:defRPr>
            </a:lvl1pPr>
          </a:lstStyle>
          <a:p>
            <a:r>
              <a:rPr kumimoji="1" lang="en-US" altLang="zh-CN" b="0" dirty="0"/>
              <a:t>编辑母版标题样式</a:t>
            </a:r>
            <a:endParaRPr kumimoji="1" lang="en-US" altLang="zh-CN" b="0" dirty="0"/>
          </a:p>
        </p:txBody>
      </p:sp>
      <p:sp>
        <p:nvSpPr>
          <p:cNvPr id="12" name="文本占位符 28"/>
          <p:cNvSpPr>
            <a:spLocks noGrp="1"/>
          </p:cNvSpPr>
          <p:nvPr>
            <p:ph type="body" sz="quarter" idx="10" hasCustomPrompt="1"/>
          </p:nvPr>
        </p:nvSpPr>
        <p:spPr>
          <a:xfrm>
            <a:off x="2167567" y="3445443"/>
            <a:ext cx="3840658" cy="960219"/>
          </a:xfrm>
          <a:prstGeom prst="rect">
            <a:avLst/>
          </a:prstGeom>
        </p:spPr>
        <p:txBody>
          <a:bodyPr/>
          <a:lstStyle>
            <a:lvl1pPr algn="ctr">
              <a:lnSpc>
                <a:spcPct val="150000"/>
              </a:lnSpc>
              <a:spcBef>
                <a:spcPts val="0"/>
              </a:spcBef>
              <a:buNone/>
              <a:defRPr lang="zh-CN" altLang="en-US" sz="280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zh-CN" altLang="en-US" dirty="0"/>
          </a:p>
        </p:txBody>
      </p:sp>
      <p:sp>
        <p:nvSpPr>
          <p:cNvPr id="13" name="文本框 12"/>
          <p:cNvSpPr txBox="1"/>
          <p:nvPr userDrawn="1"/>
        </p:nvSpPr>
        <p:spPr>
          <a:xfrm>
            <a:off x="1313241" y="3445439"/>
            <a:ext cx="1889001" cy="106680"/>
          </a:xfrm>
          <a:prstGeom prst="rect">
            <a:avLst/>
          </a:prstGeom>
          <a:noFill/>
        </p:spPr>
        <p:txBody>
          <a:bodyPr wrap="square" rtlCol="0">
            <a:spAutoFit/>
          </a:bodyPr>
          <a:lstStyle/>
          <a:p>
            <a:endParaRPr lang="zh-CN" altLang="en-US" sz="10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内容（3）">
    <p:spTree>
      <p:nvGrpSpPr>
        <p:cNvPr id="1" name=""/>
        <p:cNvGrpSpPr/>
        <p:nvPr/>
      </p:nvGrpSpPr>
      <p:grpSpPr>
        <a:xfrm>
          <a:off x="0" y="0"/>
          <a:ext cx="0" cy="0"/>
          <a:chOff x="0" y="0"/>
          <a:chExt cx="0" cy="0"/>
        </a:xfrm>
      </p:grpSpPr>
      <p:pic>
        <p:nvPicPr>
          <p:cNvPr id="7" name="图片 6" descr="3"/>
          <p:cNvPicPr/>
          <p:nvPr userDrawn="1"/>
        </p:nvPicPr>
        <p:blipFill>
          <a:blip r:embed="rId2" cstate="print"/>
          <a:stretch>
            <a:fillRect/>
          </a:stretch>
        </p:blipFill>
        <p:spPr>
          <a:xfrm>
            <a:off x="-635" y="-19685"/>
            <a:ext cx="12193290" cy="6897651"/>
          </a:xfrm>
          <a:prstGeom prst="rect">
            <a:avLst/>
          </a:prstGeom>
        </p:spPr>
      </p:pic>
      <p:sp>
        <p:nvSpPr>
          <p:cNvPr id="3" name="文本占位符 2"/>
          <p:cNvSpPr>
            <a:spLocks noGrp="1"/>
          </p:cNvSpPr>
          <p:nvPr>
            <p:ph type="body" sz="quarter" idx="10"/>
          </p:nvPr>
        </p:nvSpPr>
        <p:spPr>
          <a:xfrm>
            <a:off x="1940560" y="1461135"/>
            <a:ext cx="9413240" cy="767715"/>
          </a:xfrm>
          <a:ln>
            <a:solidFill>
              <a:srgbClr val="FF5050"/>
            </a:solidFill>
          </a:ln>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13"/>
          </p:nvPr>
        </p:nvSpPr>
        <p:spPr>
          <a:xfrm>
            <a:off x="1940560" y="2633345"/>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14"/>
          </p:nvPr>
        </p:nvSpPr>
        <p:spPr>
          <a:xfrm>
            <a:off x="1940560" y="379476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4" name="文本占位符 13"/>
          <p:cNvSpPr>
            <a:spLocks noGrp="1"/>
          </p:cNvSpPr>
          <p:nvPr>
            <p:ph type="body" sz="quarter" idx="15"/>
          </p:nvPr>
        </p:nvSpPr>
        <p:spPr>
          <a:xfrm>
            <a:off x="1940560" y="495554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标题 9"/>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half" idx="2" hasCustomPrompt="1"/>
          </p:nvPr>
        </p:nvSpPr>
        <p:spPr>
          <a:xfrm>
            <a:off x="659765" y="1461135"/>
            <a:ext cx="830580" cy="767715"/>
          </a:xfrm>
          <a:prstGeom prst="flowChartAlternateProcess">
            <a:avLst/>
          </a:prstGeom>
          <a:solidFill>
            <a:srgbClr val="FF5050"/>
          </a:solidFill>
          <a:ln>
            <a:noFill/>
          </a:ln>
        </p:spPr>
        <p:txBody>
          <a:bodyPr/>
          <a:lstStyle>
            <a:lvl1pPr marL="0" indent="0" algn="ctr">
              <a:lnSpc>
                <a:spcPct val="150000"/>
              </a:lnSpc>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2" name="文本占位符 11"/>
          <p:cNvSpPr>
            <a:spLocks noGrp="1"/>
          </p:cNvSpPr>
          <p:nvPr>
            <p:ph type="body" sz="half" idx="16" hasCustomPrompt="1"/>
          </p:nvPr>
        </p:nvSpPr>
        <p:spPr>
          <a:xfrm>
            <a:off x="659765" y="2633345"/>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3" name="文本占位符 12"/>
          <p:cNvSpPr>
            <a:spLocks noGrp="1"/>
          </p:cNvSpPr>
          <p:nvPr>
            <p:ph type="body" sz="half" idx="17" hasCustomPrompt="1"/>
          </p:nvPr>
        </p:nvSpPr>
        <p:spPr>
          <a:xfrm>
            <a:off x="659765" y="3794760"/>
            <a:ext cx="830580" cy="767715"/>
          </a:xfrm>
          <a:prstGeom prst="flowChartAlternateProcess">
            <a:avLst/>
          </a:prstGeom>
          <a:solidFill>
            <a:srgbClr val="FF5050"/>
          </a:solidFill>
          <a:ln>
            <a:noFill/>
          </a:ln>
        </p:spPr>
        <p:txBody>
          <a:bodyPr/>
          <a:lstStyle>
            <a:lvl1pPr marL="0" indent="0" algn="ctr">
              <a:lnSpc>
                <a:spcPct val="16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6" name="文本占位符 15"/>
          <p:cNvSpPr>
            <a:spLocks noGrp="1"/>
          </p:cNvSpPr>
          <p:nvPr>
            <p:ph type="body" sz="half" idx="18" hasCustomPrompt="1"/>
          </p:nvPr>
        </p:nvSpPr>
        <p:spPr>
          <a:xfrm>
            <a:off x="659765" y="4955540"/>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内容（4）">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矩形 6"/>
          <p:cNvSpPr/>
          <p:nvPr userDrawn="1"/>
        </p:nvSpPr>
        <p:spPr>
          <a:xfrm>
            <a:off x="583565" y="549910"/>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1" name="Freeform 5"/>
          <p:cNvSpPr>
            <a:spLocks noChangeArrowheads="1"/>
          </p:cNvSpPr>
          <p:nvPr userDrawn="1"/>
        </p:nvSpPr>
        <p:spPr bwMode="auto">
          <a:xfrm>
            <a:off x="1414780" y="2761298"/>
            <a:ext cx="1479550" cy="1335087"/>
          </a:xfrm>
          <a:custGeom>
            <a:avLst/>
            <a:gdLst>
              <a:gd name="T0" fmla="*/ 627189345 w 2740"/>
              <a:gd name="T1" fmla="*/ 689695246 h 2446"/>
              <a:gd name="T2" fmla="*/ 599197771 w 2740"/>
              <a:gd name="T3" fmla="*/ 717997890 h 2446"/>
              <a:gd name="T4" fmla="*/ 559251001 w 2740"/>
              <a:gd name="T5" fmla="*/ 728425323 h 2446"/>
              <a:gd name="T6" fmla="*/ 237929459 w 2740"/>
              <a:gd name="T7" fmla="*/ 728425323 h 2446"/>
              <a:gd name="T8" fmla="*/ 199732770 w 2740"/>
              <a:gd name="T9" fmla="*/ 717997890 h 2446"/>
              <a:gd name="T10" fmla="*/ 171740656 w 2740"/>
              <a:gd name="T11" fmla="*/ 689397226 h 2446"/>
              <a:gd name="T12" fmla="*/ 10496705 w 2740"/>
              <a:gd name="T13" fmla="*/ 403985536 h 2446"/>
              <a:gd name="T14" fmla="*/ 0 w 2740"/>
              <a:gd name="T15" fmla="*/ 364361945 h 2446"/>
              <a:gd name="T16" fmla="*/ 10496705 w 2740"/>
              <a:gd name="T17" fmla="*/ 324439787 h 2446"/>
              <a:gd name="T18" fmla="*/ 171157476 w 2740"/>
              <a:gd name="T19" fmla="*/ 40219632 h 2446"/>
              <a:gd name="T20" fmla="*/ 199732770 w 2740"/>
              <a:gd name="T21" fmla="*/ 11023474 h 2446"/>
              <a:gd name="T22" fmla="*/ 236179919 w 2740"/>
              <a:gd name="T23" fmla="*/ 298020 h 2446"/>
              <a:gd name="T24" fmla="*/ 558667820 w 2740"/>
              <a:gd name="T25" fmla="*/ 298020 h 2446"/>
              <a:gd name="T26" fmla="*/ 599197771 w 2740"/>
              <a:gd name="T27" fmla="*/ 11023474 h 2446"/>
              <a:gd name="T28" fmla="*/ 627189345 w 2740"/>
              <a:gd name="T29" fmla="*/ 39326117 h 2446"/>
              <a:gd name="T30" fmla="*/ 787850115 w 2740"/>
              <a:gd name="T31" fmla="*/ 323546272 h 2446"/>
              <a:gd name="T32" fmla="*/ 798930001 w 2740"/>
              <a:gd name="T33" fmla="*/ 364361945 h 2446"/>
              <a:gd name="T34" fmla="*/ 787558525 w 2740"/>
              <a:gd name="T35" fmla="*/ 405475092 h 2446"/>
              <a:gd name="T36" fmla="*/ 627189345 w 2740"/>
              <a:gd name="T37" fmla="*/ 689695246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5050"/>
          </a:solidFill>
          <a:ln>
            <a:noFill/>
          </a:ln>
        </p:spPr>
        <p:txBody>
          <a:bodyPr/>
          <a:lstStyle/>
          <a:p>
            <a:endParaRPr lang="zh-CN" altLang="en-US">
              <a:sym typeface="微软雅黑" panose="020B0503020204020204" pitchFamily="34" charset="-122"/>
            </a:endParaRPr>
          </a:p>
        </p:txBody>
      </p:sp>
      <p:sp>
        <p:nvSpPr>
          <p:cNvPr id="19" name="文本占位符 18"/>
          <p:cNvSpPr>
            <a:spLocks noGrp="1"/>
          </p:cNvSpPr>
          <p:nvPr>
            <p:ph type="body" sz="half" idx="13" hasCustomPrompt="1"/>
          </p:nvPr>
        </p:nvSpPr>
        <p:spPr>
          <a:xfrm>
            <a:off x="1465580" y="3236595"/>
            <a:ext cx="1378585" cy="38417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6" name="Freeform 5"/>
          <p:cNvSpPr>
            <a:spLocks noChangeArrowheads="1"/>
          </p:cNvSpPr>
          <p:nvPr userDrawn="1"/>
        </p:nvSpPr>
        <p:spPr bwMode="auto">
          <a:xfrm>
            <a:off x="3296285" y="1874520"/>
            <a:ext cx="548005" cy="3263900"/>
          </a:xfrm>
          <a:custGeom>
            <a:avLst/>
            <a:gdLst>
              <a:gd name="T0" fmla="*/ 47740962 w 3544"/>
              <a:gd name="T1" fmla="*/ 416842753 h 14563"/>
              <a:gd name="T2" fmla="*/ 47740962 w 3544"/>
              <a:gd name="T3" fmla="*/ 560619273 h 14563"/>
              <a:gd name="T4" fmla="*/ 56195354 w 3544"/>
              <a:gd name="T5" fmla="*/ 620845177 h 14563"/>
              <a:gd name="T6" fmla="*/ 84639432 w 3544"/>
              <a:gd name="T7" fmla="*/ 642894584 h 14563"/>
              <a:gd name="T8" fmla="*/ 84639432 w 3544"/>
              <a:gd name="T9" fmla="*/ 663440521 h 14563"/>
              <a:gd name="T10" fmla="*/ 46164813 w 3544"/>
              <a:gd name="T11" fmla="*/ 638520988 h 14563"/>
              <a:gd name="T12" fmla="*/ 33889277 w 3544"/>
              <a:gd name="T13" fmla="*/ 548956918 h 14563"/>
              <a:gd name="T14" fmla="*/ 33889277 w 3544"/>
              <a:gd name="T15" fmla="*/ 422719607 h 14563"/>
              <a:gd name="T16" fmla="*/ 27703679 w 3544"/>
              <a:gd name="T17" fmla="*/ 365454967 h 14563"/>
              <a:gd name="T18" fmla="*/ 0 w 3544"/>
              <a:gd name="T19" fmla="*/ 340535434 h 14563"/>
              <a:gd name="T20" fmla="*/ 0 w 3544"/>
              <a:gd name="T21" fmla="*/ 322905087 h 14563"/>
              <a:gd name="T22" fmla="*/ 26915527 w 3544"/>
              <a:gd name="T23" fmla="*/ 299352209 h 14563"/>
              <a:gd name="T24" fmla="*/ 33889277 w 3544"/>
              <a:gd name="T25" fmla="*/ 240720914 h 14563"/>
              <a:gd name="T26" fmla="*/ 33889277 w 3544"/>
              <a:gd name="T27" fmla="*/ 114483603 h 14563"/>
              <a:gd name="T28" fmla="*/ 46164813 w 3544"/>
              <a:gd name="T29" fmla="*/ 24919533 h 14563"/>
              <a:gd name="T30" fmla="*/ 84639432 w 3544"/>
              <a:gd name="T31" fmla="*/ 0 h 14563"/>
              <a:gd name="T32" fmla="*/ 84639432 w 3544"/>
              <a:gd name="T33" fmla="*/ 20545936 h 14563"/>
              <a:gd name="T34" fmla="*/ 56195354 w 3544"/>
              <a:gd name="T35" fmla="*/ 41092086 h 14563"/>
              <a:gd name="T36" fmla="*/ 47740962 w 3544"/>
              <a:gd name="T37" fmla="*/ 102684433 h 14563"/>
              <a:gd name="T38" fmla="*/ 47740962 w 3544"/>
              <a:gd name="T39" fmla="*/ 246597768 h 14563"/>
              <a:gd name="T40" fmla="*/ 13851839 w 3544"/>
              <a:gd name="T41" fmla="*/ 331424113 h 14563"/>
              <a:gd name="T42" fmla="*/ 13851839 w 3544"/>
              <a:gd name="T43" fmla="*/ 332745305 h 14563"/>
              <a:gd name="T44" fmla="*/ 47740962 w 3544"/>
              <a:gd name="T45" fmla="*/ 416842753 h 145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tx2">
              <a:lumMod val="40000"/>
              <a:lumOff val="60000"/>
            </a:schemeClr>
          </a:solidFill>
          <a:ln>
            <a:noFill/>
          </a:ln>
        </p:spPr>
        <p:txBody>
          <a:bodyPr/>
          <a:lstStyle/>
          <a:p>
            <a:endParaRPr lang="zh-CN" altLang="en-US">
              <a:sym typeface="微软雅黑" panose="020B0503020204020204" pitchFamily="34" charset="-122"/>
            </a:endParaRPr>
          </a:p>
        </p:txBody>
      </p:sp>
      <p:sp>
        <p:nvSpPr>
          <p:cNvPr id="14" name="文本占位符 13"/>
          <p:cNvSpPr>
            <a:spLocks noGrp="1"/>
          </p:cNvSpPr>
          <p:nvPr>
            <p:ph type="body" sz="quarter" idx="20"/>
          </p:nvPr>
        </p:nvSpPr>
        <p:spPr>
          <a:xfrm>
            <a:off x="4208780" y="493141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5" name="文本占位符 14"/>
          <p:cNvSpPr>
            <a:spLocks noGrp="1"/>
          </p:cNvSpPr>
          <p:nvPr>
            <p:ph type="body" sz="quarter" idx="14"/>
          </p:nvPr>
        </p:nvSpPr>
        <p:spPr>
          <a:xfrm>
            <a:off x="4208780" y="409638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6" name="文本占位符 15"/>
          <p:cNvSpPr>
            <a:spLocks noGrp="1"/>
          </p:cNvSpPr>
          <p:nvPr>
            <p:ph type="body" sz="quarter" idx="15"/>
          </p:nvPr>
        </p:nvSpPr>
        <p:spPr>
          <a:xfrm>
            <a:off x="4208780" y="334137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7" name="文本占位符 16"/>
          <p:cNvSpPr>
            <a:spLocks noGrp="1"/>
          </p:cNvSpPr>
          <p:nvPr>
            <p:ph type="body" sz="quarter" idx="16"/>
          </p:nvPr>
        </p:nvSpPr>
        <p:spPr>
          <a:xfrm>
            <a:off x="4208780" y="254063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2" name="文本占位符 21"/>
          <p:cNvSpPr>
            <a:spLocks noGrp="1"/>
          </p:cNvSpPr>
          <p:nvPr>
            <p:ph type="body" sz="quarter" idx="21"/>
          </p:nvPr>
        </p:nvSpPr>
        <p:spPr>
          <a:xfrm>
            <a:off x="4208780" y="175450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anim calcmode="lin" valueType="num">
                                      <p:cBhvr>
                                        <p:cTn id="8" dur="2000" fill="hold"/>
                                        <p:tgtEl>
                                          <p:spTgt spid="21"/>
                                        </p:tgtEl>
                                        <p:attrNameLst>
                                          <p:attrName>ppt_w</p:attrName>
                                        </p:attrNameLst>
                                      </p:cBhvr>
                                      <p:tavLst>
                                        <p:tav tm="0" fmla="#ppt_w*sin(2.5*pi*$)">
                                          <p:val>
                                            <p:fltVal val="0"/>
                                          </p:val>
                                        </p:tav>
                                        <p:tav tm="100000">
                                          <p:val>
                                            <p:fltVal val="1"/>
                                          </p:val>
                                        </p:tav>
                                      </p:tavLst>
                                    </p:anim>
                                    <p:anim calcmode="lin" valueType="num">
                                      <p:cBhvr>
                                        <p:cTn id="9" dur="2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Horizont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内容（5）">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65810" y="3133725"/>
            <a:ext cx="1457325" cy="39560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388995" y="1557020"/>
            <a:ext cx="7988935" cy="380746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标题 5"/>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内容（6）">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77240" y="3134360"/>
            <a:ext cx="1434465" cy="40449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9" name="内容占位符 8"/>
          <p:cNvSpPr>
            <a:spLocks noGrp="1"/>
          </p:cNvSpPr>
          <p:nvPr>
            <p:ph idx="1"/>
          </p:nvPr>
        </p:nvSpPr>
        <p:spPr>
          <a:xfrm>
            <a:off x="3237865" y="1556385"/>
            <a:ext cx="7979410" cy="300164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3237865" y="4736465"/>
            <a:ext cx="7978775" cy="62801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标题 3"/>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内容（7）">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a:xfrm>
            <a:off x="755015" y="467360"/>
            <a:ext cx="10681335" cy="449580"/>
          </a:xfrm>
        </p:spPr>
        <p:txBody>
          <a:bodyPr/>
          <a:lstStyle/>
          <a:p>
            <a:endParaRPr lang="zh-CN" altLang="en-US"/>
          </a:p>
        </p:txBody>
      </p:sp>
      <p:sp>
        <p:nvSpPr>
          <p:cNvPr id="9" name="内容占位符 8"/>
          <p:cNvSpPr>
            <a:spLocks noGrp="1"/>
          </p:cNvSpPr>
          <p:nvPr>
            <p:ph idx="1"/>
          </p:nvPr>
        </p:nvSpPr>
        <p:spPr>
          <a:xfrm>
            <a:off x="78676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6" name="内容占位符 5"/>
          <p:cNvSpPr>
            <a:spLocks noGrp="1"/>
          </p:cNvSpPr>
          <p:nvPr>
            <p:ph idx="13"/>
          </p:nvPr>
        </p:nvSpPr>
        <p:spPr>
          <a:xfrm>
            <a:off x="448500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7" name="内容占位符 6"/>
          <p:cNvSpPr>
            <a:spLocks noGrp="1"/>
          </p:cNvSpPr>
          <p:nvPr>
            <p:ph idx="14"/>
          </p:nvPr>
        </p:nvSpPr>
        <p:spPr>
          <a:xfrm>
            <a:off x="8182610"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786765" y="1144905"/>
            <a:ext cx="10680700" cy="10083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plus(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plus(in)">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nodePh="1">
                                  <p:stCondLst>
                                    <p:cond delay="0"/>
                                  </p:stCondLst>
                                  <p:endCondLst>
                                    <p:cond evt="begin" delay="0">
                                      <p:tn val="20"/>
                                    </p:cond>
                                  </p:end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plus(in)">
                                      <p:cBhvr>
                                        <p:cTn id="2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plus(in)">
                      <p:cBhvr>
                        <p:cTn dur="2000"/>
                        <p:tgtEl>
                          <p:spTgt spid="9"/>
                        </p:tgtEl>
                      </p:cBhvr>
                    </p:animEffect>
                  </p:childTnLst>
                </p:cTn>
              </p:par>
            </p:tnLst>
          </p:tmpl>
        </p:tmplLst>
      </p:bldP>
      <p:bldP spid="6"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6"/>
                        </p:tgtEl>
                        <p:attrNameLst>
                          <p:attrName>style.visibility</p:attrName>
                        </p:attrNameLst>
                      </p:cBhvr>
                      <p:to>
                        <p:strVal val="visible"/>
                      </p:to>
                    </p:set>
                    <p:animEffect transition="in" filter="plus(in)">
                      <p:cBhvr>
                        <p:cTn dur="2000"/>
                        <p:tgtEl>
                          <p:spTgt spid="6"/>
                        </p:tgtEl>
                      </p:cBhvr>
                    </p:animEffect>
                  </p:childTnLst>
                </p:cTn>
              </p:par>
            </p:tnLst>
          </p:tmpl>
        </p:tmplLst>
      </p:bldP>
      <p:bldP spid="7"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plus(in)">
                      <p:cBhvr>
                        <p:cTn dur="2000"/>
                        <p:tgtEl>
                          <p:spTgt spid="7"/>
                        </p:tgtEl>
                      </p:cBhvr>
                    </p:animEffect>
                  </p:childTnLst>
                </p:cTn>
              </p:par>
            </p:tnLst>
          </p:tmpl>
        </p:tmplLst>
      </p:bldP>
      <p:bldP spid="3"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plus(in)">
                      <p:cBhvr>
                        <p:cTn dur="2000"/>
                        <p:tgtEl>
                          <p:spTgt spid="3"/>
                        </p:tgtEl>
                      </p:cBhvr>
                    </p:animEffect>
                  </p:childTnLst>
                </p:cTn>
              </p:par>
            </p:tnLst>
          </p:tmpl>
        </p:tmplLst>
      </p:bldP>
      <p:bldP spid="3" grpId="1"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plus(in)">
                      <p:cBhvr>
                        <p:cTn dur="20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4栏内容">
    <p:spTree>
      <p:nvGrpSpPr>
        <p:cNvPr id="1" name=""/>
        <p:cNvGrpSpPr/>
        <p:nvPr/>
      </p:nvGrpSpPr>
      <p:grpSpPr>
        <a:xfrm>
          <a:off x="0" y="0"/>
          <a:ext cx="0" cy="0"/>
          <a:chOff x="0" y="0"/>
          <a:chExt cx="0" cy="0"/>
        </a:xfrm>
      </p:grpSpPr>
      <p:pic>
        <p:nvPicPr>
          <p:cNvPr id="2" name="图片 1" descr="4"/>
          <p:cNvPicPr/>
          <p:nvPr userDrawn="1"/>
        </p:nvPicPr>
        <p:blipFill>
          <a:blip r:embed="rId2" cstate="print"/>
          <a:stretch>
            <a:fillRect/>
          </a:stretch>
        </p:blipFill>
        <p:spPr>
          <a:xfrm>
            <a:off x="-635" y="23495"/>
            <a:ext cx="12193290" cy="6897651"/>
          </a:xfrm>
          <a:prstGeom prst="rect">
            <a:avLst/>
          </a:prstGeom>
        </p:spPr>
      </p:pic>
      <p:sp>
        <p:nvSpPr>
          <p:cNvPr id="8" name="内容占位符 7"/>
          <p:cNvSpPr>
            <a:spLocks noGrp="1"/>
          </p:cNvSpPr>
          <p:nvPr>
            <p:ph idx="14" hasCustomPrompt="1"/>
          </p:nvPr>
        </p:nvSpPr>
        <p:spPr>
          <a:xfrm>
            <a:off x="1336040" y="1300480"/>
            <a:ext cx="1738630" cy="1520190"/>
          </a:xfrm>
          <a:prstGeom prst="flowChartAlternateProcess">
            <a:avLst/>
          </a:prstGeom>
          <a:ln w="12700">
            <a:solidFill>
              <a:srgbClr val="FF5050"/>
            </a:solid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7" name="内容占位符 6"/>
          <p:cNvSpPr>
            <a:spLocks noGrp="1"/>
          </p:cNvSpPr>
          <p:nvPr>
            <p:ph idx="13" hasCustomPrompt="1"/>
          </p:nvPr>
        </p:nvSpPr>
        <p:spPr>
          <a:xfrm>
            <a:off x="3705225" y="1300480"/>
            <a:ext cx="173926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0" name="内容占位符 9"/>
          <p:cNvSpPr>
            <a:spLocks noGrp="1"/>
          </p:cNvSpPr>
          <p:nvPr>
            <p:ph idx="15" hasCustomPrompt="1"/>
          </p:nvPr>
        </p:nvSpPr>
        <p:spPr>
          <a:xfrm>
            <a:off x="8815070" y="1300480"/>
            <a:ext cx="1750060" cy="1520190"/>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4" name="内容占位符 13"/>
          <p:cNvSpPr>
            <a:spLocks noGrp="1"/>
          </p:cNvSpPr>
          <p:nvPr>
            <p:ph idx="19" hasCustomPrompt="1"/>
          </p:nvPr>
        </p:nvSpPr>
        <p:spPr>
          <a:xfrm>
            <a:off x="6286500" y="1300480"/>
            <a:ext cx="174688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3" name="文本占位符 2"/>
          <p:cNvSpPr>
            <a:spLocks noGrp="1"/>
          </p:cNvSpPr>
          <p:nvPr>
            <p:ph type="body" sz="quarter" idx="10"/>
          </p:nvPr>
        </p:nvSpPr>
        <p:spPr>
          <a:xfrm>
            <a:off x="1281430" y="2989580"/>
            <a:ext cx="1880870" cy="298132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文本占位符 3"/>
          <p:cNvSpPr>
            <a:spLocks noGrp="1"/>
          </p:cNvSpPr>
          <p:nvPr>
            <p:ph type="body" sz="quarter" idx="20"/>
          </p:nvPr>
        </p:nvSpPr>
        <p:spPr>
          <a:xfrm>
            <a:off x="3634740" y="2989580"/>
            <a:ext cx="1880870" cy="2981325"/>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21"/>
          </p:nvPr>
        </p:nvSpPr>
        <p:spPr>
          <a:xfrm>
            <a:off x="621982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22"/>
          </p:nvPr>
        </p:nvSpPr>
        <p:spPr>
          <a:xfrm>
            <a:off x="874966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标题 11"/>
          <p:cNvSpPr>
            <a:spLocks noGrp="1"/>
          </p:cNvSpPr>
          <p:nvPr>
            <p:ph type="title"/>
          </p:nvPr>
        </p:nvSpPr>
        <p:spPr>
          <a:xfrm>
            <a:off x="755015" y="467360"/>
            <a:ext cx="10681335" cy="440055"/>
          </a:xfrm>
        </p:spPr>
        <p:txBody>
          <a:bodyPr/>
          <a:lstStyle/>
          <a:p>
            <a:endParaRPr lang="zh-CN" altLang="en-US"/>
          </a:p>
        </p:txBody>
      </p:sp>
      <p:sp>
        <p:nvSpPr>
          <p:cNvPr id="11" name="矩形 10"/>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tmplLst>
          <p:tmpl lvl="1">
            <p:tnLst>
              <p:par>
                <p:cTn presetID="21" presetClass="entr" presetSubtype="1"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heel(1)">
                      <p:cBhvr>
                        <p:cTn dur="2000"/>
                        <p:tgtEl>
                          <p:spTgt spid="8"/>
                        </p:tgtEl>
                      </p:cBhvr>
                    </p:animEffect>
                  </p:childTnLst>
                </p:cTn>
              </p:par>
            </p:tnLst>
          </p:tmpl>
        </p:tmplLst>
      </p:bldP>
      <p:bldP spid="8" grpId="1" animBg="1" build="p">
        <p:tmplLst>
          <p:tmpl lvl="1">
            <p:tnLst>
              <p:par>
                <p:cTn presetID="3" presetClass="entr" presetSubtype="1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P spid="4"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4"/>
                        </p:tgtEl>
                        <p:attrNameLst>
                          <p:attrName>style.visibility</p:attrName>
                        </p:attrNameLst>
                      </p:cBhvr>
                      <p:to>
                        <p:strVal val="visible"/>
                      </p:to>
                    </p:set>
                    <p:animEffect transition="in" filter="blinds(horizontal)">
                      <p:cBhvr>
                        <p:cTn dur="500"/>
                        <p:tgtEl>
                          <p:spTgt spid="4"/>
                        </p:tgtEl>
                      </p:cBhvr>
                    </p:animEffect>
                  </p:childTnLst>
                </p:cTn>
              </p:par>
            </p:tnLst>
          </p:tmpl>
        </p:tmplLst>
      </p:bldP>
      <p:bldP spid="5"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5"/>
                        </p:tgtEl>
                        <p:attrNameLst>
                          <p:attrName>style.visibility</p:attrName>
                        </p:attrNameLst>
                      </p:cBhvr>
                      <p:to>
                        <p:strVal val="visible"/>
                      </p:to>
                    </p:set>
                    <p:animEffect transition="in" filter="blinds(horizontal)">
                      <p:cBhvr>
                        <p:cTn dur="500"/>
                        <p:tgtEl>
                          <p:spTgt spid="5"/>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pic>
        <p:nvPicPr>
          <p:cNvPr id="12" name="图片 11"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172" name="타원 14@|1FFC:16777215|FBC:16777215|LFC:16777215|LBC:16777215"/>
          <p:cNvSpPr>
            <a:spLocks noChangeArrowheads="1"/>
          </p:cNvSpPr>
          <p:nvPr userDrawn="1"/>
        </p:nvSpPr>
        <p:spPr bwMode="auto">
          <a:xfrm>
            <a:off x="4242753" y="1815783"/>
            <a:ext cx="3225800" cy="3225800"/>
          </a:xfrm>
          <a:prstGeom prst="ellipse">
            <a:avLst/>
          </a:prstGeom>
          <a:solidFill>
            <a:srgbClr val="FF7C80"/>
          </a:solidFill>
          <a:ln>
            <a:noFill/>
          </a:ln>
        </p:spPr>
        <p:txBody>
          <a:bodyPr anchor="ctr"/>
          <a:lstStyle/>
          <a:p>
            <a:pPr algn="ctr" eaLnBrk="1" hangingPunct="1"/>
            <a:endParaRPr lang="ko-KR" altLang="en-US" sz="2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원형 18@|1FFC:14657585|FBC:16777215|LFC:16777215|LBC:16777215"/>
          <p:cNvSpPr/>
          <p:nvPr userDrawn="1"/>
        </p:nvSpPr>
        <p:spPr bwMode="auto">
          <a:xfrm>
            <a:off x="4405630" y="1979613"/>
            <a:ext cx="2900363" cy="2900362"/>
          </a:xfrm>
          <a:custGeom>
            <a:avLst/>
            <a:gdLst>
              <a:gd name="T0" fmla="*/ 5 w 2900443"/>
              <a:gd name="T1" fmla="*/ 1453944 h 2900442"/>
              <a:gd name="T2" fmla="*/ 423419 w 2900443"/>
              <a:gd name="T3" fmla="*/ 426078 h 2900442"/>
              <a:gd name="T4" fmla="*/ 1450182 w 2900443"/>
              <a:gd name="T5" fmla="*/ -1 h 2900442"/>
              <a:gd name="T6" fmla="*/ 1450182 w 2900443"/>
              <a:gd name="T7" fmla="*/ 1450181 h 2900442"/>
              <a:gd name="T8" fmla="*/ 5 w 2900443"/>
              <a:gd name="T9" fmla="*/ 1453944 h 2900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0442">
                <a:moveTo>
                  <a:pt x="5" y="1453984"/>
                </a:moveTo>
                <a:cubicBezTo>
                  <a:pt x="-995" y="1068710"/>
                  <a:pt x="151354" y="698874"/>
                  <a:pt x="423431" y="426090"/>
                </a:cubicBezTo>
                <a:cubicBezTo>
                  <a:pt x="695508" y="153307"/>
                  <a:pt x="1064948" y="-1"/>
                  <a:pt x="1450222" y="-1"/>
                </a:cubicBezTo>
                <a:lnTo>
                  <a:pt x="1450222" y="1450221"/>
                </a:lnTo>
                <a:lnTo>
                  <a:pt x="5" y="1453984"/>
                </a:ln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원형 19@|1FFC:1554685|FBC:16777215|LFC:16777215|LBC:16777215"/>
          <p:cNvSpPr/>
          <p:nvPr userDrawn="1"/>
        </p:nvSpPr>
        <p:spPr bwMode="auto">
          <a:xfrm>
            <a:off x="4405630" y="1978343"/>
            <a:ext cx="2900363" cy="2900362"/>
          </a:xfrm>
          <a:custGeom>
            <a:avLst/>
            <a:gdLst>
              <a:gd name="T0" fmla="*/ 1450004 w 2900443"/>
              <a:gd name="T1" fmla="*/ 0 h 2900442"/>
              <a:gd name="T2" fmla="*/ 2900363 w 2900443"/>
              <a:gd name="T3" fmla="*/ 1449556 h 2900442"/>
              <a:gd name="T4" fmla="*/ 1450182 w 2900443"/>
              <a:gd name="T5" fmla="*/ 1450181 h 2900442"/>
              <a:gd name="T6" fmla="*/ 1450004 w 2900443"/>
              <a:gd name="T7" fmla="*/ 0 h 2900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0442">
                <a:moveTo>
                  <a:pt x="1450044" y="0"/>
                </a:moveTo>
                <a:cubicBezTo>
                  <a:pt x="2250805" y="-98"/>
                  <a:pt x="2900098" y="648836"/>
                  <a:pt x="2900443" y="1449596"/>
                </a:cubicBezTo>
                <a:lnTo>
                  <a:pt x="1450222" y="1450221"/>
                </a:lnTo>
                <a:cubicBezTo>
                  <a:pt x="1450163" y="966814"/>
                  <a:pt x="1450103" y="483407"/>
                  <a:pt x="1450044" y="0"/>
                </a:cubicBez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5" name="원형 20@|1FFC:4308095|FBC:16777215|LFC:16777215|LBC:16777215"/>
          <p:cNvSpPr/>
          <p:nvPr userDrawn="1"/>
        </p:nvSpPr>
        <p:spPr bwMode="auto">
          <a:xfrm flipV="1">
            <a:off x="4405630" y="1998663"/>
            <a:ext cx="2900363" cy="2909887"/>
          </a:xfrm>
          <a:custGeom>
            <a:avLst/>
            <a:gdLst>
              <a:gd name="T0" fmla="*/ 2 w 2900443"/>
              <a:gd name="T1" fmla="*/ 1457359 h 2909669"/>
              <a:gd name="T2" fmla="*/ 424444 w 2900443"/>
              <a:gd name="T3" fmla="*/ 426447 h 2909669"/>
              <a:gd name="T4" fmla="*/ 1456363 w 2900443"/>
              <a:gd name="T5" fmla="*/ 12 h 2909669"/>
              <a:gd name="T6" fmla="*/ 1450182 w 2900443"/>
              <a:gd name="T7" fmla="*/ 1454944 h 2909669"/>
              <a:gd name="T8" fmla="*/ 2 w 2900443"/>
              <a:gd name="T9" fmla="*/ 1457359 h 2909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9669">
                <a:moveTo>
                  <a:pt x="2" y="1457250"/>
                </a:moveTo>
                <a:cubicBezTo>
                  <a:pt x="-638" y="1070716"/>
                  <a:pt x="152083" y="699817"/>
                  <a:pt x="424456" y="426415"/>
                </a:cubicBezTo>
                <a:cubicBezTo>
                  <a:pt x="697965" y="151874"/>
                  <a:pt x="1069492" y="-1642"/>
                  <a:pt x="1456403" y="12"/>
                </a:cubicBezTo>
                <a:cubicBezTo>
                  <a:pt x="1454343" y="484953"/>
                  <a:pt x="1452282" y="969894"/>
                  <a:pt x="1450222" y="1454835"/>
                </a:cubicBezTo>
                <a:lnTo>
                  <a:pt x="2" y="1457250"/>
                </a:ln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6" name="원형 21@|1FFC:2381804|FBC:16777215|LFC:16777215|LBC:16777215"/>
          <p:cNvSpPr/>
          <p:nvPr userDrawn="1"/>
        </p:nvSpPr>
        <p:spPr bwMode="auto">
          <a:xfrm flipV="1">
            <a:off x="4405630" y="1998345"/>
            <a:ext cx="2900363" cy="2909888"/>
          </a:xfrm>
          <a:custGeom>
            <a:avLst/>
            <a:gdLst>
              <a:gd name="T0" fmla="*/ 1456177 w 2900443"/>
              <a:gd name="T1" fmla="*/ 12 h 2909669"/>
              <a:gd name="T2" fmla="*/ 2900362 w 2900443"/>
              <a:gd name="T3" fmla="*/ 1456588 h 2909669"/>
              <a:gd name="T4" fmla="*/ 1450182 w 2900443"/>
              <a:gd name="T5" fmla="*/ 1454945 h 2909669"/>
              <a:gd name="T6" fmla="*/ 1456177 w 2900443"/>
              <a:gd name="T7" fmla="*/ 12 h 29096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9669">
                <a:moveTo>
                  <a:pt x="1456217" y="12"/>
                </a:moveTo>
                <a:cubicBezTo>
                  <a:pt x="2255444" y="3327"/>
                  <a:pt x="2901345" y="654702"/>
                  <a:pt x="2900442" y="1456478"/>
                </a:cubicBezTo>
                <a:lnTo>
                  <a:pt x="1450222" y="1454835"/>
                </a:lnTo>
                <a:cubicBezTo>
                  <a:pt x="1452220" y="969894"/>
                  <a:pt x="1454219" y="484953"/>
                  <a:pt x="1456217" y="12"/>
                </a:cubicBez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177" name="직선 연결선 22@|9FFC:0|FBC:0|LFC:16777215|LBC:16777215"/>
          <p:cNvCxnSpPr>
            <a:cxnSpLocks noChangeShapeType="1"/>
          </p:cNvCxnSpPr>
          <p:nvPr userDrawn="1"/>
        </p:nvCxnSpPr>
        <p:spPr bwMode="auto">
          <a:xfrm rot="5400000">
            <a:off x="4376420" y="3435350"/>
            <a:ext cx="2959100" cy="0"/>
          </a:xfrm>
          <a:prstGeom prst="line">
            <a:avLst/>
          </a:prstGeom>
          <a:noFill/>
          <a:ln w="25400">
            <a:solidFill>
              <a:srgbClr val="FFFFFF"/>
            </a:solidFill>
            <a:round/>
          </a:ln>
        </p:spPr>
      </p:cxnSp>
      <p:sp>
        <p:nvSpPr>
          <p:cNvPr id="10" name="文本占位符 9"/>
          <p:cNvSpPr>
            <a:spLocks noGrp="1"/>
          </p:cNvSpPr>
          <p:nvPr>
            <p:ph type="body" sz="quarter" idx="10"/>
          </p:nvPr>
        </p:nvSpPr>
        <p:spPr>
          <a:xfrm>
            <a:off x="755015" y="2101850"/>
            <a:ext cx="3250565" cy="1247775"/>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3" name="文本占位符 12"/>
          <p:cNvSpPr>
            <a:spLocks noGrp="1"/>
          </p:cNvSpPr>
          <p:nvPr>
            <p:ph type="body" sz="quarter" idx="14"/>
          </p:nvPr>
        </p:nvSpPr>
        <p:spPr>
          <a:xfrm>
            <a:off x="7752080" y="2101850"/>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cxnSp>
        <p:nvCxnSpPr>
          <p:cNvPr id="15" name="직선 연결선 23@|9FFC:0|FBC:0|LFC:16777215|LBC:16777215"/>
          <p:cNvCxnSpPr>
            <a:cxnSpLocks noChangeShapeType="1"/>
          </p:cNvCxnSpPr>
          <p:nvPr userDrawn="1"/>
        </p:nvCxnSpPr>
        <p:spPr bwMode="auto">
          <a:xfrm flipH="1" flipV="1">
            <a:off x="4408805" y="3448368"/>
            <a:ext cx="2897188" cy="9525"/>
          </a:xfrm>
          <a:prstGeom prst="line">
            <a:avLst/>
          </a:prstGeom>
          <a:noFill/>
          <a:ln w="25400">
            <a:solidFill>
              <a:srgbClr val="FFFFFF"/>
            </a:solidFill>
            <a:round/>
          </a:ln>
        </p:spPr>
      </p:cxnSp>
      <p:cxnSp>
        <p:nvCxnSpPr>
          <p:cNvPr id="16" name="직선 연결선 23@|9FFC:0|FBC:0|LFC:16777215|LBC:16777215"/>
          <p:cNvCxnSpPr>
            <a:cxnSpLocks noChangeShapeType="1"/>
          </p:cNvCxnSpPr>
          <p:nvPr userDrawn="1"/>
        </p:nvCxnSpPr>
        <p:spPr bwMode="auto">
          <a:xfrm flipH="1" flipV="1">
            <a:off x="854075" y="3457893"/>
            <a:ext cx="2897188" cy="9525"/>
          </a:xfrm>
          <a:prstGeom prst="line">
            <a:avLst/>
          </a:prstGeom>
          <a:noFill/>
          <a:ln w="25400">
            <a:solidFill>
              <a:srgbClr val="FF5050"/>
            </a:solidFill>
            <a:round/>
          </a:ln>
        </p:spPr>
      </p:cxnSp>
      <p:cxnSp>
        <p:nvCxnSpPr>
          <p:cNvPr id="17" name="직선 연결선 23@|9FFC:0|FBC:0|LFC:16777215|LBC:16777215"/>
          <p:cNvCxnSpPr>
            <a:cxnSpLocks noChangeShapeType="1"/>
          </p:cNvCxnSpPr>
          <p:nvPr userDrawn="1"/>
        </p:nvCxnSpPr>
        <p:spPr bwMode="auto">
          <a:xfrm flipH="1" flipV="1">
            <a:off x="7861300" y="3467418"/>
            <a:ext cx="2897188" cy="9525"/>
          </a:xfrm>
          <a:prstGeom prst="line">
            <a:avLst/>
          </a:prstGeom>
          <a:noFill/>
          <a:ln w="25400">
            <a:solidFill>
              <a:srgbClr val="FF5050"/>
            </a:solidFill>
            <a:round/>
          </a:ln>
        </p:spPr>
      </p:cxnSp>
      <p:sp>
        <p:nvSpPr>
          <p:cNvPr id="19" name="文本占位符 18"/>
          <p:cNvSpPr>
            <a:spLocks noGrp="1"/>
          </p:cNvSpPr>
          <p:nvPr>
            <p:ph type="body" sz="quarter" idx="16"/>
          </p:nvPr>
        </p:nvSpPr>
        <p:spPr>
          <a:xfrm>
            <a:off x="755015" y="4105275"/>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1" name="文本占位符 20"/>
          <p:cNvSpPr>
            <a:spLocks noGrp="1"/>
          </p:cNvSpPr>
          <p:nvPr>
            <p:ph type="body" sz="quarter" idx="18"/>
          </p:nvPr>
        </p:nvSpPr>
        <p:spPr>
          <a:xfrm>
            <a:off x="7752080" y="4105275"/>
            <a:ext cx="3250565" cy="124777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2" name="文本占位符 21"/>
          <p:cNvSpPr>
            <a:spLocks noGrp="1"/>
          </p:cNvSpPr>
          <p:nvPr>
            <p:ph type="body" sz="half" idx="13" hasCustomPrompt="1"/>
          </p:nvPr>
        </p:nvSpPr>
        <p:spPr>
          <a:xfrm>
            <a:off x="755015" y="1614170"/>
            <a:ext cx="1378585" cy="384175"/>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5" name="文本占位符 24"/>
          <p:cNvSpPr>
            <a:spLocks noGrp="1"/>
          </p:cNvSpPr>
          <p:nvPr>
            <p:ph type="body" sz="half" idx="21" hasCustomPrompt="1"/>
          </p:nvPr>
        </p:nvSpPr>
        <p:spPr>
          <a:xfrm>
            <a:off x="7752080" y="161480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8" name="文本占位符 27"/>
          <p:cNvSpPr>
            <a:spLocks noGrp="1"/>
          </p:cNvSpPr>
          <p:nvPr>
            <p:ph type="body" sz="half" idx="24" hasCustomPrompt="1"/>
          </p:nvPr>
        </p:nvSpPr>
        <p:spPr>
          <a:xfrm>
            <a:off x="755015"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9" name="文本占位符 28"/>
          <p:cNvSpPr>
            <a:spLocks noGrp="1"/>
          </p:cNvSpPr>
          <p:nvPr>
            <p:ph type="body" sz="half" idx="22" hasCustomPrompt="1"/>
          </p:nvPr>
        </p:nvSpPr>
        <p:spPr>
          <a:xfrm>
            <a:off x="7752080"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3" name="文本占位符 2"/>
          <p:cNvSpPr>
            <a:spLocks noGrp="1"/>
          </p:cNvSpPr>
          <p:nvPr>
            <p:ph type="body" sz="half" idx="25" hasCustomPrompt="1"/>
          </p:nvPr>
        </p:nvSpPr>
        <p:spPr>
          <a:xfrm>
            <a:off x="4726305"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5" name="文本占位符 4"/>
          <p:cNvSpPr>
            <a:spLocks noGrp="1"/>
          </p:cNvSpPr>
          <p:nvPr>
            <p:ph type="body" sz="half" idx="26" hasCustomPrompt="1"/>
          </p:nvPr>
        </p:nvSpPr>
        <p:spPr>
          <a:xfrm>
            <a:off x="6078220"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9" name="文本占位符 8"/>
          <p:cNvSpPr>
            <a:spLocks noGrp="1"/>
          </p:cNvSpPr>
          <p:nvPr>
            <p:ph type="body" sz="half" idx="27" hasCustomPrompt="1"/>
          </p:nvPr>
        </p:nvSpPr>
        <p:spPr>
          <a:xfrm>
            <a:off x="4726305"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11" name="文本占位符 10"/>
          <p:cNvSpPr>
            <a:spLocks noGrp="1"/>
          </p:cNvSpPr>
          <p:nvPr>
            <p:ph type="body" sz="half" idx="28" hasCustomPrompt="1"/>
          </p:nvPr>
        </p:nvSpPr>
        <p:spPr>
          <a:xfrm>
            <a:off x="6078220"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5"/>
                                        </p:tgtEl>
                                        <p:attrNameLst>
                                          <p:attrName>style.visibility</p:attrName>
                                        </p:attrNameLst>
                                      </p:cBhvr>
                                      <p:to>
                                        <p:strVal val="visible"/>
                                      </p:to>
                                    </p:set>
                                    <p:anim calcmode="lin" valueType="num">
                                      <p:cBhvr>
                                        <p:cTn id="19" dur="1000" fill="hold"/>
                                        <p:tgtEl>
                                          <p:spTgt spid="7175"/>
                                        </p:tgtEl>
                                        <p:attrNameLst>
                                          <p:attrName>ppt_w</p:attrName>
                                        </p:attrNameLst>
                                      </p:cBhvr>
                                      <p:tavLst>
                                        <p:tav tm="0">
                                          <p:val>
                                            <p:fltVal val="0"/>
                                          </p:val>
                                        </p:tav>
                                        <p:tav tm="100000">
                                          <p:val>
                                            <p:strVal val="#ppt_w"/>
                                          </p:val>
                                        </p:tav>
                                      </p:tavLst>
                                    </p:anim>
                                    <p:anim calcmode="lin" valueType="num">
                                      <p:cBhvr>
                                        <p:cTn id="20" dur="1000" fill="hold"/>
                                        <p:tgtEl>
                                          <p:spTgt spid="7175"/>
                                        </p:tgtEl>
                                        <p:attrNameLst>
                                          <p:attrName>ppt_h</p:attrName>
                                        </p:attrNameLst>
                                      </p:cBhvr>
                                      <p:tavLst>
                                        <p:tav tm="0">
                                          <p:val>
                                            <p:fltVal val="0"/>
                                          </p:val>
                                        </p:tav>
                                        <p:tav tm="100000">
                                          <p:val>
                                            <p:strVal val="#ppt_h"/>
                                          </p:val>
                                        </p:tav>
                                      </p:tavLst>
                                    </p:anim>
                                    <p:anim calcmode="lin" valueType="num">
                                      <p:cBhvr>
                                        <p:cTn id="21" dur="1000" fill="hold"/>
                                        <p:tgtEl>
                                          <p:spTgt spid="7175"/>
                                        </p:tgtEl>
                                        <p:attrNameLst>
                                          <p:attrName>style.rotation</p:attrName>
                                        </p:attrNameLst>
                                      </p:cBhvr>
                                      <p:tavLst>
                                        <p:tav tm="0">
                                          <p:val>
                                            <p:fltVal val="90"/>
                                          </p:val>
                                        </p:tav>
                                        <p:tav tm="100000">
                                          <p:val>
                                            <p:fltVal val="0"/>
                                          </p:val>
                                        </p:tav>
                                      </p:tavLst>
                                    </p:anim>
                                    <p:animEffect transition="in" filter="fade">
                                      <p:cBhvr>
                                        <p:cTn id="22" dur="1000"/>
                                        <p:tgtEl>
                                          <p:spTgt spid="717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6"/>
                                        </p:tgtEl>
                                        <p:attrNameLst>
                                          <p:attrName>style.visibility</p:attrName>
                                        </p:attrNameLst>
                                      </p:cBhvr>
                                      <p:to>
                                        <p:strVal val="visible"/>
                                      </p:to>
                                    </p:set>
                                    <p:anim calcmode="lin" valueType="num">
                                      <p:cBhvr>
                                        <p:cTn id="25" dur="1000" fill="hold"/>
                                        <p:tgtEl>
                                          <p:spTgt spid="7176"/>
                                        </p:tgtEl>
                                        <p:attrNameLst>
                                          <p:attrName>ppt_w</p:attrName>
                                        </p:attrNameLst>
                                      </p:cBhvr>
                                      <p:tavLst>
                                        <p:tav tm="0">
                                          <p:val>
                                            <p:fltVal val="0"/>
                                          </p:val>
                                        </p:tav>
                                        <p:tav tm="100000">
                                          <p:val>
                                            <p:strVal val="#ppt_w"/>
                                          </p:val>
                                        </p:tav>
                                      </p:tavLst>
                                    </p:anim>
                                    <p:anim calcmode="lin" valueType="num">
                                      <p:cBhvr>
                                        <p:cTn id="26" dur="1000" fill="hold"/>
                                        <p:tgtEl>
                                          <p:spTgt spid="7176"/>
                                        </p:tgtEl>
                                        <p:attrNameLst>
                                          <p:attrName>ppt_h</p:attrName>
                                        </p:attrNameLst>
                                      </p:cBhvr>
                                      <p:tavLst>
                                        <p:tav tm="0">
                                          <p:val>
                                            <p:fltVal val="0"/>
                                          </p:val>
                                        </p:tav>
                                        <p:tav tm="100000">
                                          <p:val>
                                            <p:strVal val="#ppt_h"/>
                                          </p:val>
                                        </p:tav>
                                      </p:tavLst>
                                    </p:anim>
                                    <p:anim calcmode="lin" valueType="num">
                                      <p:cBhvr>
                                        <p:cTn id="27" dur="1000" fill="hold"/>
                                        <p:tgtEl>
                                          <p:spTgt spid="7176"/>
                                        </p:tgtEl>
                                        <p:attrNameLst>
                                          <p:attrName>style.rotation</p:attrName>
                                        </p:attrNameLst>
                                      </p:cBhvr>
                                      <p:tavLst>
                                        <p:tav tm="0">
                                          <p:val>
                                            <p:fltVal val="90"/>
                                          </p:val>
                                        </p:tav>
                                        <p:tav tm="100000">
                                          <p:val>
                                            <p:fltVal val="0"/>
                                          </p:val>
                                        </p:tav>
                                      </p:tavLst>
                                    </p:anim>
                                    <p:animEffect transition="in" filter="fade">
                                      <p:cBhvr>
                                        <p:cTn id="28" dur="1000"/>
                                        <p:tgtEl>
                                          <p:spTgt spid="7176"/>
                                        </p:tgtEl>
                                      </p:cBhvr>
                                    </p:animEffect>
                                  </p:childTnLst>
                                </p:cTn>
                              </p:par>
                              <p:par>
                                <p:cTn id="29" presetID="3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par>
                                <p:cTn id="35" presetID="3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blinds(horizontal)">
                                      <p:cBhvr>
                                        <p:cTn id="45" dur="500"/>
                                        <p:tgtEl>
                                          <p:spTgt spid="2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nodePh="1">
                                  <p:stCondLst>
                                    <p:cond delay="0"/>
                                  </p:stCondLst>
                                  <p:endCondLst>
                                    <p:cond evt="begin" delay="0">
                                      <p:tn val="48"/>
                                    </p:cond>
                                  </p:end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blinds(horizontal)">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blinds(horizontal)">
                                      <p:cBhvr>
                                        <p:cTn id="55" dur="500"/>
                                        <p:tgtEl>
                                          <p:spTgt spid="2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nodePh="1">
                                  <p:stCondLst>
                                    <p:cond delay="0"/>
                                  </p:stCondLst>
                                  <p:endCondLst>
                                    <p:cond evt="begin" delay="0">
                                      <p:tn val="58"/>
                                    </p:cond>
                                  </p:end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blinds(horizontal)">
                                      <p:cBhvr>
                                        <p:cTn id="60" dur="500"/>
                                        <p:tgtEl>
                                          <p:spTgt spid="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animEffect transition="in" filter="blinds(horizontal)">
                                      <p:cBhvr>
                                        <p:cTn id="65" dur="500"/>
                                        <p:tgtEl>
                                          <p:spTgt spid="2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nodePh="1">
                                  <p:stCondLst>
                                    <p:cond delay="0"/>
                                  </p:stCondLst>
                                  <p:endCondLst>
                                    <p:cond evt="begin" delay="0">
                                      <p:tn val="68"/>
                                    </p:cond>
                                  </p:end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blinds(horizontal)">
                                      <p:cBhvr>
                                        <p:cTn id="70" dur="500"/>
                                        <p:tgtEl>
                                          <p:spTgt spid="1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9">
                                            <p:txEl>
                                              <p:pRg st="0" end="0"/>
                                            </p:txEl>
                                          </p:spTgt>
                                        </p:tgtEl>
                                        <p:attrNameLst>
                                          <p:attrName>style.visibility</p:attrName>
                                        </p:attrNameLst>
                                      </p:cBhvr>
                                      <p:to>
                                        <p:strVal val="visible"/>
                                      </p:to>
                                    </p:set>
                                    <p:animEffect transition="in" filter="blinds(horizontal)">
                                      <p:cBhvr>
                                        <p:cTn id="75" dur="500"/>
                                        <p:tgtEl>
                                          <p:spTgt spid="29">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nodePh="1">
                                  <p:stCondLst>
                                    <p:cond delay="0"/>
                                  </p:stCondLst>
                                  <p:endCondLst>
                                    <p:cond evt="begin" delay="0">
                                      <p:tn val="78"/>
                                    </p:cond>
                                  </p:endCondLst>
                                  <p:childTnLst>
                                    <p:set>
                                      <p:cBhvr>
                                        <p:cTn id="79" dur="1" fill="hold">
                                          <p:stCondLst>
                                            <p:cond delay="0"/>
                                          </p:stCondLst>
                                        </p:cTn>
                                        <p:tgtEl>
                                          <p:spTgt spid="21">
                                            <p:txEl>
                                              <p:pRg st="0" end="0"/>
                                            </p:txEl>
                                          </p:spTgt>
                                        </p:tgtEl>
                                        <p:attrNameLst>
                                          <p:attrName>style.visibility</p:attrName>
                                        </p:attrNameLst>
                                      </p:cBhvr>
                                      <p:to>
                                        <p:strVal val="visible"/>
                                      </p:to>
                                    </p:set>
                                    <p:animEffect transition="in" filter="blinds(horizontal)">
                                      <p:cBhvr>
                                        <p:cTn id="80" dur="500"/>
                                        <p:tgtEl>
                                          <p:spTgt spid="2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blinds(horizontal)">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5">
                                            <p:txEl>
                                              <p:pRg st="0" end="0"/>
                                            </p:txEl>
                                          </p:spTgt>
                                        </p:tgtEl>
                                        <p:attrNameLst>
                                          <p:attrName>style.visibility</p:attrName>
                                        </p:attrNameLst>
                                      </p:cBhvr>
                                      <p:to>
                                        <p:strVal val="visible"/>
                                      </p:to>
                                    </p:set>
                                    <p:animEffect transition="in" filter="blinds(horizontal)">
                                      <p:cBhvr>
                                        <p:cTn id="90" dur="500"/>
                                        <p:tgtEl>
                                          <p:spTgt spid="5">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animEffect transition="in" filter="blinds(horizontal)">
                                      <p:cBhvr>
                                        <p:cTn id="95" dur="500"/>
                                        <p:tgtEl>
                                          <p:spTgt spid="9">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1">
                                            <p:txEl>
                                              <p:pRg st="0" end="0"/>
                                            </p:txEl>
                                          </p:spTgt>
                                        </p:tgtEl>
                                        <p:attrNameLst>
                                          <p:attrName>style.visibility</p:attrName>
                                        </p:attrNameLst>
                                      </p:cBhvr>
                                      <p:to>
                                        <p:strVal val="visible"/>
                                      </p:to>
                                    </p:set>
                                    <p:animEffect transition="in" filter="blinds(horizontal)">
                                      <p:cBhvr>
                                        <p:cTn id="10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7175" grpId="0" bldLvl="0" animBg="1"/>
      <p:bldP spid="7176" grpId="0" bldLvl="0" animBg="1"/>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P spid="1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blinds(horizontal)">
                      <p:cBhvr>
                        <p:cTn dur="500"/>
                        <p:tgtEl>
                          <p:spTgt spid="19"/>
                        </p:tgtEl>
                      </p:cBhvr>
                    </p:animEffect>
                  </p:childTnLst>
                </p:cTn>
              </p:par>
            </p:tnLst>
          </p:tmpl>
        </p:tmplLst>
      </p:bldP>
      <p:bldP spid="21"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blinds(horizontal)">
                      <p:cBhvr>
                        <p:cTn dur="500"/>
                        <p:tgtEl>
                          <p:spTgt spid="21"/>
                        </p:tgtEl>
                      </p:cBhvr>
                    </p:animEffect>
                  </p:childTnLst>
                </p:cTn>
              </p:par>
            </p:tnLst>
          </p:tmpl>
        </p:tmplLst>
      </p:bldP>
      <p:bldP spid="22" grpId="0" build="p">
        <p:tmplLst>
          <p:tmpl lvl="1">
            <p:tnLst>
              <p:par>
                <p:cTn presetID="3" presetClass="entr" presetSubtype="10" fill="hold" nodeType="click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linds(horizontal)">
                      <p:cBhvr>
                        <p:cTn dur="500"/>
                        <p:tgtEl>
                          <p:spTgt spid="22"/>
                        </p:tgtEl>
                      </p:cBhvr>
                    </p:animEffect>
                  </p:childTnLst>
                </p:cTn>
              </p:par>
            </p:tnLst>
          </p:tmpl>
        </p:tmplLst>
      </p:bldP>
      <p:bldP spid="25" grpId="0" build="p">
        <p:tmplLst>
          <p:tmpl lvl="1">
            <p:tnLst>
              <p:par>
                <p:cTn presetID="3" presetClass="entr" presetSubtype="10"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blinds(horizontal)">
                      <p:cBhvr>
                        <p:cTn dur="500"/>
                        <p:tgtEl>
                          <p:spTgt spid="25"/>
                        </p:tgtEl>
                      </p:cBhvr>
                    </p:animEffect>
                  </p:childTnLst>
                </p:cTn>
              </p:par>
            </p:tnLst>
          </p:tmpl>
        </p:tmplLst>
      </p:bldP>
      <p:bldP spid="28" grpId="0" build="p">
        <p:tmplLst>
          <p:tmpl lvl="1">
            <p:tnLst>
              <p:par>
                <p:cTn presetID="3" presetClass="entr" presetSubtype="10" fill="hold" nodeType="click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linds(horizontal)">
                      <p:cBhvr>
                        <p:cTn dur="500"/>
                        <p:tgtEl>
                          <p:spTgt spid="28"/>
                        </p:tgtEl>
                      </p:cBhvr>
                    </p:animEffect>
                  </p:childTnLst>
                </p:cTn>
              </p:par>
            </p:tnLst>
          </p:tmpl>
        </p:tmplLst>
      </p:bldP>
      <p:bldP spid="29" grpId="0" build="p">
        <p:tmplLst>
          <p:tmpl lvl="1">
            <p:tnLst>
              <p:par>
                <p:cTn presetID="3" presetClass="entr" presetSubtype="1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blinds(horizontal)">
                      <p:cBhvr>
                        <p:cTn dur="500"/>
                        <p:tgtEl>
                          <p:spTgt spid="29"/>
                        </p:tgtEl>
                      </p:cBhvr>
                    </p:animEffect>
                  </p:childTnLst>
                </p:cTn>
              </p:par>
            </p:tnLst>
          </p:tmpl>
        </p:tmplLst>
      </p:bldP>
      <p:bldP spid="3" grpId="0"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P spid="5" grpId="0" build="p">
        <p:tmplLst>
          <p:tmpl lvl="1">
            <p:tnLst>
              <p:par>
                <p:cTn presetID="3" presetClass="entr" presetSubtype="1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blinds(horizontal)">
                      <p:cBhvr>
                        <p:cTn dur="500"/>
                        <p:tgtEl>
                          <p:spTgt spid="5"/>
                        </p:tgtEl>
                      </p:cBhvr>
                    </p:animEffect>
                  </p:childTnLst>
                </p:cTn>
              </p:par>
            </p:tnLst>
          </p:tmpl>
        </p:tmplLst>
      </p:bldP>
      <p:bldP spid="9" grpId="0" build="p">
        <p:tmplLst>
          <p:tmpl lvl="1">
            <p:tnLst>
              <p:par>
                <p:cTn presetID="3" presetClass="entr" presetSubtype="1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1" grpId="0" build="p">
        <p:tmplLst>
          <p:tmpl lvl="1">
            <p:tnLst>
              <p:par>
                <p:cTn presetID="3" presetClass="entr" presetSubtype="1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linds(horizontal)">
                      <p:cBhvr>
                        <p:cTn dur="500"/>
                        <p:tgtEl>
                          <p:spTgt spid="11"/>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内容（8）">
    <p:spTree>
      <p:nvGrpSpPr>
        <p:cNvPr id="1" name=""/>
        <p:cNvGrpSpPr/>
        <p:nvPr/>
      </p:nvGrpSpPr>
      <p:grpSpPr>
        <a:xfrm>
          <a:off x="0" y="0"/>
          <a:ext cx="0" cy="0"/>
          <a:chOff x="0" y="0"/>
          <a:chExt cx="0" cy="0"/>
        </a:xfrm>
      </p:grpSpPr>
      <p:pic>
        <p:nvPicPr>
          <p:cNvPr id="3" name="图片 2" descr="5"/>
          <p:cNvPicPr/>
          <p:nvPr userDrawn="1"/>
        </p:nvPicPr>
        <p:blipFill>
          <a:blip r:embed="rId2" cstate="print"/>
          <a:stretch>
            <a:fillRect/>
          </a:stretch>
        </p:blipFill>
        <p:spPr>
          <a:xfrm>
            <a:off x="10795" y="2857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1299" name="Freeform 54@|5FFC:14657585|FBC:16777215|LFC:11765543|LBC:16777215"/>
          <p:cNvSpPr/>
          <p:nvPr userDrawn="1"/>
        </p:nvSpPr>
        <p:spPr bwMode="auto">
          <a:xfrm>
            <a:off x="5223828" y="2465388"/>
            <a:ext cx="1744662" cy="1744662"/>
          </a:xfrm>
          <a:custGeom>
            <a:avLst/>
            <a:gdLst>
              <a:gd name="T0" fmla="*/ 0 w 661361"/>
              <a:gd name="T1" fmla="*/ 655493 h 661361"/>
              <a:gd name="T2" fmla="*/ 191992 w 661361"/>
              <a:gd name="T3" fmla="*/ 191989 h 661361"/>
              <a:gd name="T4" fmla="*/ 655497 w 661361"/>
              <a:gd name="T5" fmla="*/ 0 h 661361"/>
              <a:gd name="T6" fmla="*/ 1119002 w 661361"/>
              <a:gd name="T7" fmla="*/ 191991 h 661361"/>
              <a:gd name="T8" fmla="*/ 1310992 w 661361"/>
              <a:gd name="T9" fmla="*/ 655495 h 661361"/>
              <a:gd name="T10" fmla="*/ 1119002 w 661361"/>
              <a:gd name="T11" fmla="*/ 1118999 h 661361"/>
              <a:gd name="T12" fmla="*/ 655497 w 661361"/>
              <a:gd name="T13" fmla="*/ 1310988 h 661361"/>
              <a:gd name="T14" fmla="*/ 191992 w 661361"/>
              <a:gd name="T15" fmla="*/ 1118999 h 661361"/>
              <a:gd name="T16" fmla="*/ 2 w 661361"/>
              <a:gd name="T17" fmla="*/ 655495 h 661361"/>
              <a:gd name="T18" fmla="*/ 0 w 661361"/>
              <a:gd name="T19" fmla="*/ 655493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1300" name="Group 34"/>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733015" y="2784140"/>
            <a:ext cx="725463" cy="1060763"/>
          </a:xfrm>
          <a:prstGeom prst="rect">
            <a:avLst/>
          </a:prstGeom>
          <a:noFill/>
          <a:ln>
            <a:noFill/>
          </a:ln>
        </p:spPr>
      </p:pic>
      <p:cxnSp>
        <p:nvCxnSpPr>
          <p:cNvPr id="11271" name="Elbow Connector 106"/>
          <p:cNvCxnSpPr>
            <a:cxnSpLocks noChangeShapeType="1"/>
          </p:cNvCxnSpPr>
          <p:nvPr userDrawn="1"/>
        </p:nvCxnSpPr>
        <p:spPr bwMode="auto">
          <a:xfrm>
            <a:off x="3789998" y="1856423"/>
            <a:ext cx="1204912" cy="927100"/>
          </a:xfrm>
          <a:prstGeom prst="bentConnector3">
            <a:avLst>
              <a:gd name="adj1" fmla="val 50000"/>
            </a:avLst>
          </a:prstGeom>
          <a:noFill/>
          <a:ln w="12700">
            <a:solidFill>
              <a:srgbClr val="FF5050"/>
            </a:solidFill>
            <a:miter lim="800000"/>
            <a:headEnd type="oval" w="med" len="med"/>
            <a:tailEnd type="triangle" w="med" len="med"/>
          </a:ln>
        </p:spPr>
      </p:cxnSp>
      <p:cxnSp>
        <p:nvCxnSpPr>
          <p:cNvPr id="11273" name="Straight Connector 109"/>
          <p:cNvCxnSpPr>
            <a:cxnSpLocks noChangeShapeType="1"/>
          </p:cNvCxnSpPr>
          <p:nvPr userDrawn="1"/>
        </p:nvCxnSpPr>
        <p:spPr bwMode="auto">
          <a:xfrm>
            <a:off x="3789998" y="3342323"/>
            <a:ext cx="1204912" cy="3175"/>
          </a:xfrm>
          <a:prstGeom prst="line">
            <a:avLst/>
          </a:prstGeom>
          <a:noFill/>
          <a:ln w="12700">
            <a:solidFill>
              <a:srgbClr val="FF5050"/>
            </a:solidFill>
            <a:round/>
            <a:headEnd type="oval" w="med" len="med"/>
            <a:tailEnd type="triangle" w="med" len="med"/>
          </a:ln>
        </p:spPr>
      </p:cxnSp>
      <p:cxnSp>
        <p:nvCxnSpPr>
          <p:cNvPr id="11272" name="Elbow Connector 107"/>
          <p:cNvCxnSpPr>
            <a:cxnSpLocks noChangeShapeType="1"/>
          </p:cNvCxnSpPr>
          <p:nvPr userDrawn="1"/>
        </p:nvCxnSpPr>
        <p:spPr bwMode="auto">
          <a:xfrm flipV="1">
            <a:off x="3789998" y="3892550"/>
            <a:ext cx="1204912" cy="927100"/>
          </a:xfrm>
          <a:prstGeom prst="bentConnector3">
            <a:avLst>
              <a:gd name="adj1" fmla="val 50000"/>
            </a:avLst>
          </a:prstGeom>
          <a:noFill/>
          <a:ln w="12700">
            <a:solidFill>
              <a:srgbClr val="FF5050"/>
            </a:solidFill>
            <a:miter lim="800000"/>
            <a:headEnd type="oval" w="med" len="med"/>
            <a:tailEnd type="triangle" w="med" len="med"/>
          </a:ln>
        </p:spPr>
      </p:cxnSp>
      <p:cxnSp>
        <p:nvCxnSpPr>
          <p:cNvPr id="11280" name="Elbow Connector 45"/>
          <p:cNvCxnSpPr>
            <a:cxnSpLocks noChangeShapeType="1"/>
          </p:cNvCxnSpPr>
          <p:nvPr userDrawn="1"/>
        </p:nvCxnSpPr>
        <p:spPr bwMode="auto">
          <a:xfrm flipH="1">
            <a:off x="7186613" y="1856423"/>
            <a:ext cx="1230312" cy="927100"/>
          </a:xfrm>
          <a:prstGeom prst="bentConnector3">
            <a:avLst>
              <a:gd name="adj1" fmla="val 50000"/>
            </a:avLst>
          </a:prstGeom>
          <a:noFill/>
          <a:ln w="12700">
            <a:solidFill>
              <a:srgbClr val="FF5050"/>
            </a:solidFill>
            <a:miter lim="800000"/>
            <a:headEnd type="oval" w="med" len="med"/>
            <a:tailEnd type="triangle" w="med" len="med"/>
          </a:ln>
        </p:spPr>
      </p:cxnSp>
      <p:cxnSp>
        <p:nvCxnSpPr>
          <p:cNvPr id="11282" name="Straight Connector 47"/>
          <p:cNvCxnSpPr>
            <a:cxnSpLocks noChangeShapeType="1"/>
          </p:cNvCxnSpPr>
          <p:nvPr userDrawn="1"/>
        </p:nvCxnSpPr>
        <p:spPr bwMode="auto">
          <a:xfrm flipH="1">
            <a:off x="7186613" y="3339148"/>
            <a:ext cx="1230312" cy="3175"/>
          </a:xfrm>
          <a:prstGeom prst="line">
            <a:avLst/>
          </a:prstGeom>
          <a:noFill/>
          <a:ln w="12700">
            <a:solidFill>
              <a:srgbClr val="FF5050"/>
            </a:solidFill>
            <a:round/>
            <a:headEnd type="oval" w="med" len="med"/>
            <a:tailEnd type="triangle" w="med" len="med"/>
          </a:ln>
        </p:spPr>
      </p:cxnSp>
      <p:cxnSp>
        <p:nvCxnSpPr>
          <p:cNvPr id="11281" name="Elbow Connector 46"/>
          <p:cNvCxnSpPr>
            <a:cxnSpLocks noChangeShapeType="1"/>
          </p:cNvCxnSpPr>
          <p:nvPr userDrawn="1"/>
        </p:nvCxnSpPr>
        <p:spPr bwMode="auto">
          <a:xfrm flipH="1" flipV="1">
            <a:off x="7186613" y="3892550"/>
            <a:ext cx="1230312" cy="927100"/>
          </a:xfrm>
          <a:prstGeom prst="bentConnector3">
            <a:avLst>
              <a:gd name="adj1" fmla="val 50000"/>
            </a:avLst>
          </a:prstGeom>
          <a:noFill/>
          <a:ln w="12700">
            <a:solidFill>
              <a:srgbClr val="FF5050"/>
            </a:solidFill>
            <a:miter lim="800000"/>
            <a:headEnd type="oval" w="med" len="med"/>
            <a:tailEnd type="triangle" w="med" len="med"/>
          </a:ln>
        </p:spPr>
      </p:cxnSp>
      <p:sp>
        <p:nvSpPr>
          <p:cNvPr id="7" name="文本占位符 6"/>
          <p:cNvSpPr>
            <a:spLocks noGrp="1"/>
          </p:cNvSpPr>
          <p:nvPr>
            <p:ph type="body" sz="quarter" idx="13"/>
          </p:nvPr>
        </p:nvSpPr>
        <p:spPr>
          <a:xfrm>
            <a:off x="1012190" y="1370330"/>
            <a:ext cx="2395220" cy="1133475"/>
          </a:xfrm>
          <a:prstGeom prst="flowChartAlternateProcess">
            <a:avLst/>
          </a:prstGeom>
          <a:ln>
            <a:solidFill>
              <a:srgbClr val="FF5050"/>
            </a:solidFill>
          </a:ln>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8" name="文本占位符 7"/>
          <p:cNvSpPr>
            <a:spLocks noGrp="1"/>
          </p:cNvSpPr>
          <p:nvPr>
            <p:ph type="body" sz="quarter" idx="14"/>
          </p:nvPr>
        </p:nvSpPr>
        <p:spPr>
          <a:xfrm>
            <a:off x="1012190" y="286194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15"/>
          </p:nvPr>
        </p:nvSpPr>
        <p:spPr>
          <a:xfrm>
            <a:off x="10121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6"/>
          </p:nvPr>
        </p:nvSpPr>
        <p:spPr>
          <a:xfrm>
            <a:off x="8784590" y="1370330"/>
            <a:ext cx="2395220" cy="1133475"/>
          </a:xfrm>
          <a:prstGeom prst="flowChartAlternateProcess">
            <a:avLst/>
          </a:prstGeom>
          <a:ln>
            <a:solidFill>
              <a:srgbClr val="FF5050"/>
            </a:solidFill>
          </a:ln>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文本占位符 11"/>
          <p:cNvSpPr>
            <a:spLocks noGrp="1"/>
          </p:cNvSpPr>
          <p:nvPr>
            <p:ph type="body" sz="quarter" idx="17"/>
          </p:nvPr>
        </p:nvSpPr>
        <p:spPr>
          <a:xfrm>
            <a:off x="8784590" y="287337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3" name="文本占位符 12"/>
          <p:cNvSpPr>
            <a:spLocks noGrp="1"/>
          </p:cNvSpPr>
          <p:nvPr>
            <p:ph type="body" sz="quarter" idx="18"/>
          </p:nvPr>
        </p:nvSpPr>
        <p:spPr>
          <a:xfrm>
            <a:off x="87845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par>
                                <p:cTn id="8" presetID="22" presetClass="entr" presetSubtype="8" fill="hold" nodeType="withEffect">
                                  <p:stCondLst>
                                    <p:cond delay="0"/>
                                  </p:stCondLst>
                                  <p:childTnLst>
                                    <p:set>
                                      <p:cBhvr>
                                        <p:cTn id="9" dur="1" fill="hold">
                                          <p:stCondLst>
                                            <p:cond delay="0"/>
                                          </p:stCondLst>
                                        </p:cTn>
                                        <p:tgtEl>
                                          <p:spTgt spid="11273"/>
                                        </p:tgtEl>
                                        <p:attrNameLst>
                                          <p:attrName>style.visibility</p:attrName>
                                        </p:attrNameLst>
                                      </p:cBhvr>
                                      <p:to>
                                        <p:strVal val="visible"/>
                                      </p:to>
                                    </p:set>
                                    <p:animEffect transition="in" filter="wipe(left)">
                                      <p:cBhvr>
                                        <p:cTn id="10" dur="500"/>
                                        <p:tgtEl>
                                          <p:spTgt spid="11273"/>
                                        </p:tgtEl>
                                      </p:cBhvr>
                                    </p:animEffect>
                                  </p:childTnLst>
                                </p:cTn>
                              </p:par>
                              <p:par>
                                <p:cTn id="11" presetID="22" presetClass="entr" presetSubtype="8" fill="hold" nodeType="with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wipe(left)">
                                      <p:cBhvr>
                                        <p:cTn id="13" dur="500"/>
                                        <p:tgtEl>
                                          <p:spTgt spid="112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280"/>
                                        </p:tgtEl>
                                        <p:attrNameLst>
                                          <p:attrName>style.visibility</p:attrName>
                                        </p:attrNameLst>
                                      </p:cBhvr>
                                      <p:to>
                                        <p:strVal val="visible"/>
                                      </p:to>
                                    </p:set>
                                    <p:animEffect transition="in" filter="wipe(right)">
                                      <p:cBhvr>
                                        <p:cTn id="18" dur="500"/>
                                        <p:tgtEl>
                                          <p:spTgt spid="11280"/>
                                        </p:tgtEl>
                                      </p:cBhvr>
                                    </p:animEffect>
                                  </p:childTnLst>
                                </p:cTn>
                              </p:par>
                              <p:par>
                                <p:cTn id="19" presetID="22" presetClass="entr" presetSubtype="2" fill="hold" nodeType="withEffect">
                                  <p:stCondLst>
                                    <p:cond delay="0"/>
                                  </p:stCondLst>
                                  <p:childTnLst>
                                    <p:set>
                                      <p:cBhvr>
                                        <p:cTn id="20" dur="1" fill="hold">
                                          <p:stCondLst>
                                            <p:cond delay="0"/>
                                          </p:stCondLst>
                                        </p:cTn>
                                        <p:tgtEl>
                                          <p:spTgt spid="11282"/>
                                        </p:tgtEl>
                                        <p:attrNameLst>
                                          <p:attrName>style.visibility</p:attrName>
                                        </p:attrNameLst>
                                      </p:cBhvr>
                                      <p:to>
                                        <p:strVal val="visible"/>
                                      </p:to>
                                    </p:set>
                                    <p:animEffect transition="in" filter="wipe(right)">
                                      <p:cBhvr>
                                        <p:cTn id="21" dur="500"/>
                                        <p:tgtEl>
                                          <p:spTgt spid="11282"/>
                                        </p:tgtEl>
                                      </p:cBhvr>
                                    </p:animEffect>
                                  </p:childTnLst>
                                </p:cTn>
                              </p:par>
                              <p:par>
                                <p:cTn id="22" presetID="22" presetClass="entr" presetSubtype="2" fill="hold" nodeType="withEffect">
                                  <p:stCondLst>
                                    <p:cond delay="0"/>
                                  </p:stCondLst>
                                  <p:childTnLst>
                                    <p:set>
                                      <p:cBhvr>
                                        <p:cTn id="23" dur="1" fill="hold">
                                          <p:stCondLst>
                                            <p:cond delay="0"/>
                                          </p:stCondLst>
                                        </p:cTn>
                                        <p:tgtEl>
                                          <p:spTgt spid="11281"/>
                                        </p:tgtEl>
                                        <p:attrNameLst>
                                          <p:attrName>style.visibility</p:attrName>
                                        </p:attrNameLst>
                                      </p:cBhvr>
                                      <p:to>
                                        <p:strVal val="visible"/>
                                      </p:to>
                                    </p:set>
                                    <p:animEffect transition="in" filter="wipe(right)">
                                      <p:cBhvr>
                                        <p:cTn id="24" dur="500"/>
                                        <p:tgtEl>
                                          <p:spTgt spid="1128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nodePh="1">
                                  <p:stCondLst>
                                    <p:cond delay="0"/>
                                  </p:stCondLst>
                                  <p:endCondLst>
                                    <p:cond evt="begin" delay="0">
                                      <p:tn val="27"/>
                                    </p:cond>
                                  </p:end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linds(horizont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nodePh="1">
                                  <p:stCondLst>
                                    <p:cond delay="0"/>
                                  </p:stCondLst>
                                  <p:endCondLst>
                                    <p:cond evt="begin" delay="0">
                                      <p:tn val="32"/>
                                    </p:cond>
                                  </p:end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blinds(horizontal)">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nodePh="1">
                                  <p:stCondLst>
                                    <p:cond delay="0"/>
                                  </p:stCondLst>
                                  <p:endCondLst>
                                    <p:cond evt="begin" delay="0">
                                      <p:tn val="37"/>
                                    </p:cond>
                                  </p:end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blinds(horizontal)">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nodePh="1">
                                  <p:stCondLst>
                                    <p:cond delay="0"/>
                                  </p:stCondLst>
                                  <p:endCondLst>
                                    <p:cond evt="begin" delay="0">
                                      <p:tn val="42"/>
                                    </p:cond>
                                  </p:endCondLst>
                                  <p:childTnLst>
                                    <p:set>
                                      <p:cBhvr>
                                        <p:cTn id="43" dur="1" fill="hold">
                                          <p:stCondLst>
                                            <p:cond delay="0"/>
                                          </p:stCondLst>
                                        </p:cTn>
                                        <p:tgtEl>
                                          <p:spTgt spid="10">
                                            <p:txEl>
                                              <p:pRg st="0" end="0"/>
                                            </p:txEl>
                                          </p:spTgt>
                                        </p:tgtEl>
                                        <p:attrNameLst>
                                          <p:attrName>style.visibility</p:attrName>
                                        </p:attrNameLst>
                                      </p:cBhvr>
                                      <p:to>
                                        <p:strVal val="visible"/>
                                      </p:to>
                                    </p:set>
                                    <p:animEffect transition="in" filter="blinds(horizontal)">
                                      <p:cBhvr>
                                        <p:cTn id="44" dur="500"/>
                                        <p:tgtEl>
                                          <p:spTgt spid="10">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nodePh="1">
                                  <p:stCondLst>
                                    <p:cond delay="0"/>
                                  </p:stCondLst>
                                  <p:endCondLst>
                                    <p:cond evt="begin" delay="0">
                                      <p:tn val="47"/>
                                    </p:cond>
                                  </p:end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blinds(horizontal)">
                                      <p:cBhvr>
                                        <p:cTn id="49" dur="500"/>
                                        <p:tgtEl>
                                          <p:spTgt spid="1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nodePh="1">
                                  <p:stCondLst>
                                    <p:cond delay="0"/>
                                  </p:stCondLst>
                                  <p:endCondLst>
                                    <p:cond evt="begin" delay="0">
                                      <p:tn val="52"/>
                                    </p:cond>
                                  </p:end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blinds(horizontal)">
                                      <p:cBhvr>
                                        <p:cTn id="5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blinds(horizontal)">
                      <p:cBhvr>
                        <p:cTn dur="500"/>
                        <p:tgtEl>
                          <p:spTgt spid="7"/>
                        </p:tgtEl>
                      </p:cBhvr>
                    </p:animEffect>
                  </p:childTnLst>
                </p:cTn>
              </p:par>
            </p:tnLst>
          </p:tmpl>
        </p:tmplLst>
      </p:bldP>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2"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2"/>
                        </p:tgtEl>
                        <p:attrNameLst>
                          <p:attrName>style.visibility</p:attrName>
                        </p:attrNameLst>
                      </p:cBhvr>
                      <p:to>
                        <p:strVal val="visible"/>
                      </p:to>
                    </p:set>
                    <p:animEffect transition="in" filter="blinds(horizontal)">
                      <p:cBhvr>
                        <p:cTn dur="500"/>
                        <p:tgtEl>
                          <p:spTgt spid="12"/>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内容（9）">
    <p:spTree>
      <p:nvGrpSpPr>
        <p:cNvPr id="1" name=""/>
        <p:cNvGrpSpPr/>
        <p:nvPr/>
      </p:nvGrpSpPr>
      <p:grpSpPr>
        <a:xfrm>
          <a:off x="0" y="0"/>
          <a:ext cx="0" cy="0"/>
          <a:chOff x="0" y="0"/>
          <a:chExt cx="0" cy="0"/>
        </a:xfrm>
      </p:grpSpPr>
      <p:pic>
        <p:nvPicPr>
          <p:cNvPr id="3" name="图片 2"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a:xfrm>
            <a:off x="3952240" y="478155"/>
            <a:ext cx="3625215" cy="416560"/>
          </a:xfrm>
        </p:spPr>
        <p:txBody>
          <a:bodyPr/>
          <a:lstStyle>
            <a:lvl1pPr algn="ctr">
              <a:defRPr/>
            </a:lvl1pPr>
          </a:lstStyle>
          <a:p>
            <a:r>
              <a:rPr lang="zh-CN" altLang="en-US" smtClean="0"/>
              <a:t>单击此处编辑母版标题样式</a:t>
            </a:r>
            <a:endParaRPr lang="zh-CN" altLang="en-US"/>
          </a:p>
        </p:txBody>
      </p:sp>
      <p:sp>
        <p:nvSpPr>
          <p:cNvPr id="15" name="Freeform 9"/>
          <p:cNvSpPr/>
          <p:nvPr userDrawn="1"/>
        </p:nvSpPr>
        <p:spPr bwMode="gray">
          <a:xfrm>
            <a:off x="2612390" y="1480820"/>
            <a:ext cx="6767513" cy="1624013"/>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rgbClr val="FF5050"/>
          </a:solidFill>
          <a:ln>
            <a:noFill/>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76"/>
          <p:cNvSpPr>
            <a:spLocks noChangeArrowheads="1"/>
          </p:cNvSpPr>
          <p:nvPr userDrawn="1"/>
        </p:nvSpPr>
        <p:spPr bwMode="auto">
          <a:xfrm>
            <a:off x="3785235" y="2955925"/>
            <a:ext cx="901700" cy="622300"/>
          </a:xfrm>
          <a:prstGeom prst="rect">
            <a:avLst/>
          </a:prstGeom>
          <a:noFill/>
          <a:ln>
            <a:noFill/>
          </a:ln>
        </p:spPr>
        <p:txBody>
          <a:bodyPr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01</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3" name="文本框 76"/>
          <p:cNvSpPr>
            <a:spLocks noChangeArrowheads="1"/>
          </p:cNvSpPr>
          <p:nvPr userDrawn="1"/>
        </p:nvSpPr>
        <p:spPr bwMode="auto">
          <a:xfrm>
            <a:off x="6096000" y="2955925"/>
            <a:ext cx="7112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02</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7" name="文本框 76"/>
          <p:cNvSpPr>
            <a:spLocks noChangeArrowheads="1"/>
          </p:cNvSpPr>
          <p:nvPr userDrawn="1"/>
        </p:nvSpPr>
        <p:spPr bwMode="auto">
          <a:xfrm>
            <a:off x="8468360" y="2955925"/>
            <a:ext cx="6477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03</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8" name="文本占位符 7"/>
          <p:cNvSpPr>
            <a:spLocks noGrp="1"/>
          </p:cNvSpPr>
          <p:nvPr>
            <p:ph type="body" sz="quarter" idx="13"/>
          </p:nvPr>
        </p:nvSpPr>
        <p:spPr>
          <a:xfrm>
            <a:off x="2612390" y="3514725"/>
            <a:ext cx="1880870" cy="2480310"/>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4824095" y="3514725"/>
            <a:ext cx="1880870" cy="2480310"/>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5"/>
          </p:nvPr>
        </p:nvSpPr>
        <p:spPr>
          <a:xfrm>
            <a:off x="7136765" y="3514725"/>
            <a:ext cx="1880870" cy="2480310"/>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Line 6"/>
          <p:cNvSpPr>
            <a:spLocks noChangeShapeType="1"/>
          </p:cNvSpPr>
          <p:nvPr userDrawn="1"/>
        </p:nvSpPr>
        <p:spPr bwMode="gray">
          <a:xfrm>
            <a:off x="468693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
        <p:nvSpPr>
          <p:cNvPr id="13" name="Line 6"/>
          <p:cNvSpPr>
            <a:spLocks noChangeShapeType="1"/>
          </p:cNvSpPr>
          <p:nvPr userDrawn="1"/>
        </p:nvSpPr>
        <p:spPr bwMode="gray">
          <a:xfrm>
            <a:off x="692086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内容（10）">
    <p:spTree>
      <p:nvGrpSpPr>
        <p:cNvPr id="1" name=""/>
        <p:cNvGrpSpPr/>
        <p:nvPr/>
      </p:nvGrpSpPr>
      <p:grpSpPr>
        <a:xfrm>
          <a:off x="0" y="0"/>
          <a:ext cx="0" cy="0"/>
          <a:chOff x="0" y="0"/>
          <a:chExt cx="0" cy="0"/>
        </a:xfrm>
      </p:grpSpPr>
      <p:pic>
        <p:nvPicPr>
          <p:cNvPr id="4" name="图片 3"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9" name="矩形 8"/>
          <p:cNvSpPr/>
          <p:nvPr userDrawn="1"/>
        </p:nvSpPr>
        <p:spPr>
          <a:xfrm>
            <a:off x="1417638" y="1350645"/>
            <a:ext cx="4678363" cy="4602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userDrawn="1"/>
        </p:nvSpPr>
        <p:spPr>
          <a:xfrm>
            <a:off x="8474075" y="1349058"/>
            <a:ext cx="2300288" cy="460375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76" name="Group 213"/>
          <p:cNvGrpSpPr/>
          <p:nvPr userDrawn="1"/>
        </p:nvGrpSpPr>
        <p:grpSpPr>
          <a:xfrm>
            <a:off x="8896350" y="3031490"/>
            <a:ext cx="1229360" cy="1240790"/>
            <a:chOff x="846137" y="3833813"/>
            <a:chExt cx="412750" cy="412750"/>
          </a:xfrm>
          <a:solidFill>
            <a:schemeClr val="bg1"/>
          </a:solidFill>
        </p:grpSpPr>
        <p:sp>
          <p:nvSpPr>
            <p:cNvPr id="377"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8"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9"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grpSp>
      <p:sp>
        <p:nvSpPr>
          <p:cNvPr id="10" name="文本占位符 9"/>
          <p:cNvSpPr>
            <a:spLocks noGrp="1"/>
          </p:cNvSpPr>
          <p:nvPr>
            <p:ph type="body" sz="quarter" idx="13"/>
          </p:nvPr>
        </p:nvSpPr>
        <p:spPr>
          <a:xfrm>
            <a:off x="1731010" y="2084705"/>
            <a:ext cx="4003675" cy="3684905"/>
          </a:xfrm>
        </p:spPr>
        <p:txBody>
          <a:bodyPr/>
          <a:lstStyle>
            <a:lvl1pPr indent="0" eaLnBrk="1" fontAlgn="base" latinLnBrk="0" hangingPunct="1">
              <a:lnSpc>
                <a:spcPct val="140000"/>
              </a:lnSpc>
              <a:defRPr sz="1600">
                <a:solidFill>
                  <a:schemeClr val="bg1"/>
                </a:solidFill>
                <a:latin typeface="微软雅黑" panose="020B0503020204020204" pitchFamily="34" charset="-122"/>
                <a:ea typeface="微软雅黑" panose="020B0503020204020204" pitchFamily="34" charset="-122"/>
              </a:defRPr>
            </a:lvl1pPr>
          </a:lstStyle>
          <a:p>
            <a:endParaRPr lang="zh-CN" altLang="en-US"/>
          </a:p>
        </p:txBody>
      </p:sp>
      <p:cxnSp>
        <p:nvCxnSpPr>
          <p:cNvPr id="72" name="直接连接符 71"/>
          <p:cNvCxnSpPr/>
          <p:nvPr userDrawn="1"/>
        </p:nvCxnSpPr>
        <p:spPr>
          <a:xfrm>
            <a:off x="1731010" y="1979295"/>
            <a:ext cx="141287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占位符 10"/>
          <p:cNvSpPr>
            <a:spLocks noGrp="1"/>
          </p:cNvSpPr>
          <p:nvPr>
            <p:ph type="body" sz="half" idx="15" hasCustomPrompt="1"/>
          </p:nvPr>
        </p:nvSpPr>
        <p:spPr>
          <a:xfrm>
            <a:off x="1753235" y="1587500"/>
            <a:ext cx="1390650" cy="391795"/>
          </a:xfrm>
        </p:spPr>
        <p:txBody>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12" name="内容占位符 11"/>
          <p:cNvSpPr>
            <a:spLocks noGrp="1"/>
          </p:cNvSpPr>
          <p:nvPr>
            <p:ph idx="1"/>
          </p:nvPr>
        </p:nvSpPr>
        <p:spPr>
          <a:xfrm>
            <a:off x="6089015" y="1350645"/>
            <a:ext cx="2385060" cy="460184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plus(in)">
                                      <p:cBhvr>
                                        <p:cTn id="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12"/>
                        </p:tgtEl>
                        <p:attrNameLst>
                          <p:attrName>style.visibility</p:attrName>
                        </p:attrNameLst>
                      </p:cBhvr>
                      <p:to>
                        <p:strVal val="visible"/>
                      </p:to>
                    </p:set>
                    <p:animEffect transition="in" filter="plus(in)">
                      <p:cBhvr>
                        <p:cTn dur="20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最基础-标题+内容">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矩形 6"/>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内容占位符 7"/>
          <p:cNvSpPr>
            <a:spLocks noGrp="1"/>
          </p:cNvSpPr>
          <p:nvPr>
            <p:ph idx="1"/>
          </p:nvPr>
        </p:nvSpPr>
        <p:spPr>
          <a:xfrm>
            <a:off x="710565" y="1235075"/>
            <a:ext cx="10725785" cy="448437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smtClean="0"/>
              <a:t>单击此处编辑母版文本样式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内容（带小标题）">
    <p:spTree>
      <p:nvGrpSpPr>
        <p:cNvPr id="1" name=""/>
        <p:cNvGrpSpPr/>
        <p:nvPr/>
      </p:nvGrpSpPr>
      <p:grpSpPr>
        <a:xfrm>
          <a:off x="0" y="0"/>
          <a:ext cx="0" cy="0"/>
          <a:chOff x="0" y="0"/>
          <a:chExt cx="0" cy="0"/>
        </a:xfrm>
      </p:grpSpPr>
      <p:pic>
        <p:nvPicPr>
          <p:cNvPr id="8" name="图片 7"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26" name="任意多边形 25"/>
          <p:cNvSpPr>
            <a:spLocks noChangeAspect="1"/>
          </p:cNvSpPr>
          <p:nvPr userDrawn="1"/>
        </p:nvSpPr>
        <p:spPr>
          <a:xfrm flipH="1">
            <a:off x="755260" y="151617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占位符 6"/>
          <p:cNvSpPr>
            <a:spLocks noGrp="1"/>
          </p:cNvSpPr>
          <p:nvPr>
            <p:ph type="body" sz="half" idx="13" hasCustomPrompt="1"/>
          </p:nvPr>
        </p:nvSpPr>
        <p:spPr>
          <a:xfrm>
            <a:off x="1238885" y="1516380"/>
            <a:ext cx="2440940" cy="393700"/>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18" name="矩形 17"/>
          <p:cNvSpPr/>
          <p:nvPr userDrawn="1"/>
        </p:nvSpPr>
        <p:spPr>
          <a:xfrm>
            <a:off x="1178093" y="204781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4"/>
          </p:nvPr>
        </p:nvSpPr>
        <p:spPr>
          <a:xfrm>
            <a:off x="1238885" y="2258060"/>
            <a:ext cx="9606280" cy="1207770"/>
          </a:xfrm>
        </p:spPr>
        <p:txBody>
          <a:bodyPr/>
          <a:lstStyle>
            <a:lvl1pPr marL="3175" indent="0">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half" idx="15" hasCustomPrompt="1"/>
          </p:nvPr>
        </p:nvSpPr>
        <p:spPr>
          <a:xfrm>
            <a:off x="1238885" y="4046855"/>
            <a:ext cx="2440305" cy="39433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lgn="ctr"/>
            <a:r>
              <a:rPr lang="zh-CN" altLang="en-US" smtClean="0"/>
              <a:t>添加标题</a:t>
            </a:r>
            <a:endParaRPr lang="zh-CN" altLang="en-US" smtClean="0"/>
          </a:p>
        </p:txBody>
      </p:sp>
      <p:pic>
        <p:nvPicPr>
          <p:cNvPr id="19" name="图片占位符 18"/>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16667" r="16667"/>
          <a:stretch>
            <a:fillRect/>
          </a:stretch>
        </p:blipFill>
        <p:spPr/>
      </p:pic>
      <p:sp>
        <p:nvSpPr>
          <p:cNvPr id="11" name="矩形 10"/>
          <p:cNvSpPr/>
          <p:nvPr userDrawn="1"/>
        </p:nvSpPr>
        <p:spPr>
          <a:xfrm>
            <a:off x="1177458" y="455479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a:spLocks noChangeAspect="1"/>
          </p:cNvSpPr>
          <p:nvPr userDrawn="1"/>
        </p:nvSpPr>
        <p:spPr>
          <a:xfrm flipH="1">
            <a:off x="755260" y="404728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7"/>
          </p:nvPr>
        </p:nvSpPr>
        <p:spPr>
          <a:xfrm>
            <a:off x="1177290" y="4806315"/>
            <a:ext cx="9667875" cy="1207770"/>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内容（11）">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grpSp>
        <p:nvGrpSpPr>
          <p:cNvPr id="60" name="组合 59"/>
          <p:cNvGrpSpPr/>
          <p:nvPr userDrawn="1"/>
        </p:nvGrpSpPr>
        <p:grpSpPr>
          <a:xfrm>
            <a:off x="845582" y="1935819"/>
            <a:ext cx="4002346" cy="3310499"/>
            <a:chOff x="555625" y="293801"/>
            <a:chExt cx="7936025" cy="6564199"/>
          </a:xfrm>
          <a:solidFill>
            <a:srgbClr val="FF5050"/>
          </a:solidFill>
        </p:grpSpPr>
        <p:sp>
          <p:nvSpPr>
            <p:cNvPr id="61" name="Freeform 36"/>
            <p:cNvSpPr/>
            <p:nvPr/>
          </p:nvSpPr>
          <p:spPr bwMode="auto">
            <a:xfrm>
              <a:off x="6807200" y="2041525"/>
              <a:ext cx="933450" cy="879475"/>
            </a:xfrm>
            <a:custGeom>
              <a:avLst/>
              <a:gdLst>
                <a:gd name="T0" fmla="*/ 234 w 588"/>
                <a:gd name="T1" fmla="*/ 550 h 554"/>
                <a:gd name="T2" fmla="*/ 248 w 588"/>
                <a:gd name="T3" fmla="*/ 530 h 554"/>
                <a:gd name="T4" fmla="*/ 264 w 588"/>
                <a:gd name="T5" fmla="*/ 516 h 554"/>
                <a:gd name="T6" fmla="*/ 274 w 588"/>
                <a:gd name="T7" fmla="*/ 480 h 554"/>
                <a:gd name="T8" fmla="*/ 252 w 588"/>
                <a:gd name="T9" fmla="*/ 468 h 554"/>
                <a:gd name="T10" fmla="*/ 252 w 588"/>
                <a:gd name="T11" fmla="*/ 438 h 554"/>
                <a:gd name="T12" fmla="*/ 280 w 588"/>
                <a:gd name="T13" fmla="*/ 404 h 554"/>
                <a:gd name="T14" fmla="*/ 288 w 588"/>
                <a:gd name="T15" fmla="*/ 388 h 554"/>
                <a:gd name="T16" fmla="*/ 290 w 588"/>
                <a:gd name="T17" fmla="*/ 342 h 554"/>
                <a:gd name="T18" fmla="*/ 252 w 588"/>
                <a:gd name="T19" fmla="*/ 300 h 554"/>
                <a:gd name="T20" fmla="*/ 200 w 588"/>
                <a:gd name="T21" fmla="*/ 304 h 554"/>
                <a:gd name="T22" fmla="*/ 174 w 588"/>
                <a:gd name="T23" fmla="*/ 330 h 554"/>
                <a:gd name="T24" fmla="*/ 130 w 588"/>
                <a:gd name="T25" fmla="*/ 390 h 554"/>
                <a:gd name="T26" fmla="*/ 110 w 588"/>
                <a:gd name="T27" fmla="*/ 416 h 554"/>
                <a:gd name="T28" fmla="*/ 36 w 588"/>
                <a:gd name="T29" fmla="*/ 364 h 554"/>
                <a:gd name="T30" fmla="*/ 12 w 588"/>
                <a:gd name="T31" fmla="*/ 358 h 554"/>
                <a:gd name="T32" fmla="*/ 0 w 588"/>
                <a:gd name="T33" fmla="*/ 348 h 554"/>
                <a:gd name="T34" fmla="*/ 4 w 588"/>
                <a:gd name="T35" fmla="*/ 324 h 554"/>
                <a:gd name="T36" fmla="*/ 18 w 588"/>
                <a:gd name="T37" fmla="*/ 320 h 554"/>
                <a:gd name="T38" fmla="*/ 40 w 588"/>
                <a:gd name="T39" fmla="*/ 292 h 554"/>
                <a:gd name="T40" fmla="*/ 34 w 588"/>
                <a:gd name="T41" fmla="*/ 238 h 554"/>
                <a:gd name="T42" fmla="*/ 28 w 588"/>
                <a:gd name="T43" fmla="*/ 228 h 554"/>
                <a:gd name="T44" fmla="*/ 20 w 588"/>
                <a:gd name="T45" fmla="*/ 186 h 554"/>
                <a:gd name="T46" fmla="*/ 26 w 588"/>
                <a:gd name="T47" fmla="*/ 172 h 554"/>
                <a:gd name="T48" fmla="*/ 44 w 588"/>
                <a:gd name="T49" fmla="*/ 190 h 554"/>
                <a:gd name="T50" fmla="*/ 58 w 588"/>
                <a:gd name="T51" fmla="*/ 210 h 554"/>
                <a:gd name="T52" fmla="*/ 80 w 588"/>
                <a:gd name="T53" fmla="*/ 224 h 554"/>
                <a:gd name="T54" fmla="*/ 100 w 588"/>
                <a:gd name="T55" fmla="*/ 222 h 554"/>
                <a:gd name="T56" fmla="*/ 142 w 588"/>
                <a:gd name="T57" fmla="*/ 186 h 554"/>
                <a:gd name="T58" fmla="*/ 216 w 588"/>
                <a:gd name="T59" fmla="*/ 128 h 554"/>
                <a:gd name="T60" fmla="*/ 232 w 588"/>
                <a:gd name="T61" fmla="*/ 104 h 554"/>
                <a:gd name="T62" fmla="*/ 262 w 588"/>
                <a:gd name="T63" fmla="*/ 76 h 554"/>
                <a:gd name="T64" fmla="*/ 292 w 588"/>
                <a:gd name="T65" fmla="*/ 74 h 554"/>
                <a:gd name="T66" fmla="*/ 312 w 588"/>
                <a:gd name="T67" fmla="*/ 84 h 554"/>
                <a:gd name="T68" fmla="*/ 348 w 588"/>
                <a:gd name="T69" fmla="*/ 66 h 554"/>
                <a:gd name="T70" fmla="*/ 348 w 588"/>
                <a:gd name="T71" fmla="*/ 16 h 554"/>
                <a:gd name="T72" fmla="*/ 362 w 588"/>
                <a:gd name="T73" fmla="*/ 2 h 554"/>
                <a:gd name="T74" fmla="*/ 396 w 588"/>
                <a:gd name="T75" fmla="*/ 32 h 554"/>
                <a:gd name="T76" fmla="*/ 418 w 588"/>
                <a:gd name="T77" fmla="*/ 46 h 554"/>
                <a:gd name="T78" fmla="*/ 436 w 588"/>
                <a:gd name="T79" fmla="*/ 44 h 554"/>
                <a:gd name="T80" fmla="*/ 440 w 588"/>
                <a:gd name="T81" fmla="*/ 28 h 554"/>
                <a:gd name="T82" fmla="*/ 458 w 588"/>
                <a:gd name="T83" fmla="*/ 24 h 554"/>
                <a:gd name="T84" fmla="*/ 460 w 588"/>
                <a:gd name="T85" fmla="*/ 62 h 554"/>
                <a:gd name="T86" fmla="*/ 498 w 588"/>
                <a:gd name="T87" fmla="*/ 110 h 554"/>
                <a:gd name="T88" fmla="*/ 516 w 588"/>
                <a:gd name="T89" fmla="*/ 178 h 554"/>
                <a:gd name="T90" fmla="*/ 530 w 588"/>
                <a:gd name="T91" fmla="*/ 196 h 554"/>
                <a:gd name="T92" fmla="*/ 588 w 588"/>
                <a:gd name="T93" fmla="*/ 236 h 554"/>
                <a:gd name="T94" fmla="*/ 580 w 588"/>
                <a:gd name="T95" fmla="*/ 250 h 554"/>
                <a:gd name="T96" fmla="*/ 520 w 588"/>
                <a:gd name="T97" fmla="*/ 292 h 554"/>
                <a:gd name="T98" fmla="*/ 502 w 588"/>
                <a:gd name="T99" fmla="*/ 310 h 554"/>
                <a:gd name="T100" fmla="*/ 472 w 588"/>
                <a:gd name="T101" fmla="*/ 346 h 554"/>
                <a:gd name="T102" fmla="*/ 466 w 588"/>
                <a:gd name="T103" fmla="*/ 374 h 554"/>
                <a:gd name="T104" fmla="*/ 448 w 588"/>
                <a:gd name="T105" fmla="*/ 390 h 554"/>
                <a:gd name="T106" fmla="*/ 412 w 588"/>
                <a:gd name="T107" fmla="*/ 402 h 554"/>
                <a:gd name="T108" fmla="*/ 362 w 588"/>
                <a:gd name="T109" fmla="*/ 424 h 554"/>
                <a:gd name="T110" fmla="*/ 322 w 588"/>
                <a:gd name="T111" fmla="*/ 460 h 554"/>
                <a:gd name="T112" fmla="*/ 304 w 588"/>
                <a:gd name="T113" fmla="*/ 494 h 554"/>
                <a:gd name="T114" fmla="*/ 290 w 588"/>
                <a:gd name="T115" fmla="*/ 542 h 554"/>
                <a:gd name="T116" fmla="*/ 236 w 588"/>
                <a:gd name="T117" fmla="*/ 554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554">
                  <a:moveTo>
                    <a:pt x="236" y="554"/>
                  </a:moveTo>
                  <a:lnTo>
                    <a:pt x="236" y="554"/>
                  </a:lnTo>
                  <a:lnTo>
                    <a:pt x="234" y="550"/>
                  </a:lnTo>
                  <a:lnTo>
                    <a:pt x="240" y="536"/>
                  </a:lnTo>
                  <a:lnTo>
                    <a:pt x="248" y="530"/>
                  </a:lnTo>
                  <a:lnTo>
                    <a:pt x="254" y="524"/>
                  </a:lnTo>
                  <a:lnTo>
                    <a:pt x="264" y="516"/>
                  </a:lnTo>
                  <a:lnTo>
                    <a:pt x="274" y="496"/>
                  </a:lnTo>
                  <a:lnTo>
                    <a:pt x="274" y="480"/>
                  </a:lnTo>
                  <a:lnTo>
                    <a:pt x="252" y="468"/>
                  </a:lnTo>
                  <a:lnTo>
                    <a:pt x="250" y="456"/>
                  </a:lnTo>
                  <a:lnTo>
                    <a:pt x="250" y="446"/>
                  </a:lnTo>
                  <a:lnTo>
                    <a:pt x="252" y="438"/>
                  </a:lnTo>
                  <a:lnTo>
                    <a:pt x="256" y="430"/>
                  </a:lnTo>
                  <a:lnTo>
                    <a:pt x="266" y="416"/>
                  </a:lnTo>
                  <a:lnTo>
                    <a:pt x="280" y="404"/>
                  </a:lnTo>
                  <a:lnTo>
                    <a:pt x="284" y="396"/>
                  </a:lnTo>
                  <a:lnTo>
                    <a:pt x="288" y="388"/>
                  </a:lnTo>
                  <a:lnTo>
                    <a:pt x="290" y="370"/>
                  </a:lnTo>
                  <a:lnTo>
                    <a:pt x="290" y="356"/>
                  </a:lnTo>
                  <a:lnTo>
                    <a:pt x="290" y="342"/>
                  </a:lnTo>
                  <a:lnTo>
                    <a:pt x="252" y="300"/>
                  </a:lnTo>
                  <a:lnTo>
                    <a:pt x="234" y="298"/>
                  </a:lnTo>
                  <a:lnTo>
                    <a:pt x="200" y="304"/>
                  </a:lnTo>
                  <a:lnTo>
                    <a:pt x="186" y="316"/>
                  </a:lnTo>
                  <a:lnTo>
                    <a:pt x="174" y="330"/>
                  </a:lnTo>
                  <a:lnTo>
                    <a:pt x="148" y="360"/>
                  </a:lnTo>
                  <a:lnTo>
                    <a:pt x="130" y="390"/>
                  </a:lnTo>
                  <a:lnTo>
                    <a:pt x="120" y="404"/>
                  </a:lnTo>
                  <a:lnTo>
                    <a:pt x="110" y="416"/>
                  </a:lnTo>
                  <a:lnTo>
                    <a:pt x="70" y="390"/>
                  </a:lnTo>
                  <a:lnTo>
                    <a:pt x="52" y="376"/>
                  </a:lnTo>
                  <a:lnTo>
                    <a:pt x="36" y="364"/>
                  </a:lnTo>
                  <a:lnTo>
                    <a:pt x="22" y="362"/>
                  </a:lnTo>
                  <a:lnTo>
                    <a:pt x="12" y="358"/>
                  </a:lnTo>
                  <a:lnTo>
                    <a:pt x="6" y="352"/>
                  </a:lnTo>
                  <a:lnTo>
                    <a:pt x="0" y="348"/>
                  </a:lnTo>
                  <a:lnTo>
                    <a:pt x="0" y="334"/>
                  </a:lnTo>
                  <a:lnTo>
                    <a:pt x="2" y="326"/>
                  </a:lnTo>
                  <a:lnTo>
                    <a:pt x="4" y="324"/>
                  </a:lnTo>
                  <a:lnTo>
                    <a:pt x="6" y="322"/>
                  </a:lnTo>
                  <a:lnTo>
                    <a:pt x="18" y="320"/>
                  </a:lnTo>
                  <a:lnTo>
                    <a:pt x="28" y="306"/>
                  </a:lnTo>
                  <a:lnTo>
                    <a:pt x="40" y="292"/>
                  </a:lnTo>
                  <a:lnTo>
                    <a:pt x="38" y="240"/>
                  </a:lnTo>
                  <a:lnTo>
                    <a:pt x="34" y="238"/>
                  </a:lnTo>
                  <a:lnTo>
                    <a:pt x="28" y="228"/>
                  </a:lnTo>
                  <a:lnTo>
                    <a:pt x="20" y="206"/>
                  </a:lnTo>
                  <a:lnTo>
                    <a:pt x="20" y="186"/>
                  </a:lnTo>
                  <a:lnTo>
                    <a:pt x="22" y="178"/>
                  </a:lnTo>
                  <a:lnTo>
                    <a:pt x="26" y="172"/>
                  </a:lnTo>
                  <a:lnTo>
                    <a:pt x="34" y="176"/>
                  </a:lnTo>
                  <a:lnTo>
                    <a:pt x="40" y="180"/>
                  </a:lnTo>
                  <a:lnTo>
                    <a:pt x="44" y="190"/>
                  </a:lnTo>
                  <a:lnTo>
                    <a:pt x="48" y="202"/>
                  </a:lnTo>
                  <a:lnTo>
                    <a:pt x="58" y="210"/>
                  </a:lnTo>
                  <a:lnTo>
                    <a:pt x="68" y="218"/>
                  </a:lnTo>
                  <a:lnTo>
                    <a:pt x="74" y="222"/>
                  </a:lnTo>
                  <a:lnTo>
                    <a:pt x="80" y="224"/>
                  </a:lnTo>
                  <a:lnTo>
                    <a:pt x="88" y="224"/>
                  </a:lnTo>
                  <a:lnTo>
                    <a:pt x="100" y="222"/>
                  </a:lnTo>
                  <a:lnTo>
                    <a:pt x="118" y="204"/>
                  </a:lnTo>
                  <a:lnTo>
                    <a:pt x="142" y="186"/>
                  </a:lnTo>
                  <a:lnTo>
                    <a:pt x="168" y="166"/>
                  </a:lnTo>
                  <a:lnTo>
                    <a:pt x="192" y="146"/>
                  </a:lnTo>
                  <a:lnTo>
                    <a:pt x="216" y="128"/>
                  </a:lnTo>
                  <a:lnTo>
                    <a:pt x="226" y="116"/>
                  </a:lnTo>
                  <a:lnTo>
                    <a:pt x="232" y="104"/>
                  </a:lnTo>
                  <a:lnTo>
                    <a:pt x="244" y="82"/>
                  </a:lnTo>
                  <a:lnTo>
                    <a:pt x="262" y="76"/>
                  </a:lnTo>
                  <a:lnTo>
                    <a:pt x="278" y="72"/>
                  </a:lnTo>
                  <a:lnTo>
                    <a:pt x="284" y="72"/>
                  </a:lnTo>
                  <a:lnTo>
                    <a:pt x="292" y="74"/>
                  </a:lnTo>
                  <a:lnTo>
                    <a:pt x="302" y="78"/>
                  </a:lnTo>
                  <a:lnTo>
                    <a:pt x="312" y="84"/>
                  </a:lnTo>
                  <a:lnTo>
                    <a:pt x="332" y="84"/>
                  </a:lnTo>
                  <a:lnTo>
                    <a:pt x="348" y="66"/>
                  </a:lnTo>
                  <a:lnTo>
                    <a:pt x="348" y="16"/>
                  </a:lnTo>
                  <a:lnTo>
                    <a:pt x="354" y="0"/>
                  </a:lnTo>
                  <a:lnTo>
                    <a:pt x="362" y="2"/>
                  </a:lnTo>
                  <a:lnTo>
                    <a:pt x="374" y="8"/>
                  </a:lnTo>
                  <a:lnTo>
                    <a:pt x="384" y="18"/>
                  </a:lnTo>
                  <a:lnTo>
                    <a:pt x="396" y="32"/>
                  </a:lnTo>
                  <a:lnTo>
                    <a:pt x="408" y="42"/>
                  </a:lnTo>
                  <a:lnTo>
                    <a:pt x="418" y="46"/>
                  </a:lnTo>
                  <a:lnTo>
                    <a:pt x="432" y="48"/>
                  </a:lnTo>
                  <a:lnTo>
                    <a:pt x="436" y="44"/>
                  </a:lnTo>
                  <a:lnTo>
                    <a:pt x="438" y="36"/>
                  </a:lnTo>
                  <a:lnTo>
                    <a:pt x="440" y="28"/>
                  </a:lnTo>
                  <a:lnTo>
                    <a:pt x="450" y="16"/>
                  </a:lnTo>
                  <a:lnTo>
                    <a:pt x="458" y="24"/>
                  </a:lnTo>
                  <a:lnTo>
                    <a:pt x="460" y="62"/>
                  </a:lnTo>
                  <a:lnTo>
                    <a:pt x="472" y="76"/>
                  </a:lnTo>
                  <a:lnTo>
                    <a:pt x="484" y="92"/>
                  </a:lnTo>
                  <a:lnTo>
                    <a:pt x="498" y="110"/>
                  </a:lnTo>
                  <a:lnTo>
                    <a:pt x="516" y="128"/>
                  </a:lnTo>
                  <a:lnTo>
                    <a:pt x="516" y="178"/>
                  </a:lnTo>
                  <a:lnTo>
                    <a:pt x="530" y="196"/>
                  </a:lnTo>
                  <a:lnTo>
                    <a:pt x="564" y="220"/>
                  </a:lnTo>
                  <a:lnTo>
                    <a:pt x="588" y="236"/>
                  </a:lnTo>
                  <a:lnTo>
                    <a:pt x="586" y="242"/>
                  </a:lnTo>
                  <a:lnTo>
                    <a:pt x="580" y="250"/>
                  </a:lnTo>
                  <a:lnTo>
                    <a:pt x="558" y="266"/>
                  </a:lnTo>
                  <a:lnTo>
                    <a:pt x="534" y="282"/>
                  </a:lnTo>
                  <a:lnTo>
                    <a:pt x="520" y="292"/>
                  </a:lnTo>
                  <a:lnTo>
                    <a:pt x="502" y="310"/>
                  </a:lnTo>
                  <a:lnTo>
                    <a:pt x="486" y="328"/>
                  </a:lnTo>
                  <a:lnTo>
                    <a:pt x="472" y="346"/>
                  </a:lnTo>
                  <a:lnTo>
                    <a:pt x="470" y="354"/>
                  </a:lnTo>
                  <a:lnTo>
                    <a:pt x="468" y="364"/>
                  </a:lnTo>
                  <a:lnTo>
                    <a:pt x="466" y="374"/>
                  </a:lnTo>
                  <a:lnTo>
                    <a:pt x="462" y="384"/>
                  </a:lnTo>
                  <a:lnTo>
                    <a:pt x="448" y="390"/>
                  </a:lnTo>
                  <a:lnTo>
                    <a:pt x="432" y="398"/>
                  </a:lnTo>
                  <a:lnTo>
                    <a:pt x="412" y="402"/>
                  </a:lnTo>
                  <a:lnTo>
                    <a:pt x="394" y="408"/>
                  </a:lnTo>
                  <a:lnTo>
                    <a:pt x="378" y="416"/>
                  </a:lnTo>
                  <a:lnTo>
                    <a:pt x="362" y="424"/>
                  </a:lnTo>
                  <a:lnTo>
                    <a:pt x="348" y="434"/>
                  </a:lnTo>
                  <a:lnTo>
                    <a:pt x="336" y="446"/>
                  </a:lnTo>
                  <a:lnTo>
                    <a:pt x="322" y="460"/>
                  </a:lnTo>
                  <a:lnTo>
                    <a:pt x="310" y="476"/>
                  </a:lnTo>
                  <a:lnTo>
                    <a:pt x="304" y="494"/>
                  </a:lnTo>
                  <a:lnTo>
                    <a:pt x="296" y="518"/>
                  </a:lnTo>
                  <a:lnTo>
                    <a:pt x="290" y="542"/>
                  </a:lnTo>
                  <a:lnTo>
                    <a:pt x="260" y="550"/>
                  </a:lnTo>
                  <a:lnTo>
                    <a:pt x="236" y="55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2" name="Freeform 7"/>
            <p:cNvSpPr/>
            <p:nvPr/>
          </p:nvSpPr>
          <p:spPr bwMode="auto">
            <a:xfrm>
              <a:off x="5489575" y="6505575"/>
              <a:ext cx="422275" cy="352425"/>
            </a:xfrm>
            <a:custGeom>
              <a:avLst/>
              <a:gdLst>
                <a:gd name="T0" fmla="*/ 88 w 266"/>
                <a:gd name="T1" fmla="*/ 222 h 222"/>
                <a:gd name="T2" fmla="*/ 88 w 266"/>
                <a:gd name="T3" fmla="*/ 222 h 222"/>
                <a:gd name="T4" fmla="*/ 62 w 266"/>
                <a:gd name="T5" fmla="*/ 212 h 222"/>
                <a:gd name="T6" fmla="*/ 40 w 266"/>
                <a:gd name="T7" fmla="*/ 206 h 222"/>
                <a:gd name="T8" fmla="*/ 20 w 266"/>
                <a:gd name="T9" fmla="*/ 196 h 222"/>
                <a:gd name="T10" fmla="*/ 12 w 266"/>
                <a:gd name="T11" fmla="*/ 190 h 222"/>
                <a:gd name="T12" fmla="*/ 6 w 266"/>
                <a:gd name="T13" fmla="*/ 184 h 222"/>
                <a:gd name="T14" fmla="*/ 6 w 266"/>
                <a:gd name="T15" fmla="*/ 184 h 222"/>
                <a:gd name="T16" fmla="*/ 2 w 266"/>
                <a:gd name="T17" fmla="*/ 160 h 222"/>
                <a:gd name="T18" fmla="*/ 0 w 266"/>
                <a:gd name="T19" fmla="*/ 132 h 222"/>
                <a:gd name="T20" fmla="*/ 2 w 266"/>
                <a:gd name="T21" fmla="*/ 108 h 222"/>
                <a:gd name="T22" fmla="*/ 4 w 266"/>
                <a:gd name="T23" fmla="*/ 98 h 222"/>
                <a:gd name="T24" fmla="*/ 8 w 266"/>
                <a:gd name="T25" fmla="*/ 88 h 222"/>
                <a:gd name="T26" fmla="*/ 8 w 266"/>
                <a:gd name="T27" fmla="*/ 88 h 222"/>
                <a:gd name="T28" fmla="*/ 26 w 266"/>
                <a:gd name="T29" fmla="*/ 82 h 222"/>
                <a:gd name="T30" fmla="*/ 36 w 266"/>
                <a:gd name="T31" fmla="*/ 78 h 222"/>
                <a:gd name="T32" fmla="*/ 44 w 266"/>
                <a:gd name="T33" fmla="*/ 74 h 222"/>
                <a:gd name="T34" fmla="*/ 44 w 266"/>
                <a:gd name="T35" fmla="*/ 74 h 222"/>
                <a:gd name="T36" fmla="*/ 46 w 266"/>
                <a:gd name="T37" fmla="*/ 36 h 222"/>
                <a:gd name="T38" fmla="*/ 46 w 266"/>
                <a:gd name="T39" fmla="*/ 36 h 222"/>
                <a:gd name="T40" fmla="*/ 52 w 266"/>
                <a:gd name="T41" fmla="*/ 32 h 222"/>
                <a:gd name="T42" fmla="*/ 56 w 266"/>
                <a:gd name="T43" fmla="*/ 30 h 222"/>
                <a:gd name="T44" fmla="*/ 66 w 266"/>
                <a:gd name="T45" fmla="*/ 32 h 222"/>
                <a:gd name="T46" fmla="*/ 76 w 266"/>
                <a:gd name="T47" fmla="*/ 34 h 222"/>
                <a:gd name="T48" fmla="*/ 84 w 266"/>
                <a:gd name="T49" fmla="*/ 34 h 222"/>
                <a:gd name="T50" fmla="*/ 90 w 266"/>
                <a:gd name="T51" fmla="*/ 34 h 222"/>
                <a:gd name="T52" fmla="*/ 90 w 266"/>
                <a:gd name="T53" fmla="*/ 34 h 222"/>
                <a:gd name="T54" fmla="*/ 142 w 266"/>
                <a:gd name="T55" fmla="*/ 6 h 222"/>
                <a:gd name="T56" fmla="*/ 142 w 266"/>
                <a:gd name="T57" fmla="*/ 6 h 222"/>
                <a:gd name="T58" fmla="*/ 234 w 266"/>
                <a:gd name="T59" fmla="*/ 0 h 222"/>
                <a:gd name="T60" fmla="*/ 234 w 266"/>
                <a:gd name="T61" fmla="*/ 0 h 222"/>
                <a:gd name="T62" fmla="*/ 242 w 266"/>
                <a:gd name="T63" fmla="*/ 4 h 222"/>
                <a:gd name="T64" fmla="*/ 250 w 266"/>
                <a:gd name="T65" fmla="*/ 10 h 222"/>
                <a:gd name="T66" fmla="*/ 258 w 266"/>
                <a:gd name="T67" fmla="*/ 20 h 222"/>
                <a:gd name="T68" fmla="*/ 266 w 266"/>
                <a:gd name="T69" fmla="*/ 32 h 222"/>
                <a:gd name="T70" fmla="*/ 266 w 266"/>
                <a:gd name="T71" fmla="*/ 32 h 222"/>
                <a:gd name="T72" fmla="*/ 266 w 266"/>
                <a:gd name="T73" fmla="*/ 52 h 222"/>
                <a:gd name="T74" fmla="*/ 266 w 266"/>
                <a:gd name="T75" fmla="*/ 52 h 222"/>
                <a:gd name="T76" fmla="*/ 262 w 266"/>
                <a:gd name="T77" fmla="*/ 60 h 222"/>
                <a:gd name="T78" fmla="*/ 258 w 266"/>
                <a:gd name="T79" fmla="*/ 68 h 222"/>
                <a:gd name="T80" fmla="*/ 258 w 266"/>
                <a:gd name="T81" fmla="*/ 68 h 222"/>
                <a:gd name="T82" fmla="*/ 236 w 266"/>
                <a:gd name="T83" fmla="*/ 100 h 222"/>
                <a:gd name="T84" fmla="*/ 226 w 266"/>
                <a:gd name="T85" fmla="*/ 116 h 222"/>
                <a:gd name="T86" fmla="*/ 218 w 266"/>
                <a:gd name="T87" fmla="*/ 134 h 222"/>
                <a:gd name="T88" fmla="*/ 218 w 266"/>
                <a:gd name="T89" fmla="*/ 134 h 222"/>
                <a:gd name="T90" fmla="*/ 212 w 266"/>
                <a:gd name="T91" fmla="*/ 148 h 222"/>
                <a:gd name="T92" fmla="*/ 208 w 266"/>
                <a:gd name="T93" fmla="*/ 158 h 222"/>
                <a:gd name="T94" fmla="*/ 202 w 266"/>
                <a:gd name="T95" fmla="*/ 166 h 222"/>
                <a:gd name="T96" fmla="*/ 202 w 266"/>
                <a:gd name="T97" fmla="*/ 166 h 222"/>
                <a:gd name="T98" fmla="*/ 178 w 266"/>
                <a:gd name="T99" fmla="*/ 178 h 222"/>
                <a:gd name="T100" fmla="*/ 156 w 266"/>
                <a:gd name="T101" fmla="*/ 192 h 222"/>
                <a:gd name="T102" fmla="*/ 116 w 266"/>
                <a:gd name="T103" fmla="*/ 218 h 222"/>
                <a:gd name="T104" fmla="*/ 116 w 266"/>
                <a:gd name="T105" fmla="*/ 218 h 222"/>
                <a:gd name="T106" fmla="*/ 88 w 266"/>
                <a:gd name="T107" fmla="*/ 222 h 222"/>
                <a:gd name="T108" fmla="*/ 88 w 266"/>
                <a:gd name="T109" fmla="*/ 222 h 2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6" h="222">
                  <a:moveTo>
                    <a:pt x="88" y="222"/>
                  </a:moveTo>
                  <a:lnTo>
                    <a:pt x="88" y="222"/>
                  </a:lnTo>
                  <a:lnTo>
                    <a:pt x="62" y="212"/>
                  </a:lnTo>
                  <a:lnTo>
                    <a:pt x="40" y="206"/>
                  </a:lnTo>
                  <a:lnTo>
                    <a:pt x="20" y="196"/>
                  </a:lnTo>
                  <a:lnTo>
                    <a:pt x="12" y="190"/>
                  </a:lnTo>
                  <a:lnTo>
                    <a:pt x="6" y="184"/>
                  </a:lnTo>
                  <a:lnTo>
                    <a:pt x="2" y="160"/>
                  </a:lnTo>
                  <a:lnTo>
                    <a:pt x="0" y="132"/>
                  </a:lnTo>
                  <a:lnTo>
                    <a:pt x="2" y="108"/>
                  </a:lnTo>
                  <a:lnTo>
                    <a:pt x="4" y="98"/>
                  </a:lnTo>
                  <a:lnTo>
                    <a:pt x="8" y="88"/>
                  </a:lnTo>
                  <a:lnTo>
                    <a:pt x="26" y="82"/>
                  </a:lnTo>
                  <a:lnTo>
                    <a:pt x="36" y="78"/>
                  </a:lnTo>
                  <a:lnTo>
                    <a:pt x="44" y="74"/>
                  </a:lnTo>
                  <a:lnTo>
                    <a:pt x="46" y="36"/>
                  </a:lnTo>
                  <a:lnTo>
                    <a:pt x="52" y="32"/>
                  </a:lnTo>
                  <a:lnTo>
                    <a:pt x="56" y="30"/>
                  </a:lnTo>
                  <a:lnTo>
                    <a:pt x="66" y="32"/>
                  </a:lnTo>
                  <a:lnTo>
                    <a:pt x="76" y="34"/>
                  </a:lnTo>
                  <a:lnTo>
                    <a:pt x="84" y="34"/>
                  </a:lnTo>
                  <a:lnTo>
                    <a:pt x="90" y="34"/>
                  </a:lnTo>
                  <a:lnTo>
                    <a:pt x="142" y="6"/>
                  </a:lnTo>
                  <a:lnTo>
                    <a:pt x="234" y="0"/>
                  </a:lnTo>
                  <a:lnTo>
                    <a:pt x="242" y="4"/>
                  </a:lnTo>
                  <a:lnTo>
                    <a:pt x="250" y="10"/>
                  </a:lnTo>
                  <a:lnTo>
                    <a:pt x="258" y="20"/>
                  </a:lnTo>
                  <a:lnTo>
                    <a:pt x="266" y="32"/>
                  </a:lnTo>
                  <a:lnTo>
                    <a:pt x="266" y="52"/>
                  </a:lnTo>
                  <a:lnTo>
                    <a:pt x="262" y="60"/>
                  </a:lnTo>
                  <a:lnTo>
                    <a:pt x="258" y="68"/>
                  </a:lnTo>
                  <a:lnTo>
                    <a:pt x="236" y="100"/>
                  </a:lnTo>
                  <a:lnTo>
                    <a:pt x="226" y="116"/>
                  </a:lnTo>
                  <a:lnTo>
                    <a:pt x="218" y="134"/>
                  </a:lnTo>
                  <a:lnTo>
                    <a:pt x="212" y="148"/>
                  </a:lnTo>
                  <a:lnTo>
                    <a:pt x="208" y="158"/>
                  </a:lnTo>
                  <a:lnTo>
                    <a:pt x="202" y="166"/>
                  </a:lnTo>
                  <a:lnTo>
                    <a:pt x="178" y="178"/>
                  </a:lnTo>
                  <a:lnTo>
                    <a:pt x="156" y="192"/>
                  </a:lnTo>
                  <a:lnTo>
                    <a:pt x="116" y="218"/>
                  </a:lnTo>
                  <a:lnTo>
                    <a:pt x="88" y="22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3" name="Freeform 8"/>
            <p:cNvSpPr/>
            <p:nvPr/>
          </p:nvSpPr>
          <p:spPr bwMode="auto">
            <a:xfrm>
              <a:off x="5506810" y="6535963"/>
              <a:ext cx="387350" cy="320675"/>
            </a:xfrm>
            <a:custGeom>
              <a:avLst/>
              <a:gdLst>
                <a:gd name="T0" fmla="*/ 82 w 244"/>
                <a:gd name="T1" fmla="*/ 202 h 202"/>
                <a:gd name="T2" fmla="*/ 82 w 244"/>
                <a:gd name="T3" fmla="*/ 202 h 202"/>
                <a:gd name="T4" fmla="*/ 22 w 244"/>
                <a:gd name="T5" fmla="*/ 182 h 202"/>
                <a:gd name="T6" fmla="*/ 22 w 244"/>
                <a:gd name="T7" fmla="*/ 182 h 202"/>
                <a:gd name="T8" fmla="*/ 12 w 244"/>
                <a:gd name="T9" fmla="*/ 174 h 202"/>
                <a:gd name="T10" fmla="*/ 6 w 244"/>
                <a:gd name="T11" fmla="*/ 166 h 202"/>
                <a:gd name="T12" fmla="*/ 0 w 244"/>
                <a:gd name="T13" fmla="*/ 158 h 202"/>
                <a:gd name="T14" fmla="*/ 0 w 244"/>
                <a:gd name="T15" fmla="*/ 150 h 202"/>
                <a:gd name="T16" fmla="*/ 0 w 244"/>
                <a:gd name="T17" fmla="*/ 132 h 202"/>
                <a:gd name="T18" fmla="*/ 0 w 244"/>
                <a:gd name="T19" fmla="*/ 114 h 202"/>
                <a:gd name="T20" fmla="*/ 0 w 244"/>
                <a:gd name="T21" fmla="*/ 114 h 202"/>
                <a:gd name="T22" fmla="*/ 2 w 244"/>
                <a:gd name="T23" fmla="*/ 94 h 202"/>
                <a:gd name="T24" fmla="*/ 4 w 244"/>
                <a:gd name="T25" fmla="*/ 90 h 202"/>
                <a:gd name="T26" fmla="*/ 6 w 244"/>
                <a:gd name="T27" fmla="*/ 86 h 202"/>
                <a:gd name="T28" fmla="*/ 8 w 244"/>
                <a:gd name="T29" fmla="*/ 84 h 202"/>
                <a:gd name="T30" fmla="*/ 14 w 244"/>
                <a:gd name="T31" fmla="*/ 82 h 202"/>
                <a:gd name="T32" fmla="*/ 30 w 244"/>
                <a:gd name="T33" fmla="*/ 78 h 202"/>
                <a:gd name="T34" fmla="*/ 30 w 244"/>
                <a:gd name="T35" fmla="*/ 78 h 202"/>
                <a:gd name="T36" fmla="*/ 42 w 244"/>
                <a:gd name="T37" fmla="*/ 68 h 202"/>
                <a:gd name="T38" fmla="*/ 42 w 244"/>
                <a:gd name="T39" fmla="*/ 68 h 202"/>
                <a:gd name="T40" fmla="*/ 44 w 244"/>
                <a:gd name="T41" fmla="*/ 32 h 202"/>
                <a:gd name="T42" fmla="*/ 44 w 244"/>
                <a:gd name="T43" fmla="*/ 32 h 202"/>
                <a:gd name="T44" fmla="*/ 48 w 244"/>
                <a:gd name="T45" fmla="*/ 30 h 202"/>
                <a:gd name="T46" fmla="*/ 48 w 244"/>
                <a:gd name="T47" fmla="*/ 30 h 202"/>
                <a:gd name="T48" fmla="*/ 64 w 244"/>
                <a:gd name="T49" fmla="*/ 34 h 202"/>
                <a:gd name="T50" fmla="*/ 74 w 244"/>
                <a:gd name="T51" fmla="*/ 34 h 202"/>
                <a:gd name="T52" fmla="*/ 84 w 244"/>
                <a:gd name="T53" fmla="*/ 34 h 202"/>
                <a:gd name="T54" fmla="*/ 84 w 244"/>
                <a:gd name="T55" fmla="*/ 34 h 202"/>
                <a:gd name="T56" fmla="*/ 134 w 244"/>
                <a:gd name="T57" fmla="*/ 6 h 202"/>
                <a:gd name="T58" fmla="*/ 134 w 244"/>
                <a:gd name="T59" fmla="*/ 6 h 202"/>
                <a:gd name="T60" fmla="*/ 218 w 244"/>
                <a:gd name="T61" fmla="*/ 0 h 202"/>
                <a:gd name="T62" fmla="*/ 218 w 244"/>
                <a:gd name="T63" fmla="*/ 0 h 202"/>
                <a:gd name="T64" fmla="*/ 224 w 244"/>
                <a:gd name="T65" fmla="*/ 4 h 202"/>
                <a:gd name="T66" fmla="*/ 234 w 244"/>
                <a:gd name="T67" fmla="*/ 12 h 202"/>
                <a:gd name="T68" fmla="*/ 238 w 244"/>
                <a:gd name="T69" fmla="*/ 16 h 202"/>
                <a:gd name="T70" fmla="*/ 240 w 244"/>
                <a:gd name="T71" fmla="*/ 22 h 202"/>
                <a:gd name="T72" fmla="*/ 244 w 244"/>
                <a:gd name="T73" fmla="*/ 28 h 202"/>
                <a:gd name="T74" fmla="*/ 244 w 244"/>
                <a:gd name="T75" fmla="*/ 36 h 202"/>
                <a:gd name="T76" fmla="*/ 244 w 244"/>
                <a:gd name="T77" fmla="*/ 36 h 202"/>
                <a:gd name="T78" fmla="*/ 232 w 244"/>
                <a:gd name="T79" fmla="*/ 56 h 202"/>
                <a:gd name="T80" fmla="*/ 224 w 244"/>
                <a:gd name="T81" fmla="*/ 66 h 202"/>
                <a:gd name="T82" fmla="*/ 216 w 244"/>
                <a:gd name="T83" fmla="*/ 74 h 202"/>
                <a:gd name="T84" fmla="*/ 216 w 244"/>
                <a:gd name="T85" fmla="*/ 74 h 202"/>
                <a:gd name="T86" fmla="*/ 210 w 244"/>
                <a:gd name="T87" fmla="*/ 90 h 202"/>
                <a:gd name="T88" fmla="*/ 202 w 244"/>
                <a:gd name="T89" fmla="*/ 106 h 202"/>
                <a:gd name="T90" fmla="*/ 194 w 244"/>
                <a:gd name="T91" fmla="*/ 122 h 202"/>
                <a:gd name="T92" fmla="*/ 188 w 244"/>
                <a:gd name="T93" fmla="*/ 142 h 202"/>
                <a:gd name="T94" fmla="*/ 188 w 244"/>
                <a:gd name="T95" fmla="*/ 142 h 202"/>
                <a:gd name="T96" fmla="*/ 98 w 244"/>
                <a:gd name="T97" fmla="*/ 198 h 202"/>
                <a:gd name="T98" fmla="*/ 98 w 244"/>
                <a:gd name="T99" fmla="*/ 198 h 202"/>
                <a:gd name="T100" fmla="*/ 90 w 244"/>
                <a:gd name="T101" fmla="*/ 200 h 202"/>
                <a:gd name="T102" fmla="*/ 82 w 244"/>
                <a:gd name="T103" fmla="*/ 202 h 202"/>
                <a:gd name="T104" fmla="*/ 82 w 244"/>
                <a:gd name="T105" fmla="*/ 202 h 2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4" h="202">
                  <a:moveTo>
                    <a:pt x="82" y="202"/>
                  </a:moveTo>
                  <a:lnTo>
                    <a:pt x="82" y="202"/>
                  </a:lnTo>
                  <a:lnTo>
                    <a:pt x="22" y="182"/>
                  </a:lnTo>
                  <a:lnTo>
                    <a:pt x="12" y="174"/>
                  </a:lnTo>
                  <a:lnTo>
                    <a:pt x="6" y="166"/>
                  </a:lnTo>
                  <a:lnTo>
                    <a:pt x="0" y="158"/>
                  </a:lnTo>
                  <a:lnTo>
                    <a:pt x="0" y="150"/>
                  </a:lnTo>
                  <a:lnTo>
                    <a:pt x="0" y="132"/>
                  </a:lnTo>
                  <a:lnTo>
                    <a:pt x="0" y="114"/>
                  </a:lnTo>
                  <a:lnTo>
                    <a:pt x="2" y="94"/>
                  </a:lnTo>
                  <a:lnTo>
                    <a:pt x="4" y="90"/>
                  </a:lnTo>
                  <a:lnTo>
                    <a:pt x="6" y="86"/>
                  </a:lnTo>
                  <a:lnTo>
                    <a:pt x="8" y="84"/>
                  </a:lnTo>
                  <a:lnTo>
                    <a:pt x="14" y="82"/>
                  </a:lnTo>
                  <a:lnTo>
                    <a:pt x="30" y="78"/>
                  </a:lnTo>
                  <a:lnTo>
                    <a:pt x="42" y="68"/>
                  </a:lnTo>
                  <a:lnTo>
                    <a:pt x="44" y="32"/>
                  </a:lnTo>
                  <a:lnTo>
                    <a:pt x="48" y="30"/>
                  </a:lnTo>
                  <a:lnTo>
                    <a:pt x="64" y="34"/>
                  </a:lnTo>
                  <a:lnTo>
                    <a:pt x="74" y="34"/>
                  </a:lnTo>
                  <a:lnTo>
                    <a:pt x="84" y="34"/>
                  </a:lnTo>
                  <a:lnTo>
                    <a:pt x="134" y="6"/>
                  </a:lnTo>
                  <a:lnTo>
                    <a:pt x="218" y="0"/>
                  </a:lnTo>
                  <a:lnTo>
                    <a:pt x="224" y="4"/>
                  </a:lnTo>
                  <a:lnTo>
                    <a:pt x="234" y="12"/>
                  </a:lnTo>
                  <a:lnTo>
                    <a:pt x="238" y="16"/>
                  </a:lnTo>
                  <a:lnTo>
                    <a:pt x="240" y="22"/>
                  </a:lnTo>
                  <a:lnTo>
                    <a:pt x="244" y="28"/>
                  </a:lnTo>
                  <a:lnTo>
                    <a:pt x="244" y="36"/>
                  </a:lnTo>
                  <a:lnTo>
                    <a:pt x="232" y="56"/>
                  </a:lnTo>
                  <a:lnTo>
                    <a:pt x="224" y="66"/>
                  </a:lnTo>
                  <a:lnTo>
                    <a:pt x="216" y="74"/>
                  </a:lnTo>
                  <a:lnTo>
                    <a:pt x="210" y="90"/>
                  </a:lnTo>
                  <a:lnTo>
                    <a:pt x="202" y="106"/>
                  </a:lnTo>
                  <a:lnTo>
                    <a:pt x="194" y="122"/>
                  </a:lnTo>
                  <a:lnTo>
                    <a:pt x="188" y="142"/>
                  </a:lnTo>
                  <a:lnTo>
                    <a:pt x="98" y="198"/>
                  </a:lnTo>
                  <a:lnTo>
                    <a:pt x="90" y="200"/>
                  </a:lnTo>
                  <a:lnTo>
                    <a:pt x="82" y="2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4" name="Freeform 10"/>
            <p:cNvSpPr/>
            <p:nvPr/>
          </p:nvSpPr>
          <p:spPr bwMode="auto">
            <a:xfrm>
              <a:off x="5661025" y="5511800"/>
              <a:ext cx="1244600" cy="955675"/>
            </a:xfrm>
            <a:custGeom>
              <a:avLst/>
              <a:gdLst>
                <a:gd name="T0" fmla="*/ 40 w 784"/>
                <a:gd name="T1" fmla="*/ 590 h 602"/>
                <a:gd name="T2" fmla="*/ 0 w 784"/>
                <a:gd name="T3" fmla="*/ 520 h 602"/>
                <a:gd name="T4" fmla="*/ 8 w 784"/>
                <a:gd name="T5" fmla="*/ 486 h 602"/>
                <a:gd name="T6" fmla="*/ 26 w 784"/>
                <a:gd name="T7" fmla="*/ 440 h 602"/>
                <a:gd name="T8" fmla="*/ 66 w 784"/>
                <a:gd name="T9" fmla="*/ 396 h 602"/>
                <a:gd name="T10" fmla="*/ 124 w 784"/>
                <a:gd name="T11" fmla="*/ 342 h 602"/>
                <a:gd name="T12" fmla="*/ 184 w 784"/>
                <a:gd name="T13" fmla="*/ 276 h 602"/>
                <a:gd name="T14" fmla="*/ 214 w 784"/>
                <a:gd name="T15" fmla="*/ 230 h 602"/>
                <a:gd name="T16" fmla="*/ 218 w 784"/>
                <a:gd name="T17" fmla="*/ 196 h 602"/>
                <a:gd name="T18" fmla="*/ 248 w 784"/>
                <a:gd name="T19" fmla="*/ 164 h 602"/>
                <a:gd name="T20" fmla="*/ 254 w 784"/>
                <a:gd name="T21" fmla="*/ 96 h 602"/>
                <a:gd name="T22" fmla="*/ 264 w 784"/>
                <a:gd name="T23" fmla="*/ 60 h 602"/>
                <a:gd name="T24" fmla="*/ 298 w 784"/>
                <a:gd name="T25" fmla="*/ 36 h 602"/>
                <a:gd name="T26" fmla="*/ 352 w 784"/>
                <a:gd name="T27" fmla="*/ 68 h 602"/>
                <a:gd name="T28" fmla="*/ 360 w 784"/>
                <a:gd name="T29" fmla="*/ 32 h 602"/>
                <a:gd name="T30" fmla="*/ 346 w 784"/>
                <a:gd name="T31" fmla="*/ 8 h 602"/>
                <a:gd name="T32" fmla="*/ 454 w 784"/>
                <a:gd name="T33" fmla="*/ 10 h 602"/>
                <a:gd name="T34" fmla="*/ 506 w 784"/>
                <a:gd name="T35" fmla="*/ 0 h 602"/>
                <a:gd name="T36" fmla="*/ 518 w 784"/>
                <a:gd name="T37" fmla="*/ 20 h 602"/>
                <a:gd name="T38" fmla="*/ 478 w 784"/>
                <a:gd name="T39" fmla="*/ 82 h 602"/>
                <a:gd name="T40" fmla="*/ 500 w 784"/>
                <a:gd name="T41" fmla="*/ 96 h 602"/>
                <a:gd name="T42" fmla="*/ 580 w 784"/>
                <a:gd name="T43" fmla="*/ 72 h 602"/>
                <a:gd name="T44" fmla="*/ 612 w 784"/>
                <a:gd name="T45" fmla="*/ 84 h 602"/>
                <a:gd name="T46" fmla="*/ 668 w 784"/>
                <a:gd name="T47" fmla="*/ 58 h 602"/>
                <a:gd name="T48" fmla="*/ 710 w 784"/>
                <a:gd name="T49" fmla="*/ 56 h 602"/>
                <a:gd name="T50" fmla="*/ 784 w 784"/>
                <a:gd name="T51" fmla="*/ 152 h 602"/>
                <a:gd name="T52" fmla="*/ 752 w 784"/>
                <a:gd name="T53" fmla="*/ 174 h 602"/>
                <a:gd name="T54" fmla="*/ 728 w 784"/>
                <a:gd name="T55" fmla="*/ 196 h 602"/>
                <a:gd name="T56" fmla="*/ 728 w 784"/>
                <a:gd name="T57" fmla="*/ 224 h 602"/>
                <a:gd name="T58" fmla="*/ 704 w 784"/>
                <a:gd name="T59" fmla="*/ 242 h 602"/>
                <a:gd name="T60" fmla="*/ 634 w 784"/>
                <a:gd name="T61" fmla="*/ 282 h 602"/>
                <a:gd name="T62" fmla="*/ 606 w 784"/>
                <a:gd name="T63" fmla="*/ 296 h 602"/>
                <a:gd name="T64" fmla="*/ 582 w 784"/>
                <a:gd name="T65" fmla="*/ 288 h 602"/>
                <a:gd name="T66" fmla="*/ 556 w 784"/>
                <a:gd name="T67" fmla="*/ 304 h 602"/>
                <a:gd name="T68" fmla="*/ 544 w 784"/>
                <a:gd name="T69" fmla="*/ 292 h 602"/>
                <a:gd name="T70" fmla="*/ 526 w 784"/>
                <a:gd name="T71" fmla="*/ 294 h 602"/>
                <a:gd name="T72" fmla="*/ 516 w 784"/>
                <a:gd name="T73" fmla="*/ 326 h 602"/>
                <a:gd name="T74" fmla="*/ 498 w 784"/>
                <a:gd name="T75" fmla="*/ 338 h 602"/>
                <a:gd name="T76" fmla="*/ 478 w 784"/>
                <a:gd name="T77" fmla="*/ 342 h 602"/>
                <a:gd name="T78" fmla="*/ 468 w 784"/>
                <a:gd name="T79" fmla="*/ 326 h 602"/>
                <a:gd name="T80" fmla="*/ 436 w 784"/>
                <a:gd name="T81" fmla="*/ 302 h 602"/>
                <a:gd name="T82" fmla="*/ 408 w 784"/>
                <a:gd name="T83" fmla="*/ 330 h 602"/>
                <a:gd name="T84" fmla="*/ 374 w 784"/>
                <a:gd name="T85" fmla="*/ 368 h 602"/>
                <a:gd name="T86" fmla="*/ 350 w 784"/>
                <a:gd name="T87" fmla="*/ 394 h 602"/>
                <a:gd name="T88" fmla="*/ 306 w 784"/>
                <a:gd name="T89" fmla="*/ 418 h 602"/>
                <a:gd name="T90" fmla="*/ 270 w 784"/>
                <a:gd name="T91" fmla="*/ 422 h 602"/>
                <a:gd name="T92" fmla="*/ 256 w 784"/>
                <a:gd name="T93" fmla="*/ 438 h 602"/>
                <a:gd name="T94" fmla="*/ 218 w 784"/>
                <a:gd name="T95" fmla="*/ 432 h 602"/>
                <a:gd name="T96" fmla="*/ 140 w 784"/>
                <a:gd name="T97" fmla="*/ 462 h 602"/>
                <a:gd name="T98" fmla="*/ 92 w 784"/>
                <a:gd name="T99" fmla="*/ 474 h 602"/>
                <a:gd name="T100" fmla="*/ 76 w 784"/>
                <a:gd name="T101" fmla="*/ 510 h 602"/>
                <a:gd name="T102" fmla="*/ 52 w 784"/>
                <a:gd name="T103" fmla="*/ 542 h 602"/>
                <a:gd name="T104" fmla="*/ 78 w 784"/>
                <a:gd name="T105" fmla="*/ 566 h 602"/>
                <a:gd name="T106" fmla="*/ 86 w 784"/>
                <a:gd name="T107" fmla="*/ 590 h 602"/>
                <a:gd name="T108" fmla="*/ 54 w 784"/>
                <a:gd name="T109" fmla="*/ 602 h 6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4" h="602">
                  <a:moveTo>
                    <a:pt x="54" y="602"/>
                  </a:moveTo>
                  <a:lnTo>
                    <a:pt x="54" y="602"/>
                  </a:lnTo>
                  <a:lnTo>
                    <a:pt x="46" y="596"/>
                  </a:lnTo>
                  <a:lnTo>
                    <a:pt x="40" y="590"/>
                  </a:lnTo>
                  <a:lnTo>
                    <a:pt x="34" y="580"/>
                  </a:lnTo>
                  <a:lnTo>
                    <a:pt x="28" y="558"/>
                  </a:lnTo>
                  <a:lnTo>
                    <a:pt x="0" y="520"/>
                  </a:lnTo>
                  <a:lnTo>
                    <a:pt x="0" y="502"/>
                  </a:lnTo>
                  <a:lnTo>
                    <a:pt x="2" y="492"/>
                  </a:lnTo>
                  <a:lnTo>
                    <a:pt x="8" y="486"/>
                  </a:lnTo>
                  <a:lnTo>
                    <a:pt x="18" y="478"/>
                  </a:lnTo>
                  <a:lnTo>
                    <a:pt x="22" y="450"/>
                  </a:lnTo>
                  <a:lnTo>
                    <a:pt x="26" y="440"/>
                  </a:lnTo>
                  <a:lnTo>
                    <a:pt x="30" y="430"/>
                  </a:lnTo>
                  <a:lnTo>
                    <a:pt x="36" y="422"/>
                  </a:lnTo>
                  <a:lnTo>
                    <a:pt x="44" y="414"/>
                  </a:lnTo>
                  <a:lnTo>
                    <a:pt x="66" y="396"/>
                  </a:lnTo>
                  <a:lnTo>
                    <a:pt x="94" y="366"/>
                  </a:lnTo>
                  <a:lnTo>
                    <a:pt x="108" y="354"/>
                  </a:lnTo>
                  <a:lnTo>
                    <a:pt x="124" y="342"/>
                  </a:lnTo>
                  <a:lnTo>
                    <a:pt x="154" y="306"/>
                  </a:lnTo>
                  <a:lnTo>
                    <a:pt x="184" y="276"/>
                  </a:lnTo>
                  <a:lnTo>
                    <a:pt x="196" y="266"/>
                  </a:lnTo>
                  <a:lnTo>
                    <a:pt x="204" y="256"/>
                  </a:lnTo>
                  <a:lnTo>
                    <a:pt x="210" y="244"/>
                  </a:lnTo>
                  <a:lnTo>
                    <a:pt x="214" y="230"/>
                  </a:lnTo>
                  <a:lnTo>
                    <a:pt x="214" y="214"/>
                  </a:lnTo>
                  <a:lnTo>
                    <a:pt x="216" y="204"/>
                  </a:lnTo>
                  <a:lnTo>
                    <a:pt x="218" y="196"/>
                  </a:lnTo>
                  <a:lnTo>
                    <a:pt x="222" y="190"/>
                  </a:lnTo>
                  <a:lnTo>
                    <a:pt x="232" y="180"/>
                  </a:lnTo>
                  <a:lnTo>
                    <a:pt x="240" y="174"/>
                  </a:lnTo>
                  <a:lnTo>
                    <a:pt x="248" y="164"/>
                  </a:lnTo>
                  <a:lnTo>
                    <a:pt x="244" y="106"/>
                  </a:lnTo>
                  <a:lnTo>
                    <a:pt x="254" y="96"/>
                  </a:lnTo>
                  <a:lnTo>
                    <a:pt x="260" y="84"/>
                  </a:lnTo>
                  <a:lnTo>
                    <a:pt x="262" y="72"/>
                  </a:lnTo>
                  <a:lnTo>
                    <a:pt x="264" y="60"/>
                  </a:lnTo>
                  <a:lnTo>
                    <a:pt x="278" y="36"/>
                  </a:lnTo>
                  <a:lnTo>
                    <a:pt x="298" y="36"/>
                  </a:lnTo>
                  <a:lnTo>
                    <a:pt x="332" y="68"/>
                  </a:lnTo>
                  <a:lnTo>
                    <a:pt x="352" y="68"/>
                  </a:lnTo>
                  <a:lnTo>
                    <a:pt x="354" y="64"/>
                  </a:lnTo>
                  <a:lnTo>
                    <a:pt x="356" y="60"/>
                  </a:lnTo>
                  <a:lnTo>
                    <a:pt x="358" y="48"/>
                  </a:lnTo>
                  <a:lnTo>
                    <a:pt x="360" y="32"/>
                  </a:lnTo>
                  <a:lnTo>
                    <a:pt x="340" y="10"/>
                  </a:lnTo>
                  <a:lnTo>
                    <a:pt x="346" y="8"/>
                  </a:lnTo>
                  <a:lnTo>
                    <a:pt x="442" y="8"/>
                  </a:lnTo>
                  <a:lnTo>
                    <a:pt x="454" y="10"/>
                  </a:lnTo>
                  <a:lnTo>
                    <a:pt x="472" y="10"/>
                  </a:lnTo>
                  <a:lnTo>
                    <a:pt x="490" y="8"/>
                  </a:lnTo>
                  <a:lnTo>
                    <a:pt x="500" y="4"/>
                  </a:lnTo>
                  <a:lnTo>
                    <a:pt x="506" y="0"/>
                  </a:lnTo>
                  <a:lnTo>
                    <a:pt x="518" y="0"/>
                  </a:lnTo>
                  <a:lnTo>
                    <a:pt x="518" y="20"/>
                  </a:lnTo>
                  <a:lnTo>
                    <a:pt x="476" y="68"/>
                  </a:lnTo>
                  <a:lnTo>
                    <a:pt x="478" y="82"/>
                  </a:lnTo>
                  <a:lnTo>
                    <a:pt x="482" y="88"/>
                  </a:lnTo>
                  <a:lnTo>
                    <a:pt x="486" y="92"/>
                  </a:lnTo>
                  <a:lnTo>
                    <a:pt x="492" y="94"/>
                  </a:lnTo>
                  <a:lnTo>
                    <a:pt x="500" y="96"/>
                  </a:lnTo>
                  <a:lnTo>
                    <a:pt x="524" y="98"/>
                  </a:lnTo>
                  <a:lnTo>
                    <a:pt x="580" y="72"/>
                  </a:lnTo>
                  <a:lnTo>
                    <a:pt x="600" y="72"/>
                  </a:lnTo>
                  <a:lnTo>
                    <a:pt x="612" y="84"/>
                  </a:lnTo>
                  <a:lnTo>
                    <a:pt x="624" y="82"/>
                  </a:lnTo>
                  <a:lnTo>
                    <a:pt x="634" y="78"/>
                  </a:lnTo>
                  <a:lnTo>
                    <a:pt x="656" y="64"/>
                  </a:lnTo>
                  <a:lnTo>
                    <a:pt x="668" y="58"/>
                  </a:lnTo>
                  <a:lnTo>
                    <a:pt x="680" y="54"/>
                  </a:lnTo>
                  <a:lnTo>
                    <a:pt x="694" y="52"/>
                  </a:lnTo>
                  <a:lnTo>
                    <a:pt x="710" y="56"/>
                  </a:lnTo>
                  <a:lnTo>
                    <a:pt x="740" y="92"/>
                  </a:lnTo>
                  <a:lnTo>
                    <a:pt x="784" y="152"/>
                  </a:lnTo>
                  <a:lnTo>
                    <a:pt x="784" y="168"/>
                  </a:lnTo>
                  <a:lnTo>
                    <a:pt x="764" y="170"/>
                  </a:lnTo>
                  <a:lnTo>
                    <a:pt x="752" y="174"/>
                  </a:lnTo>
                  <a:lnTo>
                    <a:pt x="746" y="180"/>
                  </a:lnTo>
                  <a:lnTo>
                    <a:pt x="740" y="186"/>
                  </a:lnTo>
                  <a:lnTo>
                    <a:pt x="728" y="196"/>
                  </a:lnTo>
                  <a:lnTo>
                    <a:pt x="724" y="200"/>
                  </a:lnTo>
                  <a:lnTo>
                    <a:pt x="722" y="208"/>
                  </a:lnTo>
                  <a:lnTo>
                    <a:pt x="722" y="214"/>
                  </a:lnTo>
                  <a:lnTo>
                    <a:pt x="728" y="224"/>
                  </a:lnTo>
                  <a:lnTo>
                    <a:pt x="728" y="230"/>
                  </a:lnTo>
                  <a:lnTo>
                    <a:pt x="704" y="242"/>
                  </a:lnTo>
                  <a:lnTo>
                    <a:pt x="680" y="256"/>
                  </a:lnTo>
                  <a:lnTo>
                    <a:pt x="656" y="270"/>
                  </a:lnTo>
                  <a:lnTo>
                    <a:pt x="634" y="282"/>
                  </a:lnTo>
                  <a:lnTo>
                    <a:pt x="618" y="298"/>
                  </a:lnTo>
                  <a:lnTo>
                    <a:pt x="612" y="298"/>
                  </a:lnTo>
                  <a:lnTo>
                    <a:pt x="606" y="296"/>
                  </a:lnTo>
                  <a:lnTo>
                    <a:pt x="602" y="292"/>
                  </a:lnTo>
                  <a:lnTo>
                    <a:pt x="600" y="288"/>
                  </a:lnTo>
                  <a:lnTo>
                    <a:pt x="582" y="288"/>
                  </a:lnTo>
                  <a:lnTo>
                    <a:pt x="570" y="304"/>
                  </a:lnTo>
                  <a:lnTo>
                    <a:pt x="556" y="304"/>
                  </a:lnTo>
                  <a:lnTo>
                    <a:pt x="552" y="298"/>
                  </a:lnTo>
                  <a:lnTo>
                    <a:pt x="548" y="294"/>
                  </a:lnTo>
                  <a:lnTo>
                    <a:pt x="544" y="292"/>
                  </a:lnTo>
                  <a:lnTo>
                    <a:pt x="540" y="292"/>
                  </a:lnTo>
                  <a:lnTo>
                    <a:pt x="534" y="292"/>
                  </a:lnTo>
                  <a:lnTo>
                    <a:pt x="526" y="294"/>
                  </a:lnTo>
                  <a:lnTo>
                    <a:pt x="526" y="318"/>
                  </a:lnTo>
                  <a:lnTo>
                    <a:pt x="520" y="322"/>
                  </a:lnTo>
                  <a:lnTo>
                    <a:pt x="516" y="326"/>
                  </a:lnTo>
                  <a:lnTo>
                    <a:pt x="508" y="328"/>
                  </a:lnTo>
                  <a:lnTo>
                    <a:pt x="504" y="328"/>
                  </a:lnTo>
                  <a:lnTo>
                    <a:pt x="500" y="332"/>
                  </a:lnTo>
                  <a:lnTo>
                    <a:pt x="498" y="338"/>
                  </a:lnTo>
                  <a:lnTo>
                    <a:pt x="494" y="346"/>
                  </a:lnTo>
                  <a:lnTo>
                    <a:pt x="482" y="344"/>
                  </a:lnTo>
                  <a:lnTo>
                    <a:pt x="478" y="342"/>
                  </a:lnTo>
                  <a:lnTo>
                    <a:pt x="476" y="340"/>
                  </a:lnTo>
                  <a:lnTo>
                    <a:pt x="472" y="334"/>
                  </a:lnTo>
                  <a:lnTo>
                    <a:pt x="468" y="326"/>
                  </a:lnTo>
                  <a:lnTo>
                    <a:pt x="462" y="326"/>
                  </a:lnTo>
                  <a:lnTo>
                    <a:pt x="436" y="302"/>
                  </a:lnTo>
                  <a:lnTo>
                    <a:pt x="420" y="302"/>
                  </a:lnTo>
                  <a:lnTo>
                    <a:pt x="414" y="314"/>
                  </a:lnTo>
                  <a:lnTo>
                    <a:pt x="408" y="330"/>
                  </a:lnTo>
                  <a:lnTo>
                    <a:pt x="388" y="362"/>
                  </a:lnTo>
                  <a:lnTo>
                    <a:pt x="374" y="368"/>
                  </a:lnTo>
                  <a:lnTo>
                    <a:pt x="366" y="374"/>
                  </a:lnTo>
                  <a:lnTo>
                    <a:pt x="358" y="382"/>
                  </a:lnTo>
                  <a:lnTo>
                    <a:pt x="350" y="394"/>
                  </a:lnTo>
                  <a:lnTo>
                    <a:pt x="338" y="396"/>
                  </a:lnTo>
                  <a:lnTo>
                    <a:pt x="328" y="398"/>
                  </a:lnTo>
                  <a:lnTo>
                    <a:pt x="306" y="418"/>
                  </a:lnTo>
                  <a:lnTo>
                    <a:pt x="290" y="418"/>
                  </a:lnTo>
                  <a:lnTo>
                    <a:pt x="278" y="420"/>
                  </a:lnTo>
                  <a:lnTo>
                    <a:pt x="270" y="422"/>
                  </a:lnTo>
                  <a:lnTo>
                    <a:pt x="262" y="426"/>
                  </a:lnTo>
                  <a:lnTo>
                    <a:pt x="256" y="438"/>
                  </a:lnTo>
                  <a:lnTo>
                    <a:pt x="244" y="438"/>
                  </a:lnTo>
                  <a:lnTo>
                    <a:pt x="228" y="432"/>
                  </a:lnTo>
                  <a:lnTo>
                    <a:pt x="218" y="432"/>
                  </a:lnTo>
                  <a:lnTo>
                    <a:pt x="210" y="436"/>
                  </a:lnTo>
                  <a:lnTo>
                    <a:pt x="198" y="440"/>
                  </a:lnTo>
                  <a:lnTo>
                    <a:pt x="140" y="462"/>
                  </a:lnTo>
                  <a:lnTo>
                    <a:pt x="120" y="464"/>
                  </a:lnTo>
                  <a:lnTo>
                    <a:pt x="104" y="466"/>
                  </a:lnTo>
                  <a:lnTo>
                    <a:pt x="92" y="474"/>
                  </a:lnTo>
                  <a:lnTo>
                    <a:pt x="78" y="486"/>
                  </a:lnTo>
                  <a:lnTo>
                    <a:pt x="76" y="510"/>
                  </a:lnTo>
                  <a:lnTo>
                    <a:pt x="64" y="514"/>
                  </a:lnTo>
                  <a:lnTo>
                    <a:pt x="56" y="520"/>
                  </a:lnTo>
                  <a:lnTo>
                    <a:pt x="52" y="528"/>
                  </a:lnTo>
                  <a:lnTo>
                    <a:pt x="52" y="542"/>
                  </a:lnTo>
                  <a:lnTo>
                    <a:pt x="60" y="548"/>
                  </a:lnTo>
                  <a:lnTo>
                    <a:pt x="72" y="558"/>
                  </a:lnTo>
                  <a:lnTo>
                    <a:pt x="78" y="566"/>
                  </a:lnTo>
                  <a:lnTo>
                    <a:pt x="82" y="572"/>
                  </a:lnTo>
                  <a:lnTo>
                    <a:pt x="86" y="580"/>
                  </a:lnTo>
                  <a:lnTo>
                    <a:pt x="86" y="590"/>
                  </a:lnTo>
                  <a:lnTo>
                    <a:pt x="78" y="594"/>
                  </a:lnTo>
                  <a:lnTo>
                    <a:pt x="68" y="598"/>
                  </a:lnTo>
                  <a:lnTo>
                    <a:pt x="54" y="6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5" name="Freeform 11"/>
            <p:cNvSpPr/>
            <p:nvPr/>
          </p:nvSpPr>
          <p:spPr bwMode="auto">
            <a:xfrm>
              <a:off x="3673475" y="4854575"/>
              <a:ext cx="1400175" cy="1479550"/>
            </a:xfrm>
            <a:custGeom>
              <a:avLst/>
              <a:gdLst>
                <a:gd name="T0" fmla="*/ 356 w 882"/>
                <a:gd name="T1" fmla="*/ 898 h 932"/>
                <a:gd name="T2" fmla="*/ 352 w 882"/>
                <a:gd name="T3" fmla="*/ 844 h 932"/>
                <a:gd name="T4" fmla="*/ 310 w 882"/>
                <a:gd name="T5" fmla="*/ 844 h 932"/>
                <a:gd name="T6" fmla="*/ 246 w 882"/>
                <a:gd name="T7" fmla="*/ 840 h 932"/>
                <a:gd name="T8" fmla="*/ 208 w 882"/>
                <a:gd name="T9" fmla="*/ 800 h 932"/>
                <a:gd name="T10" fmla="*/ 164 w 882"/>
                <a:gd name="T11" fmla="*/ 782 h 932"/>
                <a:gd name="T12" fmla="*/ 166 w 882"/>
                <a:gd name="T13" fmla="*/ 724 h 932"/>
                <a:gd name="T14" fmla="*/ 138 w 882"/>
                <a:gd name="T15" fmla="*/ 676 h 932"/>
                <a:gd name="T16" fmla="*/ 114 w 882"/>
                <a:gd name="T17" fmla="*/ 616 h 932"/>
                <a:gd name="T18" fmla="*/ 88 w 882"/>
                <a:gd name="T19" fmla="*/ 564 h 932"/>
                <a:gd name="T20" fmla="*/ 16 w 882"/>
                <a:gd name="T21" fmla="*/ 578 h 932"/>
                <a:gd name="T22" fmla="*/ 0 w 882"/>
                <a:gd name="T23" fmla="*/ 490 h 932"/>
                <a:gd name="T24" fmla="*/ 84 w 882"/>
                <a:gd name="T25" fmla="*/ 392 h 932"/>
                <a:gd name="T26" fmla="*/ 120 w 882"/>
                <a:gd name="T27" fmla="*/ 310 h 932"/>
                <a:gd name="T28" fmla="*/ 130 w 882"/>
                <a:gd name="T29" fmla="*/ 236 h 932"/>
                <a:gd name="T30" fmla="*/ 126 w 882"/>
                <a:gd name="T31" fmla="*/ 178 h 932"/>
                <a:gd name="T32" fmla="*/ 104 w 882"/>
                <a:gd name="T33" fmla="*/ 108 h 932"/>
                <a:gd name="T34" fmla="*/ 126 w 882"/>
                <a:gd name="T35" fmla="*/ 52 h 932"/>
                <a:gd name="T36" fmla="*/ 134 w 882"/>
                <a:gd name="T37" fmla="*/ 0 h 932"/>
                <a:gd name="T38" fmla="*/ 170 w 882"/>
                <a:gd name="T39" fmla="*/ 44 h 932"/>
                <a:gd name="T40" fmla="*/ 208 w 882"/>
                <a:gd name="T41" fmla="*/ 100 h 932"/>
                <a:gd name="T42" fmla="*/ 218 w 882"/>
                <a:gd name="T43" fmla="*/ 44 h 932"/>
                <a:gd name="T44" fmla="*/ 252 w 882"/>
                <a:gd name="T45" fmla="*/ 88 h 932"/>
                <a:gd name="T46" fmla="*/ 332 w 882"/>
                <a:gd name="T47" fmla="*/ 148 h 932"/>
                <a:gd name="T48" fmla="*/ 406 w 882"/>
                <a:gd name="T49" fmla="*/ 280 h 932"/>
                <a:gd name="T50" fmla="*/ 400 w 882"/>
                <a:gd name="T51" fmla="*/ 336 h 932"/>
                <a:gd name="T52" fmla="*/ 452 w 882"/>
                <a:gd name="T53" fmla="*/ 370 h 932"/>
                <a:gd name="T54" fmla="*/ 574 w 882"/>
                <a:gd name="T55" fmla="*/ 346 h 932"/>
                <a:gd name="T56" fmla="*/ 586 w 882"/>
                <a:gd name="T57" fmla="*/ 290 h 932"/>
                <a:gd name="T58" fmla="*/ 558 w 882"/>
                <a:gd name="T59" fmla="*/ 230 h 932"/>
                <a:gd name="T60" fmla="*/ 620 w 882"/>
                <a:gd name="T61" fmla="*/ 178 h 932"/>
                <a:gd name="T62" fmla="*/ 606 w 882"/>
                <a:gd name="T63" fmla="*/ 122 h 932"/>
                <a:gd name="T64" fmla="*/ 614 w 882"/>
                <a:gd name="T65" fmla="*/ 104 h 932"/>
                <a:gd name="T66" fmla="*/ 654 w 882"/>
                <a:gd name="T67" fmla="*/ 64 h 932"/>
                <a:gd name="T68" fmla="*/ 712 w 882"/>
                <a:gd name="T69" fmla="*/ 144 h 932"/>
                <a:gd name="T70" fmla="*/ 790 w 882"/>
                <a:gd name="T71" fmla="*/ 128 h 932"/>
                <a:gd name="T72" fmla="*/ 790 w 882"/>
                <a:gd name="T73" fmla="*/ 188 h 932"/>
                <a:gd name="T74" fmla="*/ 752 w 882"/>
                <a:gd name="T75" fmla="*/ 208 h 932"/>
                <a:gd name="T76" fmla="*/ 660 w 882"/>
                <a:gd name="T77" fmla="*/ 204 h 932"/>
                <a:gd name="T78" fmla="*/ 630 w 882"/>
                <a:gd name="T79" fmla="*/ 266 h 932"/>
                <a:gd name="T80" fmla="*/ 652 w 882"/>
                <a:gd name="T81" fmla="*/ 308 h 932"/>
                <a:gd name="T82" fmla="*/ 698 w 882"/>
                <a:gd name="T83" fmla="*/ 300 h 932"/>
                <a:gd name="T84" fmla="*/ 718 w 882"/>
                <a:gd name="T85" fmla="*/ 330 h 932"/>
                <a:gd name="T86" fmla="*/ 692 w 882"/>
                <a:gd name="T87" fmla="*/ 418 h 932"/>
                <a:gd name="T88" fmla="*/ 732 w 882"/>
                <a:gd name="T89" fmla="*/ 472 h 932"/>
                <a:gd name="T90" fmla="*/ 726 w 882"/>
                <a:gd name="T91" fmla="*/ 528 h 932"/>
                <a:gd name="T92" fmla="*/ 828 w 882"/>
                <a:gd name="T93" fmla="*/ 590 h 932"/>
                <a:gd name="T94" fmla="*/ 876 w 882"/>
                <a:gd name="T95" fmla="*/ 606 h 932"/>
                <a:gd name="T96" fmla="*/ 850 w 882"/>
                <a:gd name="T97" fmla="*/ 658 h 932"/>
                <a:gd name="T98" fmla="*/ 784 w 882"/>
                <a:gd name="T99" fmla="*/ 676 h 932"/>
                <a:gd name="T100" fmla="*/ 720 w 882"/>
                <a:gd name="T101" fmla="*/ 734 h 932"/>
                <a:gd name="T102" fmla="*/ 650 w 882"/>
                <a:gd name="T103" fmla="*/ 764 h 932"/>
                <a:gd name="T104" fmla="*/ 612 w 882"/>
                <a:gd name="T105" fmla="*/ 742 h 932"/>
                <a:gd name="T106" fmla="*/ 564 w 882"/>
                <a:gd name="T107" fmla="*/ 760 h 932"/>
                <a:gd name="T108" fmla="*/ 526 w 882"/>
                <a:gd name="T109" fmla="*/ 740 h 932"/>
                <a:gd name="T110" fmla="*/ 482 w 882"/>
                <a:gd name="T111" fmla="*/ 750 h 932"/>
                <a:gd name="T112" fmla="*/ 448 w 882"/>
                <a:gd name="T113" fmla="*/ 768 h 932"/>
                <a:gd name="T114" fmla="*/ 404 w 882"/>
                <a:gd name="T115" fmla="*/ 766 h 932"/>
                <a:gd name="T116" fmla="*/ 410 w 882"/>
                <a:gd name="T117" fmla="*/ 826 h 932"/>
                <a:gd name="T118" fmla="*/ 410 w 882"/>
                <a:gd name="T119" fmla="*/ 872 h 932"/>
                <a:gd name="T120" fmla="*/ 406 w 882"/>
                <a:gd name="T121" fmla="*/ 932 h 9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82" h="932">
                  <a:moveTo>
                    <a:pt x="406" y="932"/>
                  </a:moveTo>
                  <a:lnTo>
                    <a:pt x="406" y="932"/>
                  </a:lnTo>
                  <a:lnTo>
                    <a:pt x="392" y="920"/>
                  </a:lnTo>
                  <a:lnTo>
                    <a:pt x="380" y="910"/>
                  </a:lnTo>
                  <a:lnTo>
                    <a:pt x="368" y="904"/>
                  </a:lnTo>
                  <a:lnTo>
                    <a:pt x="356" y="898"/>
                  </a:lnTo>
                  <a:lnTo>
                    <a:pt x="358" y="880"/>
                  </a:lnTo>
                  <a:lnTo>
                    <a:pt x="358" y="866"/>
                  </a:lnTo>
                  <a:lnTo>
                    <a:pt x="356" y="854"/>
                  </a:lnTo>
                  <a:lnTo>
                    <a:pt x="352" y="844"/>
                  </a:lnTo>
                  <a:lnTo>
                    <a:pt x="342" y="836"/>
                  </a:lnTo>
                  <a:lnTo>
                    <a:pt x="332" y="836"/>
                  </a:lnTo>
                  <a:lnTo>
                    <a:pt x="324" y="838"/>
                  </a:lnTo>
                  <a:lnTo>
                    <a:pt x="316" y="840"/>
                  </a:lnTo>
                  <a:lnTo>
                    <a:pt x="310" y="844"/>
                  </a:lnTo>
                  <a:lnTo>
                    <a:pt x="298" y="854"/>
                  </a:lnTo>
                  <a:lnTo>
                    <a:pt x="288" y="866"/>
                  </a:lnTo>
                  <a:lnTo>
                    <a:pt x="260" y="860"/>
                  </a:lnTo>
                  <a:lnTo>
                    <a:pt x="246" y="840"/>
                  </a:lnTo>
                  <a:lnTo>
                    <a:pt x="240" y="832"/>
                  </a:lnTo>
                  <a:lnTo>
                    <a:pt x="234" y="828"/>
                  </a:lnTo>
                  <a:lnTo>
                    <a:pt x="218" y="808"/>
                  </a:lnTo>
                  <a:lnTo>
                    <a:pt x="212" y="802"/>
                  </a:lnTo>
                  <a:lnTo>
                    <a:pt x="208" y="800"/>
                  </a:lnTo>
                  <a:lnTo>
                    <a:pt x="202" y="798"/>
                  </a:lnTo>
                  <a:lnTo>
                    <a:pt x="194" y="798"/>
                  </a:lnTo>
                  <a:lnTo>
                    <a:pt x="172" y="798"/>
                  </a:lnTo>
                  <a:lnTo>
                    <a:pt x="168" y="790"/>
                  </a:lnTo>
                  <a:lnTo>
                    <a:pt x="164" y="782"/>
                  </a:lnTo>
                  <a:lnTo>
                    <a:pt x="162" y="774"/>
                  </a:lnTo>
                  <a:lnTo>
                    <a:pt x="160" y="766"/>
                  </a:lnTo>
                  <a:lnTo>
                    <a:pt x="160" y="752"/>
                  </a:lnTo>
                  <a:lnTo>
                    <a:pt x="160" y="740"/>
                  </a:lnTo>
                  <a:lnTo>
                    <a:pt x="166" y="724"/>
                  </a:lnTo>
                  <a:lnTo>
                    <a:pt x="168" y="708"/>
                  </a:lnTo>
                  <a:lnTo>
                    <a:pt x="166" y="694"/>
                  </a:lnTo>
                  <a:lnTo>
                    <a:pt x="164" y="688"/>
                  </a:lnTo>
                  <a:lnTo>
                    <a:pt x="162" y="682"/>
                  </a:lnTo>
                  <a:lnTo>
                    <a:pt x="138" y="676"/>
                  </a:lnTo>
                  <a:lnTo>
                    <a:pt x="126" y="670"/>
                  </a:lnTo>
                  <a:lnTo>
                    <a:pt x="124" y="668"/>
                  </a:lnTo>
                  <a:lnTo>
                    <a:pt x="124" y="664"/>
                  </a:lnTo>
                  <a:lnTo>
                    <a:pt x="124" y="650"/>
                  </a:lnTo>
                  <a:lnTo>
                    <a:pt x="114" y="616"/>
                  </a:lnTo>
                  <a:lnTo>
                    <a:pt x="102" y="598"/>
                  </a:lnTo>
                  <a:lnTo>
                    <a:pt x="96" y="576"/>
                  </a:lnTo>
                  <a:lnTo>
                    <a:pt x="92" y="568"/>
                  </a:lnTo>
                  <a:lnTo>
                    <a:pt x="88" y="564"/>
                  </a:lnTo>
                  <a:lnTo>
                    <a:pt x="82" y="560"/>
                  </a:lnTo>
                  <a:lnTo>
                    <a:pt x="76" y="558"/>
                  </a:lnTo>
                  <a:lnTo>
                    <a:pt x="58" y="556"/>
                  </a:lnTo>
                  <a:lnTo>
                    <a:pt x="30" y="572"/>
                  </a:lnTo>
                  <a:lnTo>
                    <a:pt x="16" y="578"/>
                  </a:lnTo>
                  <a:lnTo>
                    <a:pt x="4" y="580"/>
                  </a:lnTo>
                  <a:lnTo>
                    <a:pt x="2" y="576"/>
                  </a:lnTo>
                  <a:lnTo>
                    <a:pt x="0" y="490"/>
                  </a:lnTo>
                  <a:lnTo>
                    <a:pt x="16" y="454"/>
                  </a:lnTo>
                  <a:lnTo>
                    <a:pt x="32" y="436"/>
                  </a:lnTo>
                  <a:lnTo>
                    <a:pt x="46" y="422"/>
                  </a:lnTo>
                  <a:lnTo>
                    <a:pt x="62" y="408"/>
                  </a:lnTo>
                  <a:lnTo>
                    <a:pt x="84" y="392"/>
                  </a:lnTo>
                  <a:lnTo>
                    <a:pt x="108" y="370"/>
                  </a:lnTo>
                  <a:lnTo>
                    <a:pt x="110" y="328"/>
                  </a:lnTo>
                  <a:lnTo>
                    <a:pt x="120" y="310"/>
                  </a:lnTo>
                  <a:lnTo>
                    <a:pt x="120" y="288"/>
                  </a:lnTo>
                  <a:lnTo>
                    <a:pt x="120" y="266"/>
                  </a:lnTo>
                  <a:lnTo>
                    <a:pt x="124" y="248"/>
                  </a:lnTo>
                  <a:lnTo>
                    <a:pt x="126" y="240"/>
                  </a:lnTo>
                  <a:lnTo>
                    <a:pt x="130" y="236"/>
                  </a:lnTo>
                  <a:lnTo>
                    <a:pt x="132" y="218"/>
                  </a:lnTo>
                  <a:lnTo>
                    <a:pt x="134" y="204"/>
                  </a:lnTo>
                  <a:lnTo>
                    <a:pt x="132" y="190"/>
                  </a:lnTo>
                  <a:lnTo>
                    <a:pt x="126" y="178"/>
                  </a:lnTo>
                  <a:lnTo>
                    <a:pt x="84" y="142"/>
                  </a:lnTo>
                  <a:lnTo>
                    <a:pt x="84" y="110"/>
                  </a:lnTo>
                  <a:lnTo>
                    <a:pt x="94" y="110"/>
                  </a:lnTo>
                  <a:lnTo>
                    <a:pt x="104" y="108"/>
                  </a:lnTo>
                  <a:lnTo>
                    <a:pt x="126" y="100"/>
                  </a:lnTo>
                  <a:lnTo>
                    <a:pt x="128" y="88"/>
                  </a:lnTo>
                  <a:lnTo>
                    <a:pt x="128" y="76"/>
                  </a:lnTo>
                  <a:lnTo>
                    <a:pt x="128" y="64"/>
                  </a:lnTo>
                  <a:lnTo>
                    <a:pt x="126" y="52"/>
                  </a:lnTo>
                  <a:lnTo>
                    <a:pt x="120" y="32"/>
                  </a:lnTo>
                  <a:lnTo>
                    <a:pt x="120" y="22"/>
                  </a:lnTo>
                  <a:lnTo>
                    <a:pt x="118" y="12"/>
                  </a:lnTo>
                  <a:lnTo>
                    <a:pt x="126" y="6"/>
                  </a:lnTo>
                  <a:lnTo>
                    <a:pt x="134" y="0"/>
                  </a:lnTo>
                  <a:lnTo>
                    <a:pt x="138" y="0"/>
                  </a:lnTo>
                  <a:lnTo>
                    <a:pt x="142" y="0"/>
                  </a:lnTo>
                  <a:lnTo>
                    <a:pt x="148" y="4"/>
                  </a:lnTo>
                  <a:lnTo>
                    <a:pt x="154" y="8"/>
                  </a:lnTo>
                  <a:lnTo>
                    <a:pt x="170" y="44"/>
                  </a:lnTo>
                  <a:lnTo>
                    <a:pt x="178" y="66"/>
                  </a:lnTo>
                  <a:lnTo>
                    <a:pt x="184" y="90"/>
                  </a:lnTo>
                  <a:lnTo>
                    <a:pt x="188" y="96"/>
                  </a:lnTo>
                  <a:lnTo>
                    <a:pt x="192" y="98"/>
                  </a:lnTo>
                  <a:lnTo>
                    <a:pt x="208" y="100"/>
                  </a:lnTo>
                  <a:lnTo>
                    <a:pt x="212" y="92"/>
                  </a:lnTo>
                  <a:lnTo>
                    <a:pt x="216" y="86"/>
                  </a:lnTo>
                  <a:lnTo>
                    <a:pt x="218" y="70"/>
                  </a:lnTo>
                  <a:lnTo>
                    <a:pt x="218" y="44"/>
                  </a:lnTo>
                  <a:lnTo>
                    <a:pt x="230" y="34"/>
                  </a:lnTo>
                  <a:lnTo>
                    <a:pt x="236" y="44"/>
                  </a:lnTo>
                  <a:lnTo>
                    <a:pt x="242" y="56"/>
                  </a:lnTo>
                  <a:lnTo>
                    <a:pt x="252" y="88"/>
                  </a:lnTo>
                  <a:lnTo>
                    <a:pt x="268" y="112"/>
                  </a:lnTo>
                  <a:lnTo>
                    <a:pt x="278" y="126"/>
                  </a:lnTo>
                  <a:lnTo>
                    <a:pt x="292" y="142"/>
                  </a:lnTo>
                  <a:lnTo>
                    <a:pt x="332" y="148"/>
                  </a:lnTo>
                  <a:lnTo>
                    <a:pt x="368" y="216"/>
                  </a:lnTo>
                  <a:lnTo>
                    <a:pt x="404" y="264"/>
                  </a:lnTo>
                  <a:lnTo>
                    <a:pt x="406" y="280"/>
                  </a:lnTo>
                  <a:lnTo>
                    <a:pt x="398" y="290"/>
                  </a:lnTo>
                  <a:lnTo>
                    <a:pt x="392" y="298"/>
                  </a:lnTo>
                  <a:lnTo>
                    <a:pt x="390" y="306"/>
                  </a:lnTo>
                  <a:lnTo>
                    <a:pt x="390" y="324"/>
                  </a:lnTo>
                  <a:lnTo>
                    <a:pt x="400" y="336"/>
                  </a:lnTo>
                  <a:lnTo>
                    <a:pt x="408" y="346"/>
                  </a:lnTo>
                  <a:lnTo>
                    <a:pt x="422" y="356"/>
                  </a:lnTo>
                  <a:lnTo>
                    <a:pt x="430" y="358"/>
                  </a:lnTo>
                  <a:lnTo>
                    <a:pt x="440" y="362"/>
                  </a:lnTo>
                  <a:lnTo>
                    <a:pt x="452" y="370"/>
                  </a:lnTo>
                  <a:lnTo>
                    <a:pt x="460" y="376"/>
                  </a:lnTo>
                  <a:lnTo>
                    <a:pt x="472" y="380"/>
                  </a:lnTo>
                  <a:lnTo>
                    <a:pt x="500" y="378"/>
                  </a:lnTo>
                  <a:lnTo>
                    <a:pt x="574" y="346"/>
                  </a:lnTo>
                  <a:lnTo>
                    <a:pt x="580" y="330"/>
                  </a:lnTo>
                  <a:lnTo>
                    <a:pt x="584" y="318"/>
                  </a:lnTo>
                  <a:lnTo>
                    <a:pt x="586" y="304"/>
                  </a:lnTo>
                  <a:lnTo>
                    <a:pt x="586" y="290"/>
                  </a:lnTo>
                  <a:lnTo>
                    <a:pt x="578" y="278"/>
                  </a:lnTo>
                  <a:lnTo>
                    <a:pt x="572" y="272"/>
                  </a:lnTo>
                  <a:lnTo>
                    <a:pt x="558" y="262"/>
                  </a:lnTo>
                  <a:lnTo>
                    <a:pt x="558" y="238"/>
                  </a:lnTo>
                  <a:lnTo>
                    <a:pt x="558" y="230"/>
                  </a:lnTo>
                  <a:lnTo>
                    <a:pt x="564" y="222"/>
                  </a:lnTo>
                  <a:lnTo>
                    <a:pt x="578" y="214"/>
                  </a:lnTo>
                  <a:lnTo>
                    <a:pt x="594" y="204"/>
                  </a:lnTo>
                  <a:lnTo>
                    <a:pt x="608" y="192"/>
                  </a:lnTo>
                  <a:lnTo>
                    <a:pt x="620" y="178"/>
                  </a:lnTo>
                  <a:lnTo>
                    <a:pt x="620" y="152"/>
                  </a:lnTo>
                  <a:lnTo>
                    <a:pt x="616" y="138"/>
                  </a:lnTo>
                  <a:lnTo>
                    <a:pt x="610" y="128"/>
                  </a:lnTo>
                  <a:lnTo>
                    <a:pt x="606" y="122"/>
                  </a:lnTo>
                  <a:lnTo>
                    <a:pt x="600" y="116"/>
                  </a:lnTo>
                  <a:lnTo>
                    <a:pt x="598" y="108"/>
                  </a:lnTo>
                  <a:lnTo>
                    <a:pt x="614" y="104"/>
                  </a:lnTo>
                  <a:lnTo>
                    <a:pt x="622" y="94"/>
                  </a:lnTo>
                  <a:lnTo>
                    <a:pt x="628" y="84"/>
                  </a:lnTo>
                  <a:lnTo>
                    <a:pt x="632" y="72"/>
                  </a:lnTo>
                  <a:lnTo>
                    <a:pt x="636" y="66"/>
                  </a:lnTo>
                  <a:lnTo>
                    <a:pt x="642" y="64"/>
                  </a:lnTo>
                  <a:lnTo>
                    <a:pt x="654" y="64"/>
                  </a:lnTo>
                  <a:lnTo>
                    <a:pt x="672" y="66"/>
                  </a:lnTo>
                  <a:lnTo>
                    <a:pt x="694" y="124"/>
                  </a:lnTo>
                  <a:lnTo>
                    <a:pt x="704" y="136"/>
                  </a:lnTo>
                  <a:lnTo>
                    <a:pt x="712" y="144"/>
                  </a:lnTo>
                  <a:lnTo>
                    <a:pt x="722" y="152"/>
                  </a:lnTo>
                  <a:lnTo>
                    <a:pt x="758" y="152"/>
                  </a:lnTo>
                  <a:lnTo>
                    <a:pt x="774" y="140"/>
                  </a:lnTo>
                  <a:lnTo>
                    <a:pt x="790" y="128"/>
                  </a:lnTo>
                  <a:lnTo>
                    <a:pt x="796" y="138"/>
                  </a:lnTo>
                  <a:lnTo>
                    <a:pt x="796" y="152"/>
                  </a:lnTo>
                  <a:lnTo>
                    <a:pt x="794" y="170"/>
                  </a:lnTo>
                  <a:lnTo>
                    <a:pt x="790" y="188"/>
                  </a:lnTo>
                  <a:lnTo>
                    <a:pt x="786" y="196"/>
                  </a:lnTo>
                  <a:lnTo>
                    <a:pt x="780" y="204"/>
                  </a:lnTo>
                  <a:lnTo>
                    <a:pt x="766" y="208"/>
                  </a:lnTo>
                  <a:lnTo>
                    <a:pt x="752" y="208"/>
                  </a:lnTo>
                  <a:lnTo>
                    <a:pt x="720" y="192"/>
                  </a:lnTo>
                  <a:lnTo>
                    <a:pt x="694" y="192"/>
                  </a:lnTo>
                  <a:lnTo>
                    <a:pt x="676" y="196"/>
                  </a:lnTo>
                  <a:lnTo>
                    <a:pt x="668" y="198"/>
                  </a:lnTo>
                  <a:lnTo>
                    <a:pt x="660" y="204"/>
                  </a:lnTo>
                  <a:lnTo>
                    <a:pt x="642" y="218"/>
                  </a:lnTo>
                  <a:lnTo>
                    <a:pt x="630" y="236"/>
                  </a:lnTo>
                  <a:lnTo>
                    <a:pt x="630" y="256"/>
                  </a:lnTo>
                  <a:lnTo>
                    <a:pt x="630" y="266"/>
                  </a:lnTo>
                  <a:lnTo>
                    <a:pt x="636" y="280"/>
                  </a:lnTo>
                  <a:lnTo>
                    <a:pt x="638" y="290"/>
                  </a:lnTo>
                  <a:lnTo>
                    <a:pt x="642" y="296"/>
                  </a:lnTo>
                  <a:lnTo>
                    <a:pt x="646" y="302"/>
                  </a:lnTo>
                  <a:lnTo>
                    <a:pt x="652" y="308"/>
                  </a:lnTo>
                  <a:lnTo>
                    <a:pt x="658" y="310"/>
                  </a:lnTo>
                  <a:lnTo>
                    <a:pt x="666" y="308"/>
                  </a:lnTo>
                  <a:lnTo>
                    <a:pt x="676" y="304"/>
                  </a:lnTo>
                  <a:lnTo>
                    <a:pt x="692" y="302"/>
                  </a:lnTo>
                  <a:lnTo>
                    <a:pt x="698" y="300"/>
                  </a:lnTo>
                  <a:lnTo>
                    <a:pt x="706" y="300"/>
                  </a:lnTo>
                  <a:lnTo>
                    <a:pt x="710" y="304"/>
                  </a:lnTo>
                  <a:lnTo>
                    <a:pt x="714" y="308"/>
                  </a:lnTo>
                  <a:lnTo>
                    <a:pt x="716" y="318"/>
                  </a:lnTo>
                  <a:lnTo>
                    <a:pt x="718" y="330"/>
                  </a:lnTo>
                  <a:lnTo>
                    <a:pt x="704" y="378"/>
                  </a:lnTo>
                  <a:lnTo>
                    <a:pt x="696" y="390"/>
                  </a:lnTo>
                  <a:lnTo>
                    <a:pt x="690" y="400"/>
                  </a:lnTo>
                  <a:lnTo>
                    <a:pt x="690" y="410"/>
                  </a:lnTo>
                  <a:lnTo>
                    <a:pt x="692" y="418"/>
                  </a:lnTo>
                  <a:lnTo>
                    <a:pt x="698" y="426"/>
                  </a:lnTo>
                  <a:lnTo>
                    <a:pt x="706" y="432"/>
                  </a:lnTo>
                  <a:lnTo>
                    <a:pt x="718" y="438"/>
                  </a:lnTo>
                  <a:lnTo>
                    <a:pt x="734" y="444"/>
                  </a:lnTo>
                  <a:lnTo>
                    <a:pt x="732" y="472"/>
                  </a:lnTo>
                  <a:lnTo>
                    <a:pt x="730" y="486"/>
                  </a:lnTo>
                  <a:lnTo>
                    <a:pt x="724" y="502"/>
                  </a:lnTo>
                  <a:lnTo>
                    <a:pt x="724" y="510"/>
                  </a:lnTo>
                  <a:lnTo>
                    <a:pt x="724" y="520"/>
                  </a:lnTo>
                  <a:lnTo>
                    <a:pt x="726" y="528"/>
                  </a:lnTo>
                  <a:lnTo>
                    <a:pt x="730" y="536"/>
                  </a:lnTo>
                  <a:lnTo>
                    <a:pt x="760" y="572"/>
                  </a:lnTo>
                  <a:lnTo>
                    <a:pt x="828" y="590"/>
                  </a:lnTo>
                  <a:lnTo>
                    <a:pt x="836" y="596"/>
                  </a:lnTo>
                  <a:lnTo>
                    <a:pt x="842" y="600"/>
                  </a:lnTo>
                  <a:lnTo>
                    <a:pt x="850" y="604"/>
                  </a:lnTo>
                  <a:lnTo>
                    <a:pt x="876" y="606"/>
                  </a:lnTo>
                  <a:lnTo>
                    <a:pt x="882" y="628"/>
                  </a:lnTo>
                  <a:lnTo>
                    <a:pt x="876" y="636"/>
                  </a:lnTo>
                  <a:lnTo>
                    <a:pt x="872" y="644"/>
                  </a:lnTo>
                  <a:lnTo>
                    <a:pt x="850" y="658"/>
                  </a:lnTo>
                  <a:lnTo>
                    <a:pt x="832" y="666"/>
                  </a:lnTo>
                  <a:lnTo>
                    <a:pt x="818" y="666"/>
                  </a:lnTo>
                  <a:lnTo>
                    <a:pt x="806" y="668"/>
                  </a:lnTo>
                  <a:lnTo>
                    <a:pt x="794" y="672"/>
                  </a:lnTo>
                  <a:lnTo>
                    <a:pt x="784" y="676"/>
                  </a:lnTo>
                  <a:lnTo>
                    <a:pt x="764" y="686"/>
                  </a:lnTo>
                  <a:lnTo>
                    <a:pt x="744" y="700"/>
                  </a:lnTo>
                  <a:lnTo>
                    <a:pt x="736" y="716"/>
                  </a:lnTo>
                  <a:lnTo>
                    <a:pt x="728" y="726"/>
                  </a:lnTo>
                  <a:lnTo>
                    <a:pt x="720" y="734"/>
                  </a:lnTo>
                  <a:lnTo>
                    <a:pt x="682" y="734"/>
                  </a:lnTo>
                  <a:lnTo>
                    <a:pt x="662" y="756"/>
                  </a:lnTo>
                  <a:lnTo>
                    <a:pt x="656" y="760"/>
                  </a:lnTo>
                  <a:lnTo>
                    <a:pt x="650" y="764"/>
                  </a:lnTo>
                  <a:lnTo>
                    <a:pt x="642" y="766"/>
                  </a:lnTo>
                  <a:lnTo>
                    <a:pt x="636" y="766"/>
                  </a:lnTo>
                  <a:lnTo>
                    <a:pt x="628" y="754"/>
                  </a:lnTo>
                  <a:lnTo>
                    <a:pt x="620" y="746"/>
                  </a:lnTo>
                  <a:lnTo>
                    <a:pt x="612" y="742"/>
                  </a:lnTo>
                  <a:lnTo>
                    <a:pt x="604" y="742"/>
                  </a:lnTo>
                  <a:lnTo>
                    <a:pt x="596" y="744"/>
                  </a:lnTo>
                  <a:lnTo>
                    <a:pt x="588" y="748"/>
                  </a:lnTo>
                  <a:lnTo>
                    <a:pt x="574" y="758"/>
                  </a:lnTo>
                  <a:lnTo>
                    <a:pt x="564" y="760"/>
                  </a:lnTo>
                  <a:lnTo>
                    <a:pt x="556" y="760"/>
                  </a:lnTo>
                  <a:lnTo>
                    <a:pt x="548" y="758"/>
                  </a:lnTo>
                  <a:lnTo>
                    <a:pt x="544" y="756"/>
                  </a:lnTo>
                  <a:lnTo>
                    <a:pt x="534" y="748"/>
                  </a:lnTo>
                  <a:lnTo>
                    <a:pt x="526" y="740"/>
                  </a:lnTo>
                  <a:lnTo>
                    <a:pt x="514" y="738"/>
                  </a:lnTo>
                  <a:lnTo>
                    <a:pt x="506" y="738"/>
                  </a:lnTo>
                  <a:lnTo>
                    <a:pt x="498" y="738"/>
                  </a:lnTo>
                  <a:lnTo>
                    <a:pt x="492" y="742"/>
                  </a:lnTo>
                  <a:lnTo>
                    <a:pt x="486" y="746"/>
                  </a:lnTo>
                  <a:lnTo>
                    <a:pt x="482" y="750"/>
                  </a:lnTo>
                  <a:lnTo>
                    <a:pt x="474" y="764"/>
                  </a:lnTo>
                  <a:lnTo>
                    <a:pt x="468" y="768"/>
                  </a:lnTo>
                  <a:lnTo>
                    <a:pt x="462" y="770"/>
                  </a:lnTo>
                  <a:lnTo>
                    <a:pt x="454" y="770"/>
                  </a:lnTo>
                  <a:lnTo>
                    <a:pt x="448" y="768"/>
                  </a:lnTo>
                  <a:lnTo>
                    <a:pt x="436" y="762"/>
                  </a:lnTo>
                  <a:lnTo>
                    <a:pt x="430" y="756"/>
                  </a:lnTo>
                  <a:lnTo>
                    <a:pt x="414" y="756"/>
                  </a:lnTo>
                  <a:lnTo>
                    <a:pt x="404" y="766"/>
                  </a:lnTo>
                  <a:lnTo>
                    <a:pt x="398" y="774"/>
                  </a:lnTo>
                  <a:lnTo>
                    <a:pt x="396" y="784"/>
                  </a:lnTo>
                  <a:lnTo>
                    <a:pt x="394" y="802"/>
                  </a:lnTo>
                  <a:lnTo>
                    <a:pt x="402" y="814"/>
                  </a:lnTo>
                  <a:lnTo>
                    <a:pt x="410" y="826"/>
                  </a:lnTo>
                  <a:lnTo>
                    <a:pt x="412" y="832"/>
                  </a:lnTo>
                  <a:lnTo>
                    <a:pt x="412" y="840"/>
                  </a:lnTo>
                  <a:lnTo>
                    <a:pt x="412" y="850"/>
                  </a:lnTo>
                  <a:lnTo>
                    <a:pt x="410" y="860"/>
                  </a:lnTo>
                  <a:lnTo>
                    <a:pt x="410" y="872"/>
                  </a:lnTo>
                  <a:lnTo>
                    <a:pt x="414" y="886"/>
                  </a:lnTo>
                  <a:lnTo>
                    <a:pt x="416" y="902"/>
                  </a:lnTo>
                  <a:lnTo>
                    <a:pt x="420" y="922"/>
                  </a:lnTo>
                  <a:lnTo>
                    <a:pt x="412" y="928"/>
                  </a:lnTo>
                  <a:lnTo>
                    <a:pt x="406" y="9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6" name="Freeform 12"/>
            <p:cNvSpPr/>
            <p:nvPr/>
          </p:nvSpPr>
          <p:spPr bwMode="auto">
            <a:xfrm>
              <a:off x="4851400" y="5384800"/>
              <a:ext cx="1187450" cy="885825"/>
            </a:xfrm>
            <a:custGeom>
              <a:avLst/>
              <a:gdLst>
                <a:gd name="T0" fmla="*/ 450 w 748"/>
                <a:gd name="T1" fmla="*/ 540 h 558"/>
                <a:gd name="T2" fmla="*/ 440 w 748"/>
                <a:gd name="T3" fmla="*/ 532 h 558"/>
                <a:gd name="T4" fmla="*/ 422 w 748"/>
                <a:gd name="T5" fmla="*/ 516 h 558"/>
                <a:gd name="T6" fmla="*/ 406 w 748"/>
                <a:gd name="T7" fmla="*/ 508 h 558"/>
                <a:gd name="T8" fmla="*/ 390 w 748"/>
                <a:gd name="T9" fmla="*/ 536 h 558"/>
                <a:gd name="T10" fmla="*/ 280 w 748"/>
                <a:gd name="T11" fmla="*/ 532 h 558"/>
                <a:gd name="T12" fmla="*/ 218 w 748"/>
                <a:gd name="T13" fmla="*/ 498 h 558"/>
                <a:gd name="T14" fmla="*/ 204 w 748"/>
                <a:gd name="T15" fmla="*/ 478 h 558"/>
                <a:gd name="T16" fmla="*/ 212 w 748"/>
                <a:gd name="T17" fmla="*/ 432 h 558"/>
                <a:gd name="T18" fmla="*/ 188 w 748"/>
                <a:gd name="T19" fmla="*/ 390 h 558"/>
                <a:gd name="T20" fmla="*/ 142 w 748"/>
                <a:gd name="T21" fmla="*/ 382 h 558"/>
                <a:gd name="T22" fmla="*/ 82 w 748"/>
                <a:gd name="T23" fmla="*/ 368 h 558"/>
                <a:gd name="T24" fmla="*/ 104 w 748"/>
                <a:gd name="T25" fmla="*/ 342 h 558"/>
                <a:gd name="T26" fmla="*/ 140 w 748"/>
                <a:gd name="T27" fmla="*/ 316 h 558"/>
                <a:gd name="T28" fmla="*/ 142 w 748"/>
                <a:gd name="T29" fmla="*/ 262 h 558"/>
                <a:gd name="T30" fmla="*/ 102 w 748"/>
                <a:gd name="T31" fmla="*/ 252 h 558"/>
                <a:gd name="T32" fmla="*/ 20 w 748"/>
                <a:gd name="T33" fmla="*/ 222 h 558"/>
                <a:gd name="T34" fmla="*/ 0 w 748"/>
                <a:gd name="T35" fmla="*/ 192 h 558"/>
                <a:gd name="T36" fmla="*/ 22 w 748"/>
                <a:gd name="T37" fmla="*/ 162 h 558"/>
                <a:gd name="T38" fmla="*/ 62 w 748"/>
                <a:gd name="T39" fmla="*/ 154 h 558"/>
                <a:gd name="T40" fmla="*/ 120 w 748"/>
                <a:gd name="T41" fmla="*/ 190 h 558"/>
                <a:gd name="T42" fmla="*/ 156 w 748"/>
                <a:gd name="T43" fmla="*/ 192 h 558"/>
                <a:gd name="T44" fmla="*/ 206 w 748"/>
                <a:gd name="T45" fmla="*/ 156 h 558"/>
                <a:gd name="T46" fmla="*/ 240 w 748"/>
                <a:gd name="T47" fmla="*/ 98 h 558"/>
                <a:gd name="T48" fmla="*/ 274 w 748"/>
                <a:gd name="T49" fmla="*/ 110 h 558"/>
                <a:gd name="T50" fmla="*/ 308 w 748"/>
                <a:gd name="T51" fmla="*/ 128 h 558"/>
                <a:gd name="T52" fmla="*/ 342 w 748"/>
                <a:gd name="T53" fmla="*/ 134 h 558"/>
                <a:gd name="T54" fmla="*/ 410 w 748"/>
                <a:gd name="T55" fmla="*/ 100 h 558"/>
                <a:gd name="T56" fmla="*/ 442 w 748"/>
                <a:gd name="T57" fmla="*/ 78 h 558"/>
                <a:gd name="T58" fmla="*/ 470 w 748"/>
                <a:gd name="T59" fmla="*/ 52 h 558"/>
                <a:gd name="T60" fmla="*/ 514 w 748"/>
                <a:gd name="T61" fmla="*/ 38 h 558"/>
                <a:gd name="T62" fmla="*/ 588 w 748"/>
                <a:gd name="T63" fmla="*/ 10 h 558"/>
                <a:gd name="T64" fmla="*/ 632 w 748"/>
                <a:gd name="T65" fmla="*/ 0 h 558"/>
                <a:gd name="T66" fmla="*/ 672 w 748"/>
                <a:gd name="T67" fmla="*/ 54 h 558"/>
                <a:gd name="T68" fmla="*/ 640 w 748"/>
                <a:gd name="T69" fmla="*/ 112 h 558"/>
                <a:gd name="T70" fmla="*/ 642 w 748"/>
                <a:gd name="T71" fmla="*/ 142 h 558"/>
                <a:gd name="T72" fmla="*/ 682 w 748"/>
                <a:gd name="T73" fmla="*/ 172 h 558"/>
                <a:gd name="T74" fmla="*/ 734 w 748"/>
                <a:gd name="T75" fmla="*/ 180 h 558"/>
                <a:gd name="T76" fmla="*/ 748 w 748"/>
                <a:gd name="T77" fmla="*/ 220 h 558"/>
                <a:gd name="T78" fmla="*/ 734 w 748"/>
                <a:gd name="T79" fmla="*/ 254 h 558"/>
                <a:gd name="T80" fmla="*/ 722 w 748"/>
                <a:gd name="T81" fmla="*/ 264 h 558"/>
                <a:gd name="T82" fmla="*/ 712 w 748"/>
                <a:gd name="T83" fmla="*/ 312 h 558"/>
                <a:gd name="T84" fmla="*/ 688 w 748"/>
                <a:gd name="T85" fmla="*/ 346 h 558"/>
                <a:gd name="T86" fmla="*/ 672 w 748"/>
                <a:gd name="T87" fmla="*/ 360 h 558"/>
                <a:gd name="T88" fmla="*/ 634 w 748"/>
                <a:gd name="T89" fmla="*/ 406 h 558"/>
                <a:gd name="T90" fmla="*/ 614 w 748"/>
                <a:gd name="T91" fmla="*/ 424 h 558"/>
                <a:gd name="T92" fmla="*/ 586 w 748"/>
                <a:gd name="T93" fmla="*/ 448 h 558"/>
                <a:gd name="T94" fmla="*/ 570 w 748"/>
                <a:gd name="T95" fmla="*/ 468 h 558"/>
                <a:gd name="T96" fmla="*/ 566 w 748"/>
                <a:gd name="T97" fmla="*/ 474 h 558"/>
                <a:gd name="T98" fmla="*/ 546 w 748"/>
                <a:gd name="T99" fmla="*/ 484 h 558"/>
                <a:gd name="T100" fmla="*/ 518 w 748"/>
                <a:gd name="T101" fmla="*/ 534 h 558"/>
                <a:gd name="T102" fmla="*/ 466 w 748"/>
                <a:gd name="T103" fmla="*/ 558 h 5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48" h="558">
                  <a:moveTo>
                    <a:pt x="450" y="558"/>
                  </a:moveTo>
                  <a:lnTo>
                    <a:pt x="450" y="558"/>
                  </a:lnTo>
                  <a:lnTo>
                    <a:pt x="450" y="540"/>
                  </a:lnTo>
                  <a:lnTo>
                    <a:pt x="446" y="540"/>
                  </a:lnTo>
                  <a:lnTo>
                    <a:pt x="444" y="538"/>
                  </a:lnTo>
                  <a:lnTo>
                    <a:pt x="440" y="532"/>
                  </a:lnTo>
                  <a:lnTo>
                    <a:pt x="428" y="530"/>
                  </a:lnTo>
                  <a:lnTo>
                    <a:pt x="426" y="522"/>
                  </a:lnTo>
                  <a:lnTo>
                    <a:pt x="422" y="516"/>
                  </a:lnTo>
                  <a:lnTo>
                    <a:pt x="418" y="510"/>
                  </a:lnTo>
                  <a:lnTo>
                    <a:pt x="414" y="508"/>
                  </a:lnTo>
                  <a:lnTo>
                    <a:pt x="410" y="508"/>
                  </a:lnTo>
                  <a:lnTo>
                    <a:pt x="406" y="508"/>
                  </a:lnTo>
                  <a:lnTo>
                    <a:pt x="396" y="510"/>
                  </a:lnTo>
                  <a:lnTo>
                    <a:pt x="390" y="536"/>
                  </a:lnTo>
                  <a:lnTo>
                    <a:pt x="322" y="540"/>
                  </a:lnTo>
                  <a:lnTo>
                    <a:pt x="280" y="532"/>
                  </a:lnTo>
                  <a:lnTo>
                    <a:pt x="246" y="528"/>
                  </a:lnTo>
                  <a:lnTo>
                    <a:pt x="218" y="498"/>
                  </a:lnTo>
                  <a:lnTo>
                    <a:pt x="208" y="478"/>
                  </a:lnTo>
                  <a:lnTo>
                    <a:pt x="204" y="478"/>
                  </a:lnTo>
                  <a:lnTo>
                    <a:pt x="200" y="464"/>
                  </a:lnTo>
                  <a:lnTo>
                    <a:pt x="202" y="452"/>
                  </a:lnTo>
                  <a:lnTo>
                    <a:pt x="206" y="442"/>
                  </a:lnTo>
                  <a:lnTo>
                    <a:pt x="212" y="432"/>
                  </a:lnTo>
                  <a:lnTo>
                    <a:pt x="212" y="406"/>
                  </a:lnTo>
                  <a:lnTo>
                    <a:pt x="188" y="390"/>
                  </a:lnTo>
                  <a:lnTo>
                    <a:pt x="188" y="384"/>
                  </a:lnTo>
                  <a:lnTo>
                    <a:pt x="142" y="382"/>
                  </a:lnTo>
                  <a:lnTo>
                    <a:pt x="104" y="378"/>
                  </a:lnTo>
                  <a:lnTo>
                    <a:pt x="82" y="368"/>
                  </a:lnTo>
                  <a:lnTo>
                    <a:pt x="72" y="344"/>
                  </a:lnTo>
                  <a:lnTo>
                    <a:pt x="104" y="342"/>
                  </a:lnTo>
                  <a:lnTo>
                    <a:pt x="112" y="338"/>
                  </a:lnTo>
                  <a:lnTo>
                    <a:pt x="122" y="332"/>
                  </a:lnTo>
                  <a:lnTo>
                    <a:pt x="140" y="316"/>
                  </a:lnTo>
                  <a:lnTo>
                    <a:pt x="148" y="300"/>
                  </a:lnTo>
                  <a:lnTo>
                    <a:pt x="150" y="286"/>
                  </a:lnTo>
                  <a:lnTo>
                    <a:pt x="148" y="274"/>
                  </a:lnTo>
                  <a:lnTo>
                    <a:pt x="142" y="262"/>
                  </a:lnTo>
                  <a:lnTo>
                    <a:pt x="114" y="260"/>
                  </a:lnTo>
                  <a:lnTo>
                    <a:pt x="102" y="252"/>
                  </a:lnTo>
                  <a:lnTo>
                    <a:pt x="88" y="246"/>
                  </a:lnTo>
                  <a:lnTo>
                    <a:pt x="64" y="238"/>
                  </a:lnTo>
                  <a:lnTo>
                    <a:pt x="40" y="230"/>
                  </a:lnTo>
                  <a:lnTo>
                    <a:pt x="20" y="222"/>
                  </a:lnTo>
                  <a:lnTo>
                    <a:pt x="6" y="204"/>
                  </a:lnTo>
                  <a:lnTo>
                    <a:pt x="2" y="196"/>
                  </a:lnTo>
                  <a:lnTo>
                    <a:pt x="0" y="192"/>
                  </a:lnTo>
                  <a:lnTo>
                    <a:pt x="12" y="174"/>
                  </a:lnTo>
                  <a:lnTo>
                    <a:pt x="18" y="166"/>
                  </a:lnTo>
                  <a:lnTo>
                    <a:pt x="22" y="162"/>
                  </a:lnTo>
                  <a:lnTo>
                    <a:pt x="30" y="158"/>
                  </a:lnTo>
                  <a:lnTo>
                    <a:pt x="36" y="156"/>
                  </a:lnTo>
                  <a:lnTo>
                    <a:pt x="48" y="154"/>
                  </a:lnTo>
                  <a:lnTo>
                    <a:pt x="62" y="154"/>
                  </a:lnTo>
                  <a:lnTo>
                    <a:pt x="90" y="164"/>
                  </a:lnTo>
                  <a:lnTo>
                    <a:pt x="120" y="190"/>
                  </a:lnTo>
                  <a:lnTo>
                    <a:pt x="130" y="192"/>
                  </a:lnTo>
                  <a:lnTo>
                    <a:pt x="142" y="192"/>
                  </a:lnTo>
                  <a:lnTo>
                    <a:pt x="156" y="192"/>
                  </a:lnTo>
                  <a:lnTo>
                    <a:pt x="172" y="190"/>
                  </a:lnTo>
                  <a:lnTo>
                    <a:pt x="188" y="174"/>
                  </a:lnTo>
                  <a:lnTo>
                    <a:pt x="206" y="156"/>
                  </a:lnTo>
                  <a:lnTo>
                    <a:pt x="222" y="136"/>
                  </a:lnTo>
                  <a:lnTo>
                    <a:pt x="238" y="120"/>
                  </a:lnTo>
                  <a:lnTo>
                    <a:pt x="240" y="98"/>
                  </a:lnTo>
                  <a:lnTo>
                    <a:pt x="264" y="96"/>
                  </a:lnTo>
                  <a:lnTo>
                    <a:pt x="274" y="110"/>
                  </a:lnTo>
                  <a:lnTo>
                    <a:pt x="284" y="114"/>
                  </a:lnTo>
                  <a:lnTo>
                    <a:pt x="294" y="120"/>
                  </a:lnTo>
                  <a:lnTo>
                    <a:pt x="308" y="128"/>
                  </a:lnTo>
                  <a:lnTo>
                    <a:pt x="324" y="134"/>
                  </a:lnTo>
                  <a:lnTo>
                    <a:pt x="342" y="134"/>
                  </a:lnTo>
                  <a:lnTo>
                    <a:pt x="384" y="120"/>
                  </a:lnTo>
                  <a:lnTo>
                    <a:pt x="398" y="108"/>
                  </a:lnTo>
                  <a:lnTo>
                    <a:pt x="410" y="100"/>
                  </a:lnTo>
                  <a:lnTo>
                    <a:pt x="422" y="92"/>
                  </a:lnTo>
                  <a:lnTo>
                    <a:pt x="438" y="84"/>
                  </a:lnTo>
                  <a:lnTo>
                    <a:pt x="442" y="78"/>
                  </a:lnTo>
                  <a:lnTo>
                    <a:pt x="450" y="72"/>
                  </a:lnTo>
                  <a:lnTo>
                    <a:pt x="462" y="56"/>
                  </a:lnTo>
                  <a:lnTo>
                    <a:pt x="470" y="52"/>
                  </a:lnTo>
                  <a:lnTo>
                    <a:pt x="476" y="46"/>
                  </a:lnTo>
                  <a:lnTo>
                    <a:pt x="494" y="40"/>
                  </a:lnTo>
                  <a:lnTo>
                    <a:pt x="514" y="38"/>
                  </a:lnTo>
                  <a:lnTo>
                    <a:pt x="550" y="36"/>
                  </a:lnTo>
                  <a:lnTo>
                    <a:pt x="570" y="22"/>
                  </a:lnTo>
                  <a:lnTo>
                    <a:pt x="588" y="10"/>
                  </a:lnTo>
                  <a:lnTo>
                    <a:pt x="596" y="6"/>
                  </a:lnTo>
                  <a:lnTo>
                    <a:pt x="606" y="2"/>
                  </a:lnTo>
                  <a:lnTo>
                    <a:pt x="618" y="0"/>
                  </a:lnTo>
                  <a:lnTo>
                    <a:pt x="632" y="0"/>
                  </a:lnTo>
                  <a:lnTo>
                    <a:pt x="654" y="36"/>
                  </a:lnTo>
                  <a:lnTo>
                    <a:pt x="672" y="54"/>
                  </a:lnTo>
                  <a:lnTo>
                    <a:pt x="656" y="82"/>
                  </a:lnTo>
                  <a:lnTo>
                    <a:pt x="646" y="96"/>
                  </a:lnTo>
                  <a:lnTo>
                    <a:pt x="640" y="112"/>
                  </a:lnTo>
                  <a:lnTo>
                    <a:pt x="638" y="140"/>
                  </a:lnTo>
                  <a:lnTo>
                    <a:pt x="642" y="142"/>
                  </a:lnTo>
                  <a:lnTo>
                    <a:pt x="650" y="142"/>
                  </a:lnTo>
                  <a:lnTo>
                    <a:pt x="672" y="142"/>
                  </a:lnTo>
                  <a:lnTo>
                    <a:pt x="682" y="172"/>
                  </a:lnTo>
                  <a:lnTo>
                    <a:pt x="690" y="184"/>
                  </a:lnTo>
                  <a:lnTo>
                    <a:pt x="734" y="180"/>
                  </a:lnTo>
                  <a:lnTo>
                    <a:pt x="740" y="190"/>
                  </a:lnTo>
                  <a:lnTo>
                    <a:pt x="744" y="204"/>
                  </a:lnTo>
                  <a:lnTo>
                    <a:pt x="748" y="220"/>
                  </a:lnTo>
                  <a:lnTo>
                    <a:pt x="748" y="238"/>
                  </a:lnTo>
                  <a:lnTo>
                    <a:pt x="740" y="248"/>
                  </a:lnTo>
                  <a:lnTo>
                    <a:pt x="734" y="254"/>
                  </a:lnTo>
                  <a:lnTo>
                    <a:pt x="726" y="258"/>
                  </a:lnTo>
                  <a:lnTo>
                    <a:pt x="724" y="262"/>
                  </a:lnTo>
                  <a:lnTo>
                    <a:pt x="722" y="264"/>
                  </a:lnTo>
                  <a:lnTo>
                    <a:pt x="718" y="266"/>
                  </a:lnTo>
                  <a:lnTo>
                    <a:pt x="712" y="312"/>
                  </a:lnTo>
                  <a:lnTo>
                    <a:pt x="706" y="324"/>
                  </a:lnTo>
                  <a:lnTo>
                    <a:pt x="700" y="338"/>
                  </a:lnTo>
                  <a:lnTo>
                    <a:pt x="688" y="346"/>
                  </a:lnTo>
                  <a:lnTo>
                    <a:pt x="682" y="350"/>
                  </a:lnTo>
                  <a:lnTo>
                    <a:pt x="682" y="356"/>
                  </a:lnTo>
                  <a:lnTo>
                    <a:pt x="672" y="360"/>
                  </a:lnTo>
                  <a:lnTo>
                    <a:pt x="664" y="366"/>
                  </a:lnTo>
                  <a:lnTo>
                    <a:pt x="656" y="376"/>
                  </a:lnTo>
                  <a:lnTo>
                    <a:pt x="648" y="386"/>
                  </a:lnTo>
                  <a:lnTo>
                    <a:pt x="634" y="406"/>
                  </a:lnTo>
                  <a:lnTo>
                    <a:pt x="626" y="414"/>
                  </a:lnTo>
                  <a:lnTo>
                    <a:pt x="616" y="420"/>
                  </a:lnTo>
                  <a:lnTo>
                    <a:pt x="614" y="424"/>
                  </a:lnTo>
                  <a:lnTo>
                    <a:pt x="610" y="428"/>
                  </a:lnTo>
                  <a:lnTo>
                    <a:pt x="600" y="434"/>
                  </a:lnTo>
                  <a:lnTo>
                    <a:pt x="586" y="448"/>
                  </a:lnTo>
                  <a:lnTo>
                    <a:pt x="572" y="464"/>
                  </a:lnTo>
                  <a:lnTo>
                    <a:pt x="570" y="466"/>
                  </a:lnTo>
                  <a:lnTo>
                    <a:pt x="570" y="468"/>
                  </a:lnTo>
                  <a:lnTo>
                    <a:pt x="566" y="468"/>
                  </a:lnTo>
                  <a:lnTo>
                    <a:pt x="566" y="474"/>
                  </a:lnTo>
                  <a:lnTo>
                    <a:pt x="560" y="474"/>
                  </a:lnTo>
                  <a:lnTo>
                    <a:pt x="556" y="476"/>
                  </a:lnTo>
                  <a:lnTo>
                    <a:pt x="546" y="484"/>
                  </a:lnTo>
                  <a:lnTo>
                    <a:pt x="532" y="500"/>
                  </a:lnTo>
                  <a:lnTo>
                    <a:pt x="518" y="534"/>
                  </a:lnTo>
                  <a:lnTo>
                    <a:pt x="502" y="538"/>
                  </a:lnTo>
                  <a:lnTo>
                    <a:pt x="488" y="544"/>
                  </a:lnTo>
                  <a:lnTo>
                    <a:pt x="478" y="550"/>
                  </a:lnTo>
                  <a:lnTo>
                    <a:pt x="466" y="558"/>
                  </a:lnTo>
                  <a:lnTo>
                    <a:pt x="450" y="55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7" name="Freeform 13"/>
            <p:cNvSpPr/>
            <p:nvPr/>
          </p:nvSpPr>
          <p:spPr bwMode="auto">
            <a:xfrm>
              <a:off x="7381875" y="5387975"/>
              <a:ext cx="282575" cy="654050"/>
            </a:xfrm>
            <a:custGeom>
              <a:avLst/>
              <a:gdLst>
                <a:gd name="T0" fmla="*/ 82 w 178"/>
                <a:gd name="T1" fmla="*/ 412 h 412"/>
                <a:gd name="T2" fmla="*/ 82 w 178"/>
                <a:gd name="T3" fmla="*/ 412 h 412"/>
                <a:gd name="T4" fmla="*/ 50 w 178"/>
                <a:gd name="T5" fmla="*/ 364 h 412"/>
                <a:gd name="T6" fmla="*/ 50 w 178"/>
                <a:gd name="T7" fmla="*/ 364 h 412"/>
                <a:gd name="T8" fmla="*/ 40 w 178"/>
                <a:gd name="T9" fmla="*/ 360 h 412"/>
                <a:gd name="T10" fmla="*/ 34 w 178"/>
                <a:gd name="T11" fmla="*/ 356 h 412"/>
                <a:gd name="T12" fmla="*/ 28 w 178"/>
                <a:gd name="T13" fmla="*/ 350 h 412"/>
                <a:gd name="T14" fmla="*/ 26 w 178"/>
                <a:gd name="T15" fmla="*/ 346 h 412"/>
                <a:gd name="T16" fmla="*/ 20 w 178"/>
                <a:gd name="T17" fmla="*/ 336 h 412"/>
                <a:gd name="T18" fmla="*/ 16 w 178"/>
                <a:gd name="T19" fmla="*/ 324 h 412"/>
                <a:gd name="T20" fmla="*/ 16 w 178"/>
                <a:gd name="T21" fmla="*/ 324 h 412"/>
                <a:gd name="T22" fmla="*/ 0 w 178"/>
                <a:gd name="T23" fmla="*/ 304 h 412"/>
                <a:gd name="T24" fmla="*/ 0 w 178"/>
                <a:gd name="T25" fmla="*/ 304 h 412"/>
                <a:gd name="T26" fmla="*/ 2 w 178"/>
                <a:gd name="T27" fmla="*/ 280 h 412"/>
                <a:gd name="T28" fmla="*/ 6 w 178"/>
                <a:gd name="T29" fmla="*/ 258 h 412"/>
                <a:gd name="T30" fmla="*/ 8 w 178"/>
                <a:gd name="T31" fmla="*/ 238 h 412"/>
                <a:gd name="T32" fmla="*/ 8 w 178"/>
                <a:gd name="T33" fmla="*/ 228 h 412"/>
                <a:gd name="T34" fmla="*/ 6 w 178"/>
                <a:gd name="T35" fmla="*/ 220 h 412"/>
                <a:gd name="T36" fmla="*/ 6 w 178"/>
                <a:gd name="T37" fmla="*/ 220 h 412"/>
                <a:gd name="T38" fmla="*/ 6 w 178"/>
                <a:gd name="T39" fmla="*/ 196 h 412"/>
                <a:gd name="T40" fmla="*/ 10 w 178"/>
                <a:gd name="T41" fmla="*/ 180 h 412"/>
                <a:gd name="T42" fmla="*/ 16 w 178"/>
                <a:gd name="T43" fmla="*/ 166 h 412"/>
                <a:gd name="T44" fmla="*/ 30 w 178"/>
                <a:gd name="T45" fmla="*/ 150 h 412"/>
                <a:gd name="T46" fmla="*/ 30 w 178"/>
                <a:gd name="T47" fmla="*/ 150 h 412"/>
                <a:gd name="T48" fmla="*/ 38 w 178"/>
                <a:gd name="T49" fmla="*/ 112 h 412"/>
                <a:gd name="T50" fmla="*/ 38 w 178"/>
                <a:gd name="T51" fmla="*/ 112 h 412"/>
                <a:gd name="T52" fmla="*/ 60 w 178"/>
                <a:gd name="T53" fmla="*/ 64 h 412"/>
                <a:gd name="T54" fmla="*/ 60 w 178"/>
                <a:gd name="T55" fmla="*/ 64 h 412"/>
                <a:gd name="T56" fmla="*/ 76 w 178"/>
                <a:gd name="T57" fmla="*/ 44 h 412"/>
                <a:gd name="T58" fmla="*/ 90 w 178"/>
                <a:gd name="T59" fmla="*/ 28 h 412"/>
                <a:gd name="T60" fmla="*/ 104 w 178"/>
                <a:gd name="T61" fmla="*/ 14 h 412"/>
                <a:gd name="T62" fmla="*/ 122 w 178"/>
                <a:gd name="T63" fmla="*/ 0 h 412"/>
                <a:gd name="T64" fmla="*/ 122 w 178"/>
                <a:gd name="T65" fmla="*/ 0 h 412"/>
                <a:gd name="T66" fmla="*/ 164 w 178"/>
                <a:gd name="T67" fmla="*/ 2 h 412"/>
                <a:gd name="T68" fmla="*/ 164 w 178"/>
                <a:gd name="T69" fmla="*/ 2 h 412"/>
                <a:gd name="T70" fmla="*/ 170 w 178"/>
                <a:gd name="T71" fmla="*/ 6 h 412"/>
                <a:gd name="T72" fmla="*/ 170 w 178"/>
                <a:gd name="T73" fmla="*/ 6 h 412"/>
                <a:gd name="T74" fmla="*/ 176 w 178"/>
                <a:gd name="T75" fmla="*/ 30 h 412"/>
                <a:gd name="T76" fmla="*/ 178 w 178"/>
                <a:gd name="T77" fmla="*/ 44 h 412"/>
                <a:gd name="T78" fmla="*/ 178 w 178"/>
                <a:gd name="T79" fmla="*/ 58 h 412"/>
                <a:gd name="T80" fmla="*/ 178 w 178"/>
                <a:gd name="T81" fmla="*/ 58 h 412"/>
                <a:gd name="T82" fmla="*/ 172 w 178"/>
                <a:gd name="T83" fmla="*/ 72 h 412"/>
                <a:gd name="T84" fmla="*/ 168 w 178"/>
                <a:gd name="T85" fmla="*/ 86 h 412"/>
                <a:gd name="T86" fmla="*/ 166 w 178"/>
                <a:gd name="T87" fmla="*/ 102 h 412"/>
                <a:gd name="T88" fmla="*/ 166 w 178"/>
                <a:gd name="T89" fmla="*/ 118 h 412"/>
                <a:gd name="T90" fmla="*/ 168 w 178"/>
                <a:gd name="T91" fmla="*/ 154 h 412"/>
                <a:gd name="T92" fmla="*/ 170 w 178"/>
                <a:gd name="T93" fmla="*/ 188 h 412"/>
                <a:gd name="T94" fmla="*/ 170 w 178"/>
                <a:gd name="T95" fmla="*/ 188 h 412"/>
                <a:gd name="T96" fmla="*/ 164 w 178"/>
                <a:gd name="T97" fmla="*/ 202 h 412"/>
                <a:gd name="T98" fmla="*/ 158 w 178"/>
                <a:gd name="T99" fmla="*/ 218 h 412"/>
                <a:gd name="T100" fmla="*/ 158 w 178"/>
                <a:gd name="T101" fmla="*/ 218 h 412"/>
                <a:gd name="T102" fmla="*/ 118 w 178"/>
                <a:gd name="T103" fmla="*/ 304 h 412"/>
                <a:gd name="T104" fmla="*/ 118 w 178"/>
                <a:gd name="T105" fmla="*/ 304 h 412"/>
                <a:gd name="T106" fmla="*/ 108 w 178"/>
                <a:gd name="T107" fmla="*/ 398 h 412"/>
                <a:gd name="T108" fmla="*/ 108 w 178"/>
                <a:gd name="T109" fmla="*/ 398 h 412"/>
                <a:gd name="T110" fmla="*/ 98 w 178"/>
                <a:gd name="T111" fmla="*/ 408 h 412"/>
                <a:gd name="T112" fmla="*/ 98 w 178"/>
                <a:gd name="T113" fmla="*/ 408 h 412"/>
                <a:gd name="T114" fmla="*/ 90 w 178"/>
                <a:gd name="T115" fmla="*/ 410 h 412"/>
                <a:gd name="T116" fmla="*/ 82 w 178"/>
                <a:gd name="T117" fmla="*/ 412 h 412"/>
                <a:gd name="T118" fmla="*/ 82 w 178"/>
                <a:gd name="T119" fmla="*/ 412 h 4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 h="412">
                  <a:moveTo>
                    <a:pt x="82" y="412"/>
                  </a:moveTo>
                  <a:lnTo>
                    <a:pt x="82" y="412"/>
                  </a:lnTo>
                  <a:lnTo>
                    <a:pt x="50" y="364"/>
                  </a:lnTo>
                  <a:lnTo>
                    <a:pt x="40" y="360"/>
                  </a:lnTo>
                  <a:lnTo>
                    <a:pt x="34" y="356"/>
                  </a:lnTo>
                  <a:lnTo>
                    <a:pt x="28" y="350"/>
                  </a:lnTo>
                  <a:lnTo>
                    <a:pt x="26" y="346"/>
                  </a:lnTo>
                  <a:lnTo>
                    <a:pt x="20" y="336"/>
                  </a:lnTo>
                  <a:lnTo>
                    <a:pt x="16" y="324"/>
                  </a:lnTo>
                  <a:lnTo>
                    <a:pt x="0" y="304"/>
                  </a:lnTo>
                  <a:lnTo>
                    <a:pt x="2" y="280"/>
                  </a:lnTo>
                  <a:lnTo>
                    <a:pt x="6" y="258"/>
                  </a:lnTo>
                  <a:lnTo>
                    <a:pt x="8" y="238"/>
                  </a:lnTo>
                  <a:lnTo>
                    <a:pt x="8" y="228"/>
                  </a:lnTo>
                  <a:lnTo>
                    <a:pt x="6" y="220"/>
                  </a:lnTo>
                  <a:lnTo>
                    <a:pt x="6" y="196"/>
                  </a:lnTo>
                  <a:lnTo>
                    <a:pt x="10" y="180"/>
                  </a:lnTo>
                  <a:lnTo>
                    <a:pt x="16" y="166"/>
                  </a:lnTo>
                  <a:lnTo>
                    <a:pt x="30" y="150"/>
                  </a:lnTo>
                  <a:lnTo>
                    <a:pt x="38" y="112"/>
                  </a:lnTo>
                  <a:lnTo>
                    <a:pt x="60" y="64"/>
                  </a:lnTo>
                  <a:lnTo>
                    <a:pt x="76" y="44"/>
                  </a:lnTo>
                  <a:lnTo>
                    <a:pt x="90" y="28"/>
                  </a:lnTo>
                  <a:lnTo>
                    <a:pt x="104" y="14"/>
                  </a:lnTo>
                  <a:lnTo>
                    <a:pt x="122" y="0"/>
                  </a:lnTo>
                  <a:lnTo>
                    <a:pt x="164" y="2"/>
                  </a:lnTo>
                  <a:lnTo>
                    <a:pt x="170" y="6"/>
                  </a:lnTo>
                  <a:lnTo>
                    <a:pt x="176" y="30"/>
                  </a:lnTo>
                  <a:lnTo>
                    <a:pt x="178" y="44"/>
                  </a:lnTo>
                  <a:lnTo>
                    <a:pt x="178" y="58"/>
                  </a:lnTo>
                  <a:lnTo>
                    <a:pt x="172" y="72"/>
                  </a:lnTo>
                  <a:lnTo>
                    <a:pt x="168" y="86"/>
                  </a:lnTo>
                  <a:lnTo>
                    <a:pt x="166" y="102"/>
                  </a:lnTo>
                  <a:lnTo>
                    <a:pt x="166" y="118"/>
                  </a:lnTo>
                  <a:lnTo>
                    <a:pt x="168" y="154"/>
                  </a:lnTo>
                  <a:lnTo>
                    <a:pt x="170" y="188"/>
                  </a:lnTo>
                  <a:lnTo>
                    <a:pt x="164" y="202"/>
                  </a:lnTo>
                  <a:lnTo>
                    <a:pt x="158" y="218"/>
                  </a:lnTo>
                  <a:lnTo>
                    <a:pt x="118" y="304"/>
                  </a:lnTo>
                  <a:lnTo>
                    <a:pt x="108" y="398"/>
                  </a:lnTo>
                  <a:lnTo>
                    <a:pt x="98" y="408"/>
                  </a:lnTo>
                  <a:lnTo>
                    <a:pt x="90" y="410"/>
                  </a:lnTo>
                  <a:lnTo>
                    <a:pt x="82" y="41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8" name="Freeform 14"/>
            <p:cNvSpPr/>
            <p:nvPr/>
          </p:nvSpPr>
          <p:spPr bwMode="auto">
            <a:xfrm>
              <a:off x="7407275" y="5405437"/>
              <a:ext cx="247650" cy="619125"/>
            </a:xfrm>
            <a:custGeom>
              <a:avLst/>
              <a:gdLst>
                <a:gd name="T0" fmla="*/ 76 w 156"/>
                <a:gd name="T1" fmla="*/ 390 h 390"/>
                <a:gd name="T2" fmla="*/ 76 w 156"/>
                <a:gd name="T3" fmla="*/ 390 h 390"/>
                <a:gd name="T4" fmla="*/ 46 w 156"/>
                <a:gd name="T5" fmla="*/ 344 h 390"/>
                <a:gd name="T6" fmla="*/ 46 w 156"/>
                <a:gd name="T7" fmla="*/ 344 h 390"/>
                <a:gd name="T8" fmla="*/ 26 w 156"/>
                <a:gd name="T9" fmla="*/ 338 h 390"/>
                <a:gd name="T10" fmla="*/ 26 w 156"/>
                <a:gd name="T11" fmla="*/ 338 h 390"/>
                <a:gd name="T12" fmla="*/ 22 w 156"/>
                <a:gd name="T13" fmla="*/ 324 h 390"/>
                <a:gd name="T14" fmla="*/ 14 w 156"/>
                <a:gd name="T15" fmla="*/ 310 h 390"/>
                <a:gd name="T16" fmla="*/ 6 w 156"/>
                <a:gd name="T17" fmla="*/ 300 h 390"/>
                <a:gd name="T18" fmla="*/ 0 w 156"/>
                <a:gd name="T19" fmla="*/ 294 h 390"/>
                <a:gd name="T20" fmla="*/ 0 w 156"/>
                <a:gd name="T21" fmla="*/ 294 h 390"/>
                <a:gd name="T22" fmla="*/ 0 w 156"/>
                <a:gd name="T23" fmla="*/ 272 h 390"/>
                <a:gd name="T24" fmla="*/ 0 w 156"/>
                <a:gd name="T25" fmla="*/ 272 h 390"/>
                <a:gd name="T26" fmla="*/ 4 w 156"/>
                <a:gd name="T27" fmla="*/ 242 h 390"/>
                <a:gd name="T28" fmla="*/ 6 w 156"/>
                <a:gd name="T29" fmla="*/ 230 h 390"/>
                <a:gd name="T30" fmla="*/ 8 w 156"/>
                <a:gd name="T31" fmla="*/ 216 h 390"/>
                <a:gd name="T32" fmla="*/ 8 w 156"/>
                <a:gd name="T33" fmla="*/ 216 h 390"/>
                <a:gd name="T34" fmla="*/ 4 w 156"/>
                <a:gd name="T35" fmla="*/ 202 h 390"/>
                <a:gd name="T36" fmla="*/ 4 w 156"/>
                <a:gd name="T37" fmla="*/ 192 h 390"/>
                <a:gd name="T38" fmla="*/ 4 w 156"/>
                <a:gd name="T39" fmla="*/ 182 h 390"/>
                <a:gd name="T40" fmla="*/ 8 w 156"/>
                <a:gd name="T41" fmla="*/ 174 h 390"/>
                <a:gd name="T42" fmla="*/ 18 w 156"/>
                <a:gd name="T43" fmla="*/ 158 h 390"/>
                <a:gd name="T44" fmla="*/ 30 w 156"/>
                <a:gd name="T45" fmla="*/ 142 h 390"/>
                <a:gd name="T46" fmla="*/ 30 w 156"/>
                <a:gd name="T47" fmla="*/ 142 h 390"/>
                <a:gd name="T48" fmla="*/ 38 w 156"/>
                <a:gd name="T49" fmla="*/ 108 h 390"/>
                <a:gd name="T50" fmla="*/ 38 w 156"/>
                <a:gd name="T51" fmla="*/ 108 h 390"/>
                <a:gd name="T52" fmla="*/ 48 w 156"/>
                <a:gd name="T53" fmla="*/ 84 h 390"/>
                <a:gd name="T54" fmla="*/ 56 w 156"/>
                <a:gd name="T55" fmla="*/ 64 h 390"/>
                <a:gd name="T56" fmla="*/ 68 w 156"/>
                <a:gd name="T57" fmla="*/ 46 h 390"/>
                <a:gd name="T58" fmla="*/ 84 w 156"/>
                <a:gd name="T59" fmla="*/ 28 h 390"/>
                <a:gd name="T60" fmla="*/ 84 w 156"/>
                <a:gd name="T61" fmla="*/ 28 h 390"/>
                <a:gd name="T62" fmla="*/ 116 w 156"/>
                <a:gd name="T63" fmla="*/ 2 h 390"/>
                <a:gd name="T64" fmla="*/ 116 w 156"/>
                <a:gd name="T65" fmla="*/ 2 h 390"/>
                <a:gd name="T66" fmla="*/ 150 w 156"/>
                <a:gd name="T67" fmla="*/ 0 h 390"/>
                <a:gd name="T68" fmla="*/ 150 w 156"/>
                <a:gd name="T69" fmla="*/ 0 h 390"/>
                <a:gd name="T70" fmla="*/ 154 w 156"/>
                <a:gd name="T71" fmla="*/ 18 h 390"/>
                <a:gd name="T72" fmla="*/ 156 w 156"/>
                <a:gd name="T73" fmla="*/ 32 h 390"/>
                <a:gd name="T74" fmla="*/ 156 w 156"/>
                <a:gd name="T75" fmla="*/ 44 h 390"/>
                <a:gd name="T76" fmla="*/ 156 w 156"/>
                <a:gd name="T77" fmla="*/ 44 h 390"/>
                <a:gd name="T78" fmla="*/ 150 w 156"/>
                <a:gd name="T79" fmla="*/ 56 h 390"/>
                <a:gd name="T80" fmla="*/ 146 w 156"/>
                <a:gd name="T81" fmla="*/ 70 h 390"/>
                <a:gd name="T82" fmla="*/ 144 w 156"/>
                <a:gd name="T83" fmla="*/ 86 h 390"/>
                <a:gd name="T84" fmla="*/ 142 w 156"/>
                <a:gd name="T85" fmla="*/ 102 h 390"/>
                <a:gd name="T86" fmla="*/ 144 w 156"/>
                <a:gd name="T87" fmla="*/ 138 h 390"/>
                <a:gd name="T88" fmla="*/ 146 w 156"/>
                <a:gd name="T89" fmla="*/ 174 h 390"/>
                <a:gd name="T90" fmla="*/ 146 w 156"/>
                <a:gd name="T91" fmla="*/ 174 h 390"/>
                <a:gd name="T92" fmla="*/ 138 w 156"/>
                <a:gd name="T93" fmla="*/ 196 h 390"/>
                <a:gd name="T94" fmla="*/ 126 w 156"/>
                <a:gd name="T95" fmla="*/ 222 h 390"/>
                <a:gd name="T96" fmla="*/ 102 w 156"/>
                <a:gd name="T97" fmla="*/ 270 h 390"/>
                <a:gd name="T98" fmla="*/ 102 w 156"/>
                <a:gd name="T99" fmla="*/ 270 h 390"/>
                <a:gd name="T100" fmla="*/ 96 w 156"/>
                <a:gd name="T101" fmla="*/ 290 h 390"/>
                <a:gd name="T102" fmla="*/ 96 w 156"/>
                <a:gd name="T103" fmla="*/ 290 h 390"/>
                <a:gd name="T104" fmla="*/ 84 w 156"/>
                <a:gd name="T105" fmla="*/ 382 h 390"/>
                <a:gd name="T106" fmla="*/ 84 w 156"/>
                <a:gd name="T107" fmla="*/ 382 h 390"/>
                <a:gd name="T108" fmla="*/ 80 w 156"/>
                <a:gd name="T109" fmla="*/ 386 h 390"/>
                <a:gd name="T110" fmla="*/ 76 w 156"/>
                <a:gd name="T111" fmla="*/ 390 h 390"/>
                <a:gd name="T112" fmla="*/ 76 w 156"/>
                <a:gd name="T113" fmla="*/ 390 h 3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6" h="390">
                  <a:moveTo>
                    <a:pt x="76" y="390"/>
                  </a:moveTo>
                  <a:lnTo>
                    <a:pt x="76" y="390"/>
                  </a:lnTo>
                  <a:lnTo>
                    <a:pt x="46" y="344"/>
                  </a:lnTo>
                  <a:lnTo>
                    <a:pt x="26" y="338"/>
                  </a:lnTo>
                  <a:lnTo>
                    <a:pt x="22" y="324"/>
                  </a:lnTo>
                  <a:lnTo>
                    <a:pt x="14" y="310"/>
                  </a:lnTo>
                  <a:lnTo>
                    <a:pt x="6" y="300"/>
                  </a:lnTo>
                  <a:lnTo>
                    <a:pt x="0" y="294"/>
                  </a:lnTo>
                  <a:lnTo>
                    <a:pt x="0" y="272"/>
                  </a:lnTo>
                  <a:lnTo>
                    <a:pt x="4" y="242"/>
                  </a:lnTo>
                  <a:lnTo>
                    <a:pt x="6" y="230"/>
                  </a:lnTo>
                  <a:lnTo>
                    <a:pt x="8" y="216"/>
                  </a:lnTo>
                  <a:lnTo>
                    <a:pt x="4" y="202"/>
                  </a:lnTo>
                  <a:lnTo>
                    <a:pt x="4" y="192"/>
                  </a:lnTo>
                  <a:lnTo>
                    <a:pt x="4" y="182"/>
                  </a:lnTo>
                  <a:lnTo>
                    <a:pt x="8" y="174"/>
                  </a:lnTo>
                  <a:lnTo>
                    <a:pt x="18" y="158"/>
                  </a:lnTo>
                  <a:lnTo>
                    <a:pt x="30" y="142"/>
                  </a:lnTo>
                  <a:lnTo>
                    <a:pt x="38" y="108"/>
                  </a:lnTo>
                  <a:lnTo>
                    <a:pt x="48" y="84"/>
                  </a:lnTo>
                  <a:lnTo>
                    <a:pt x="56" y="64"/>
                  </a:lnTo>
                  <a:lnTo>
                    <a:pt x="68" y="46"/>
                  </a:lnTo>
                  <a:lnTo>
                    <a:pt x="84" y="28"/>
                  </a:lnTo>
                  <a:lnTo>
                    <a:pt x="116" y="2"/>
                  </a:lnTo>
                  <a:lnTo>
                    <a:pt x="150" y="0"/>
                  </a:lnTo>
                  <a:lnTo>
                    <a:pt x="154" y="18"/>
                  </a:lnTo>
                  <a:lnTo>
                    <a:pt x="156" y="32"/>
                  </a:lnTo>
                  <a:lnTo>
                    <a:pt x="156" y="44"/>
                  </a:lnTo>
                  <a:lnTo>
                    <a:pt x="150" y="56"/>
                  </a:lnTo>
                  <a:lnTo>
                    <a:pt x="146" y="70"/>
                  </a:lnTo>
                  <a:lnTo>
                    <a:pt x="144" y="86"/>
                  </a:lnTo>
                  <a:lnTo>
                    <a:pt x="142" y="102"/>
                  </a:lnTo>
                  <a:lnTo>
                    <a:pt x="144" y="138"/>
                  </a:lnTo>
                  <a:lnTo>
                    <a:pt x="146" y="174"/>
                  </a:lnTo>
                  <a:lnTo>
                    <a:pt x="138" y="196"/>
                  </a:lnTo>
                  <a:lnTo>
                    <a:pt x="126" y="222"/>
                  </a:lnTo>
                  <a:lnTo>
                    <a:pt x="102" y="270"/>
                  </a:lnTo>
                  <a:lnTo>
                    <a:pt x="96" y="290"/>
                  </a:lnTo>
                  <a:lnTo>
                    <a:pt x="84" y="382"/>
                  </a:lnTo>
                  <a:lnTo>
                    <a:pt x="80" y="386"/>
                  </a:lnTo>
                  <a:lnTo>
                    <a:pt x="76" y="39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9" name="Freeform 15"/>
            <p:cNvSpPr/>
            <p:nvPr/>
          </p:nvSpPr>
          <p:spPr bwMode="auto">
            <a:xfrm>
              <a:off x="6708775" y="4911725"/>
              <a:ext cx="657225" cy="854075"/>
            </a:xfrm>
            <a:custGeom>
              <a:avLst/>
              <a:gdLst>
                <a:gd name="T0" fmla="*/ 136 w 414"/>
                <a:gd name="T1" fmla="*/ 532 h 538"/>
                <a:gd name="T2" fmla="*/ 122 w 414"/>
                <a:gd name="T3" fmla="*/ 508 h 538"/>
                <a:gd name="T4" fmla="*/ 116 w 414"/>
                <a:gd name="T5" fmla="*/ 498 h 538"/>
                <a:gd name="T6" fmla="*/ 58 w 414"/>
                <a:gd name="T7" fmla="*/ 426 h 538"/>
                <a:gd name="T8" fmla="*/ 12 w 414"/>
                <a:gd name="T9" fmla="*/ 420 h 538"/>
                <a:gd name="T10" fmla="*/ 0 w 414"/>
                <a:gd name="T11" fmla="*/ 402 h 538"/>
                <a:gd name="T12" fmla="*/ 6 w 414"/>
                <a:gd name="T13" fmla="*/ 360 h 538"/>
                <a:gd name="T14" fmla="*/ 10 w 414"/>
                <a:gd name="T15" fmla="*/ 332 h 538"/>
                <a:gd name="T16" fmla="*/ 8 w 414"/>
                <a:gd name="T17" fmla="*/ 306 h 538"/>
                <a:gd name="T18" fmla="*/ 44 w 414"/>
                <a:gd name="T19" fmla="*/ 246 h 538"/>
                <a:gd name="T20" fmla="*/ 42 w 414"/>
                <a:gd name="T21" fmla="*/ 200 h 538"/>
                <a:gd name="T22" fmla="*/ 46 w 414"/>
                <a:gd name="T23" fmla="*/ 190 h 538"/>
                <a:gd name="T24" fmla="*/ 74 w 414"/>
                <a:gd name="T25" fmla="*/ 174 h 538"/>
                <a:gd name="T26" fmla="*/ 102 w 414"/>
                <a:gd name="T27" fmla="*/ 134 h 538"/>
                <a:gd name="T28" fmla="*/ 102 w 414"/>
                <a:gd name="T29" fmla="*/ 116 h 538"/>
                <a:gd name="T30" fmla="*/ 92 w 414"/>
                <a:gd name="T31" fmla="*/ 88 h 538"/>
                <a:gd name="T32" fmla="*/ 104 w 414"/>
                <a:gd name="T33" fmla="*/ 72 h 538"/>
                <a:gd name="T34" fmla="*/ 132 w 414"/>
                <a:gd name="T35" fmla="*/ 58 h 538"/>
                <a:gd name="T36" fmla="*/ 172 w 414"/>
                <a:gd name="T37" fmla="*/ 48 h 538"/>
                <a:gd name="T38" fmla="*/ 190 w 414"/>
                <a:gd name="T39" fmla="*/ 28 h 538"/>
                <a:gd name="T40" fmla="*/ 204 w 414"/>
                <a:gd name="T41" fmla="*/ 2 h 538"/>
                <a:gd name="T42" fmla="*/ 224 w 414"/>
                <a:gd name="T43" fmla="*/ 2 h 538"/>
                <a:gd name="T44" fmla="*/ 236 w 414"/>
                <a:gd name="T45" fmla="*/ 16 h 538"/>
                <a:gd name="T46" fmla="*/ 250 w 414"/>
                <a:gd name="T47" fmla="*/ 64 h 538"/>
                <a:gd name="T48" fmla="*/ 280 w 414"/>
                <a:gd name="T49" fmla="*/ 96 h 538"/>
                <a:gd name="T50" fmla="*/ 336 w 414"/>
                <a:gd name="T51" fmla="*/ 100 h 538"/>
                <a:gd name="T52" fmla="*/ 366 w 414"/>
                <a:gd name="T53" fmla="*/ 86 h 538"/>
                <a:gd name="T54" fmla="*/ 404 w 414"/>
                <a:gd name="T55" fmla="*/ 84 h 538"/>
                <a:gd name="T56" fmla="*/ 398 w 414"/>
                <a:gd name="T57" fmla="*/ 104 h 538"/>
                <a:gd name="T58" fmla="*/ 384 w 414"/>
                <a:gd name="T59" fmla="*/ 124 h 538"/>
                <a:gd name="T60" fmla="*/ 362 w 414"/>
                <a:gd name="T61" fmla="*/ 154 h 538"/>
                <a:gd name="T62" fmla="*/ 330 w 414"/>
                <a:gd name="T63" fmla="*/ 162 h 538"/>
                <a:gd name="T64" fmla="*/ 328 w 414"/>
                <a:gd name="T65" fmla="*/ 180 h 538"/>
                <a:gd name="T66" fmla="*/ 348 w 414"/>
                <a:gd name="T67" fmla="*/ 198 h 538"/>
                <a:gd name="T68" fmla="*/ 350 w 414"/>
                <a:gd name="T69" fmla="*/ 222 h 538"/>
                <a:gd name="T70" fmla="*/ 348 w 414"/>
                <a:gd name="T71" fmla="*/ 240 h 538"/>
                <a:gd name="T72" fmla="*/ 340 w 414"/>
                <a:gd name="T73" fmla="*/ 278 h 538"/>
                <a:gd name="T74" fmla="*/ 346 w 414"/>
                <a:gd name="T75" fmla="*/ 296 h 538"/>
                <a:gd name="T76" fmla="*/ 356 w 414"/>
                <a:gd name="T77" fmla="*/ 308 h 538"/>
                <a:gd name="T78" fmla="*/ 350 w 414"/>
                <a:gd name="T79" fmla="*/ 306 h 538"/>
                <a:gd name="T80" fmla="*/ 318 w 414"/>
                <a:gd name="T81" fmla="*/ 312 h 538"/>
                <a:gd name="T82" fmla="*/ 318 w 414"/>
                <a:gd name="T83" fmla="*/ 336 h 538"/>
                <a:gd name="T84" fmla="*/ 296 w 414"/>
                <a:gd name="T85" fmla="*/ 354 h 538"/>
                <a:gd name="T86" fmla="*/ 288 w 414"/>
                <a:gd name="T87" fmla="*/ 384 h 538"/>
                <a:gd name="T88" fmla="*/ 268 w 414"/>
                <a:gd name="T89" fmla="*/ 408 h 538"/>
                <a:gd name="T90" fmla="*/ 228 w 414"/>
                <a:gd name="T91" fmla="*/ 416 h 538"/>
                <a:gd name="T92" fmla="*/ 240 w 414"/>
                <a:gd name="T93" fmla="*/ 440 h 538"/>
                <a:gd name="T94" fmla="*/ 218 w 414"/>
                <a:gd name="T95" fmla="*/ 450 h 538"/>
                <a:gd name="T96" fmla="*/ 184 w 414"/>
                <a:gd name="T97" fmla="*/ 480 h 538"/>
                <a:gd name="T98" fmla="*/ 166 w 414"/>
                <a:gd name="T99" fmla="*/ 514 h 538"/>
                <a:gd name="T100" fmla="*/ 150 w 414"/>
                <a:gd name="T101" fmla="*/ 528 h 5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14" h="538">
                  <a:moveTo>
                    <a:pt x="136" y="538"/>
                  </a:moveTo>
                  <a:lnTo>
                    <a:pt x="136" y="538"/>
                  </a:lnTo>
                  <a:lnTo>
                    <a:pt x="136" y="532"/>
                  </a:lnTo>
                  <a:lnTo>
                    <a:pt x="134" y="526"/>
                  </a:lnTo>
                  <a:lnTo>
                    <a:pt x="128" y="516"/>
                  </a:lnTo>
                  <a:lnTo>
                    <a:pt x="122" y="508"/>
                  </a:lnTo>
                  <a:lnTo>
                    <a:pt x="116" y="504"/>
                  </a:lnTo>
                  <a:lnTo>
                    <a:pt x="116" y="498"/>
                  </a:lnTo>
                  <a:lnTo>
                    <a:pt x="58" y="426"/>
                  </a:lnTo>
                  <a:lnTo>
                    <a:pt x="40" y="422"/>
                  </a:lnTo>
                  <a:lnTo>
                    <a:pt x="26" y="420"/>
                  </a:lnTo>
                  <a:lnTo>
                    <a:pt x="12" y="420"/>
                  </a:lnTo>
                  <a:lnTo>
                    <a:pt x="2" y="418"/>
                  </a:lnTo>
                  <a:lnTo>
                    <a:pt x="0" y="402"/>
                  </a:lnTo>
                  <a:lnTo>
                    <a:pt x="0" y="386"/>
                  </a:lnTo>
                  <a:lnTo>
                    <a:pt x="6" y="360"/>
                  </a:lnTo>
                  <a:lnTo>
                    <a:pt x="8" y="352"/>
                  </a:lnTo>
                  <a:lnTo>
                    <a:pt x="10" y="346"/>
                  </a:lnTo>
                  <a:lnTo>
                    <a:pt x="10" y="332"/>
                  </a:lnTo>
                  <a:lnTo>
                    <a:pt x="10" y="318"/>
                  </a:lnTo>
                  <a:lnTo>
                    <a:pt x="8" y="306"/>
                  </a:lnTo>
                  <a:lnTo>
                    <a:pt x="40" y="270"/>
                  </a:lnTo>
                  <a:lnTo>
                    <a:pt x="44" y="246"/>
                  </a:lnTo>
                  <a:lnTo>
                    <a:pt x="42" y="214"/>
                  </a:lnTo>
                  <a:lnTo>
                    <a:pt x="42" y="200"/>
                  </a:lnTo>
                  <a:lnTo>
                    <a:pt x="44" y="194"/>
                  </a:lnTo>
                  <a:lnTo>
                    <a:pt x="46" y="190"/>
                  </a:lnTo>
                  <a:lnTo>
                    <a:pt x="60" y="182"/>
                  </a:lnTo>
                  <a:lnTo>
                    <a:pt x="74" y="174"/>
                  </a:lnTo>
                  <a:lnTo>
                    <a:pt x="94" y="152"/>
                  </a:lnTo>
                  <a:lnTo>
                    <a:pt x="102" y="134"/>
                  </a:lnTo>
                  <a:lnTo>
                    <a:pt x="102" y="116"/>
                  </a:lnTo>
                  <a:lnTo>
                    <a:pt x="96" y="104"/>
                  </a:lnTo>
                  <a:lnTo>
                    <a:pt x="94" y="94"/>
                  </a:lnTo>
                  <a:lnTo>
                    <a:pt x="92" y="88"/>
                  </a:lnTo>
                  <a:lnTo>
                    <a:pt x="94" y="82"/>
                  </a:lnTo>
                  <a:lnTo>
                    <a:pt x="98" y="76"/>
                  </a:lnTo>
                  <a:lnTo>
                    <a:pt x="104" y="72"/>
                  </a:lnTo>
                  <a:lnTo>
                    <a:pt x="120" y="60"/>
                  </a:lnTo>
                  <a:lnTo>
                    <a:pt x="132" y="58"/>
                  </a:lnTo>
                  <a:lnTo>
                    <a:pt x="144" y="56"/>
                  </a:lnTo>
                  <a:lnTo>
                    <a:pt x="158" y="54"/>
                  </a:lnTo>
                  <a:lnTo>
                    <a:pt x="172" y="48"/>
                  </a:lnTo>
                  <a:lnTo>
                    <a:pt x="182" y="40"/>
                  </a:lnTo>
                  <a:lnTo>
                    <a:pt x="190" y="28"/>
                  </a:lnTo>
                  <a:lnTo>
                    <a:pt x="198" y="14"/>
                  </a:lnTo>
                  <a:lnTo>
                    <a:pt x="204" y="2"/>
                  </a:lnTo>
                  <a:lnTo>
                    <a:pt x="210" y="0"/>
                  </a:lnTo>
                  <a:lnTo>
                    <a:pt x="216" y="0"/>
                  </a:lnTo>
                  <a:lnTo>
                    <a:pt x="224" y="2"/>
                  </a:lnTo>
                  <a:lnTo>
                    <a:pt x="232" y="6"/>
                  </a:lnTo>
                  <a:lnTo>
                    <a:pt x="236" y="16"/>
                  </a:lnTo>
                  <a:lnTo>
                    <a:pt x="238" y="28"/>
                  </a:lnTo>
                  <a:lnTo>
                    <a:pt x="246" y="52"/>
                  </a:lnTo>
                  <a:lnTo>
                    <a:pt x="250" y="64"/>
                  </a:lnTo>
                  <a:lnTo>
                    <a:pt x="258" y="76"/>
                  </a:lnTo>
                  <a:lnTo>
                    <a:pt x="266" y="86"/>
                  </a:lnTo>
                  <a:lnTo>
                    <a:pt x="280" y="96"/>
                  </a:lnTo>
                  <a:lnTo>
                    <a:pt x="336" y="100"/>
                  </a:lnTo>
                  <a:lnTo>
                    <a:pt x="342" y="94"/>
                  </a:lnTo>
                  <a:lnTo>
                    <a:pt x="350" y="92"/>
                  </a:lnTo>
                  <a:lnTo>
                    <a:pt x="366" y="86"/>
                  </a:lnTo>
                  <a:lnTo>
                    <a:pt x="386" y="86"/>
                  </a:lnTo>
                  <a:lnTo>
                    <a:pt x="404" y="84"/>
                  </a:lnTo>
                  <a:lnTo>
                    <a:pt x="414" y="90"/>
                  </a:lnTo>
                  <a:lnTo>
                    <a:pt x="398" y="104"/>
                  </a:lnTo>
                  <a:lnTo>
                    <a:pt x="392" y="112"/>
                  </a:lnTo>
                  <a:lnTo>
                    <a:pt x="384" y="124"/>
                  </a:lnTo>
                  <a:lnTo>
                    <a:pt x="382" y="156"/>
                  </a:lnTo>
                  <a:lnTo>
                    <a:pt x="362" y="154"/>
                  </a:lnTo>
                  <a:lnTo>
                    <a:pt x="342" y="154"/>
                  </a:lnTo>
                  <a:lnTo>
                    <a:pt x="336" y="158"/>
                  </a:lnTo>
                  <a:lnTo>
                    <a:pt x="330" y="162"/>
                  </a:lnTo>
                  <a:lnTo>
                    <a:pt x="326" y="168"/>
                  </a:lnTo>
                  <a:lnTo>
                    <a:pt x="328" y="180"/>
                  </a:lnTo>
                  <a:lnTo>
                    <a:pt x="338" y="186"/>
                  </a:lnTo>
                  <a:lnTo>
                    <a:pt x="348" y="198"/>
                  </a:lnTo>
                  <a:lnTo>
                    <a:pt x="364" y="208"/>
                  </a:lnTo>
                  <a:lnTo>
                    <a:pt x="350" y="222"/>
                  </a:lnTo>
                  <a:lnTo>
                    <a:pt x="350" y="230"/>
                  </a:lnTo>
                  <a:lnTo>
                    <a:pt x="348" y="240"/>
                  </a:lnTo>
                  <a:lnTo>
                    <a:pt x="342" y="258"/>
                  </a:lnTo>
                  <a:lnTo>
                    <a:pt x="342" y="268"/>
                  </a:lnTo>
                  <a:lnTo>
                    <a:pt x="340" y="278"/>
                  </a:lnTo>
                  <a:lnTo>
                    <a:pt x="342" y="286"/>
                  </a:lnTo>
                  <a:lnTo>
                    <a:pt x="346" y="296"/>
                  </a:lnTo>
                  <a:lnTo>
                    <a:pt x="356" y="304"/>
                  </a:lnTo>
                  <a:lnTo>
                    <a:pt x="356" y="308"/>
                  </a:lnTo>
                  <a:lnTo>
                    <a:pt x="350" y="306"/>
                  </a:lnTo>
                  <a:lnTo>
                    <a:pt x="322" y="306"/>
                  </a:lnTo>
                  <a:lnTo>
                    <a:pt x="318" y="312"/>
                  </a:lnTo>
                  <a:lnTo>
                    <a:pt x="318" y="318"/>
                  </a:lnTo>
                  <a:lnTo>
                    <a:pt x="320" y="324"/>
                  </a:lnTo>
                  <a:lnTo>
                    <a:pt x="318" y="336"/>
                  </a:lnTo>
                  <a:lnTo>
                    <a:pt x="304" y="346"/>
                  </a:lnTo>
                  <a:lnTo>
                    <a:pt x="296" y="354"/>
                  </a:lnTo>
                  <a:lnTo>
                    <a:pt x="292" y="364"/>
                  </a:lnTo>
                  <a:lnTo>
                    <a:pt x="288" y="384"/>
                  </a:lnTo>
                  <a:lnTo>
                    <a:pt x="278" y="396"/>
                  </a:lnTo>
                  <a:lnTo>
                    <a:pt x="268" y="408"/>
                  </a:lnTo>
                  <a:lnTo>
                    <a:pt x="232" y="410"/>
                  </a:lnTo>
                  <a:lnTo>
                    <a:pt x="228" y="416"/>
                  </a:lnTo>
                  <a:lnTo>
                    <a:pt x="228" y="422"/>
                  </a:lnTo>
                  <a:lnTo>
                    <a:pt x="230" y="430"/>
                  </a:lnTo>
                  <a:lnTo>
                    <a:pt x="240" y="440"/>
                  </a:lnTo>
                  <a:lnTo>
                    <a:pt x="228" y="444"/>
                  </a:lnTo>
                  <a:lnTo>
                    <a:pt x="218" y="450"/>
                  </a:lnTo>
                  <a:lnTo>
                    <a:pt x="208" y="456"/>
                  </a:lnTo>
                  <a:lnTo>
                    <a:pt x="200" y="464"/>
                  </a:lnTo>
                  <a:lnTo>
                    <a:pt x="184" y="480"/>
                  </a:lnTo>
                  <a:lnTo>
                    <a:pt x="168" y="500"/>
                  </a:lnTo>
                  <a:lnTo>
                    <a:pt x="166" y="514"/>
                  </a:lnTo>
                  <a:lnTo>
                    <a:pt x="158" y="522"/>
                  </a:lnTo>
                  <a:lnTo>
                    <a:pt x="150" y="528"/>
                  </a:lnTo>
                  <a:lnTo>
                    <a:pt x="136"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0" name="Freeform 16"/>
            <p:cNvSpPr/>
            <p:nvPr/>
          </p:nvSpPr>
          <p:spPr bwMode="auto">
            <a:xfrm>
              <a:off x="4689475" y="4829175"/>
              <a:ext cx="962025" cy="844550"/>
            </a:xfrm>
            <a:custGeom>
              <a:avLst/>
              <a:gdLst>
                <a:gd name="T0" fmla="*/ 210 w 606"/>
                <a:gd name="T1" fmla="*/ 516 h 532"/>
                <a:gd name="T2" fmla="*/ 172 w 606"/>
                <a:gd name="T3" fmla="*/ 494 h 532"/>
                <a:gd name="T4" fmla="*/ 126 w 606"/>
                <a:gd name="T5" fmla="*/ 498 h 532"/>
                <a:gd name="T6" fmla="*/ 96 w 606"/>
                <a:gd name="T7" fmla="*/ 530 h 532"/>
                <a:gd name="T8" fmla="*/ 104 w 606"/>
                <a:gd name="T9" fmla="*/ 494 h 532"/>
                <a:gd name="T10" fmla="*/ 62 w 606"/>
                <a:gd name="T11" fmla="*/ 432 h 532"/>
                <a:gd name="T12" fmla="*/ 84 w 606"/>
                <a:gd name="T13" fmla="*/ 356 h 532"/>
                <a:gd name="T14" fmla="*/ 88 w 606"/>
                <a:gd name="T15" fmla="*/ 336 h 532"/>
                <a:gd name="T16" fmla="*/ 70 w 606"/>
                <a:gd name="T17" fmla="*/ 304 h 532"/>
                <a:gd name="T18" fmla="*/ 20 w 606"/>
                <a:gd name="T19" fmla="*/ 314 h 532"/>
                <a:gd name="T20" fmla="*/ 6 w 606"/>
                <a:gd name="T21" fmla="*/ 302 h 532"/>
                <a:gd name="T22" fmla="*/ 0 w 606"/>
                <a:gd name="T23" fmla="*/ 278 h 532"/>
                <a:gd name="T24" fmla="*/ 10 w 606"/>
                <a:gd name="T25" fmla="*/ 240 h 532"/>
                <a:gd name="T26" fmla="*/ 60 w 606"/>
                <a:gd name="T27" fmla="*/ 218 h 532"/>
                <a:gd name="T28" fmla="*/ 90 w 606"/>
                <a:gd name="T29" fmla="*/ 226 h 532"/>
                <a:gd name="T30" fmla="*/ 134 w 606"/>
                <a:gd name="T31" fmla="*/ 234 h 532"/>
                <a:gd name="T32" fmla="*/ 158 w 606"/>
                <a:gd name="T33" fmla="*/ 214 h 532"/>
                <a:gd name="T34" fmla="*/ 174 w 606"/>
                <a:gd name="T35" fmla="*/ 194 h 532"/>
                <a:gd name="T36" fmla="*/ 252 w 606"/>
                <a:gd name="T37" fmla="*/ 204 h 532"/>
                <a:gd name="T38" fmla="*/ 264 w 606"/>
                <a:gd name="T39" fmla="*/ 182 h 532"/>
                <a:gd name="T40" fmla="*/ 266 w 606"/>
                <a:gd name="T41" fmla="*/ 146 h 532"/>
                <a:gd name="T42" fmla="*/ 196 w 606"/>
                <a:gd name="T43" fmla="*/ 108 h 532"/>
                <a:gd name="T44" fmla="*/ 192 w 606"/>
                <a:gd name="T45" fmla="*/ 88 h 532"/>
                <a:gd name="T46" fmla="*/ 216 w 606"/>
                <a:gd name="T47" fmla="*/ 78 h 532"/>
                <a:gd name="T48" fmla="*/ 278 w 606"/>
                <a:gd name="T49" fmla="*/ 102 h 532"/>
                <a:gd name="T50" fmla="*/ 326 w 606"/>
                <a:gd name="T51" fmla="*/ 88 h 532"/>
                <a:gd name="T52" fmla="*/ 378 w 606"/>
                <a:gd name="T53" fmla="*/ 44 h 532"/>
                <a:gd name="T54" fmla="*/ 390 w 606"/>
                <a:gd name="T55" fmla="*/ 14 h 532"/>
                <a:gd name="T56" fmla="*/ 414 w 606"/>
                <a:gd name="T57" fmla="*/ 0 h 532"/>
                <a:gd name="T58" fmla="*/ 444 w 606"/>
                <a:gd name="T59" fmla="*/ 10 h 532"/>
                <a:gd name="T60" fmla="*/ 468 w 606"/>
                <a:gd name="T61" fmla="*/ 66 h 532"/>
                <a:gd name="T62" fmla="*/ 526 w 606"/>
                <a:gd name="T63" fmla="*/ 130 h 532"/>
                <a:gd name="T64" fmla="*/ 562 w 606"/>
                <a:gd name="T65" fmla="*/ 154 h 532"/>
                <a:gd name="T66" fmla="*/ 564 w 606"/>
                <a:gd name="T67" fmla="*/ 196 h 532"/>
                <a:gd name="T68" fmla="*/ 534 w 606"/>
                <a:gd name="T69" fmla="*/ 216 h 532"/>
                <a:gd name="T70" fmla="*/ 506 w 606"/>
                <a:gd name="T71" fmla="*/ 246 h 532"/>
                <a:gd name="T72" fmla="*/ 532 w 606"/>
                <a:gd name="T73" fmla="*/ 258 h 532"/>
                <a:gd name="T74" fmla="*/ 568 w 606"/>
                <a:gd name="T75" fmla="*/ 326 h 532"/>
                <a:gd name="T76" fmla="*/ 592 w 606"/>
                <a:gd name="T77" fmla="*/ 356 h 532"/>
                <a:gd name="T78" fmla="*/ 590 w 606"/>
                <a:gd name="T79" fmla="*/ 380 h 532"/>
                <a:gd name="T80" fmla="*/ 546 w 606"/>
                <a:gd name="T81" fmla="*/ 408 h 532"/>
                <a:gd name="T82" fmla="*/ 482 w 606"/>
                <a:gd name="T83" fmla="*/ 460 h 532"/>
                <a:gd name="T84" fmla="*/ 434 w 606"/>
                <a:gd name="T85" fmla="*/ 472 h 532"/>
                <a:gd name="T86" fmla="*/ 392 w 606"/>
                <a:gd name="T87" fmla="*/ 456 h 532"/>
                <a:gd name="T88" fmla="*/ 358 w 606"/>
                <a:gd name="T89" fmla="*/ 436 h 532"/>
                <a:gd name="T90" fmla="*/ 332 w 606"/>
                <a:gd name="T91" fmla="*/ 442 h 532"/>
                <a:gd name="T92" fmla="*/ 302 w 606"/>
                <a:gd name="T93" fmla="*/ 492 h 532"/>
                <a:gd name="T94" fmla="*/ 266 w 606"/>
                <a:gd name="T95" fmla="*/ 528 h 5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06" h="532">
                  <a:moveTo>
                    <a:pt x="240" y="532"/>
                  </a:moveTo>
                  <a:lnTo>
                    <a:pt x="240" y="532"/>
                  </a:lnTo>
                  <a:lnTo>
                    <a:pt x="222" y="524"/>
                  </a:lnTo>
                  <a:lnTo>
                    <a:pt x="210" y="516"/>
                  </a:lnTo>
                  <a:lnTo>
                    <a:pt x="202" y="508"/>
                  </a:lnTo>
                  <a:lnTo>
                    <a:pt x="194" y="502"/>
                  </a:lnTo>
                  <a:lnTo>
                    <a:pt x="172" y="494"/>
                  </a:lnTo>
                  <a:lnTo>
                    <a:pt x="152" y="494"/>
                  </a:lnTo>
                  <a:lnTo>
                    <a:pt x="138" y="494"/>
                  </a:lnTo>
                  <a:lnTo>
                    <a:pt x="126" y="498"/>
                  </a:lnTo>
                  <a:lnTo>
                    <a:pt x="112" y="508"/>
                  </a:lnTo>
                  <a:lnTo>
                    <a:pt x="96" y="530"/>
                  </a:lnTo>
                  <a:lnTo>
                    <a:pt x="96" y="518"/>
                  </a:lnTo>
                  <a:lnTo>
                    <a:pt x="98" y="508"/>
                  </a:lnTo>
                  <a:lnTo>
                    <a:pt x="104" y="494"/>
                  </a:lnTo>
                  <a:lnTo>
                    <a:pt x="106" y="452"/>
                  </a:lnTo>
                  <a:lnTo>
                    <a:pt x="62" y="432"/>
                  </a:lnTo>
                  <a:lnTo>
                    <a:pt x="64" y="420"/>
                  </a:lnTo>
                  <a:lnTo>
                    <a:pt x="68" y="410"/>
                  </a:lnTo>
                  <a:lnTo>
                    <a:pt x="84" y="356"/>
                  </a:lnTo>
                  <a:lnTo>
                    <a:pt x="88" y="352"/>
                  </a:lnTo>
                  <a:lnTo>
                    <a:pt x="88" y="346"/>
                  </a:lnTo>
                  <a:lnTo>
                    <a:pt x="88" y="336"/>
                  </a:lnTo>
                  <a:lnTo>
                    <a:pt x="84" y="320"/>
                  </a:lnTo>
                  <a:lnTo>
                    <a:pt x="70" y="304"/>
                  </a:lnTo>
                  <a:lnTo>
                    <a:pt x="58" y="306"/>
                  </a:lnTo>
                  <a:lnTo>
                    <a:pt x="46" y="308"/>
                  </a:lnTo>
                  <a:lnTo>
                    <a:pt x="20" y="314"/>
                  </a:lnTo>
                  <a:lnTo>
                    <a:pt x="14" y="314"/>
                  </a:lnTo>
                  <a:lnTo>
                    <a:pt x="10" y="310"/>
                  </a:lnTo>
                  <a:lnTo>
                    <a:pt x="8" y="308"/>
                  </a:lnTo>
                  <a:lnTo>
                    <a:pt x="6" y="302"/>
                  </a:lnTo>
                  <a:lnTo>
                    <a:pt x="6" y="294"/>
                  </a:lnTo>
                  <a:lnTo>
                    <a:pt x="6" y="290"/>
                  </a:lnTo>
                  <a:lnTo>
                    <a:pt x="0" y="278"/>
                  </a:lnTo>
                  <a:lnTo>
                    <a:pt x="2" y="262"/>
                  </a:lnTo>
                  <a:lnTo>
                    <a:pt x="4" y="250"/>
                  </a:lnTo>
                  <a:lnTo>
                    <a:pt x="10" y="240"/>
                  </a:lnTo>
                  <a:lnTo>
                    <a:pt x="16" y="234"/>
                  </a:lnTo>
                  <a:lnTo>
                    <a:pt x="24" y="228"/>
                  </a:lnTo>
                  <a:lnTo>
                    <a:pt x="34" y="224"/>
                  </a:lnTo>
                  <a:lnTo>
                    <a:pt x="60" y="218"/>
                  </a:lnTo>
                  <a:lnTo>
                    <a:pt x="74" y="218"/>
                  </a:lnTo>
                  <a:lnTo>
                    <a:pt x="90" y="226"/>
                  </a:lnTo>
                  <a:lnTo>
                    <a:pt x="106" y="232"/>
                  </a:lnTo>
                  <a:lnTo>
                    <a:pt x="114" y="234"/>
                  </a:lnTo>
                  <a:lnTo>
                    <a:pt x="124" y="236"/>
                  </a:lnTo>
                  <a:lnTo>
                    <a:pt x="134" y="234"/>
                  </a:lnTo>
                  <a:lnTo>
                    <a:pt x="144" y="230"/>
                  </a:lnTo>
                  <a:lnTo>
                    <a:pt x="158" y="214"/>
                  </a:lnTo>
                  <a:lnTo>
                    <a:pt x="164" y="196"/>
                  </a:lnTo>
                  <a:lnTo>
                    <a:pt x="174" y="194"/>
                  </a:lnTo>
                  <a:lnTo>
                    <a:pt x="178" y="198"/>
                  </a:lnTo>
                  <a:lnTo>
                    <a:pt x="186" y="200"/>
                  </a:lnTo>
                  <a:lnTo>
                    <a:pt x="206" y="202"/>
                  </a:lnTo>
                  <a:lnTo>
                    <a:pt x="252" y="204"/>
                  </a:lnTo>
                  <a:lnTo>
                    <a:pt x="258" y="196"/>
                  </a:lnTo>
                  <a:lnTo>
                    <a:pt x="262" y="190"/>
                  </a:lnTo>
                  <a:lnTo>
                    <a:pt x="264" y="182"/>
                  </a:lnTo>
                  <a:lnTo>
                    <a:pt x="266" y="174"/>
                  </a:lnTo>
                  <a:lnTo>
                    <a:pt x="266" y="160"/>
                  </a:lnTo>
                  <a:lnTo>
                    <a:pt x="266" y="146"/>
                  </a:lnTo>
                  <a:lnTo>
                    <a:pt x="256" y="136"/>
                  </a:lnTo>
                  <a:lnTo>
                    <a:pt x="248" y="130"/>
                  </a:lnTo>
                  <a:lnTo>
                    <a:pt x="230" y="120"/>
                  </a:lnTo>
                  <a:lnTo>
                    <a:pt x="196" y="108"/>
                  </a:lnTo>
                  <a:lnTo>
                    <a:pt x="194" y="100"/>
                  </a:lnTo>
                  <a:lnTo>
                    <a:pt x="192" y="94"/>
                  </a:lnTo>
                  <a:lnTo>
                    <a:pt x="192" y="88"/>
                  </a:lnTo>
                  <a:lnTo>
                    <a:pt x="194" y="84"/>
                  </a:lnTo>
                  <a:lnTo>
                    <a:pt x="198" y="82"/>
                  </a:lnTo>
                  <a:lnTo>
                    <a:pt x="202" y="80"/>
                  </a:lnTo>
                  <a:lnTo>
                    <a:pt x="216" y="78"/>
                  </a:lnTo>
                  <a:lnTo>
                    <a:pt x="238" y="94"/>
                  </a:lnTo>
                  <a:lnTo>
                    <a:pt x="278" y="102"/>
                  </a:lnTo>
                  <a:lnTo>
                    <a:pt x="294" y="100"/>
                  </a:lnTo>
                  <a:lnTo>
                    <a:pt x="310" y="96"/>
                  </a:lnTo>
                  <a:lnTo>
                    <a:pt x="326" y="88"/>
                  </a:lnTo>
                  <a:lnTo>
                    <a:pt x="342" y="80"/>
                  </a:lnTo>
                  <a:lnTo>
                    <a:pt x="356" y="68"/>
                  </a:lnTo>
                  <a:lnTo>
                    <a:pt x="368" y="56"/>
                  </a:lnTo>
                  <a:lnTo>
                    <a:pt x="378" y="44"/>
                  </a:lnTo>
                  <a:lnTo>
                    <a:pt x="386" y="30"/>
                  </a:lnTo>
                  <a:lnTo>
                    <a:pt x="388" y="22"/>
                  </a:lnTo>
                  <a:lnTo>
                    <a:pt x="390" y="14"/>
                  </a:lnTo>
                  <a:lnTo>
                    <a:pt x="394" y="8"/>
                  </a:lnTo>
                  <a:lnTo>
                    <a:pt x="400" y="4"/>
                  </a:lnTo>
                  <a:lnTo>
                    <a:pt x="406" y="2"/>
                  </a:lnTo>
                  <a:lnTo>
                    <a:pt x="414" y="0"/>
                  </a:lnTo>
                  <a:lnTo>
                    <a:pt x="432" y="0"/>
                  </a:lnTo>
                  <a:lnTo>
                    <a:pt x="438" y="4"/>
                  </a:lnTo>
                  <a:lnTo>
                    <a:pt x="444" y="10"/>
                  </a:lnTo>
                  <a:lnTo>
                    <a:pt x="450" y="16"/>
                  </a:lnTo>
                  <a:lnTo>
                    <a:pt x="456" y="24"/>
                  </a:lnTo>
                  <a:lnTo>
                    <a:pt x="464" y="44"/>
                  </a:lnTo>
                  <a:lnTo>
                    <a:pt x="468" y="66"/>
                  </a:lnTo>
                  <a:lnTo>
                    <a:pt x="494" y="98"/>
                  </a:lnTo>
                  <a:lnTo>
                    <a:pt x="508" y="114"/>
                  </a:lnTo>
                  <a:lnTo>
                    <a:pt x="526" y="130"/>
                  </a:lnTo>
                  <a:lnTo>
                    <a:pt x="558" y="142"/>
                  </a:lnTo>
                  <a:lnTo>
                    <a:pt x="562" y="154"/>
                  </a:lnTo>
                  <a:lnTo>
                    <a:pt x="566" y="170"/>
                  </a:lnTo>
                  <a:lnTo>
                    <a:pt x="566" y="178"/>
                  </a:lnTo>
                  <a:lnTo>
                    <a:pt x="566" y="188"/>
                  </a:lnTo>
                  <a:lnTo>
                    <a:pt x="564" y="196"/>
                  </a:lnTo>
                  <a:lnTo>
                    <a:pt x="558" y="204"/>
                  </a:lnTo>
                  <a:lnTo>
                    <a:pt x="546" y="210"/>
                  </a:lnTo>
                  <a:lnTo>
                    <a:pt x="534" y="216"/>
                  </a:lnTo>
                  <a:lnTo>
                    <a:pt x="516" y="222"/>
                  </a:lnTo>
                  <a:lnTo>
                    <a:pt x="510" y="228"/>
                  </a:lnTo>
                  <a:lnTo>
                    <a:pt x="506" y="234"/>
                  </a:lnTo>
                  <a:lnTo>
                    <a:pt x="506" y="246"/>
                  </a:lnTo>
                  <a:lnTo>
                    <a:pt x="506" y="262"/>
                  </a:lnTo>
                  <a:lnTo>
                    <a:pt x="518" y="262"/>
                  </a:lnTo>
                  <a:lnTo>
                    <a:pt x="532" y="258"/>
                  </a:lnTo>
                  <a:lnTo>
                    <a:pt x="572" y="256"/>
                  </a:lnTo>
                  <a:lnTo>
                    <a:pt x="568" y="326"/>
                  </a:lnTo>
                  <a:lnTo>
                    <a:pt x="572" y="334"/>
                  </a:lnTo>
                  <a:lnTo>
                    <a:pt x="576" y="340"/>
                  </a:lnTo>
                  <a:lnTo>
                    <a:pt x="592" y="356"/>
                  </a:lnTo>
                  <a:lnTo>
                    <a:pt x="606" y="378"/>
                  </a:lnTo>
                  <a:lnTo>
                    <a:pt x="590" y="380"/>
                  </a:lnTo>
                  <a:lnTo>
                    <a:pt x="576" y="384"/>
                  </a:lnTo>
                  <a:lnTo>
                    <a:pt x="554" y="398"/>
                  </a:lnTo>
                  <a:lnTo>
                    <a:pt x="546" y="408"/>
                  </a:lnTo>
                  <a:lnTo>
                    <a:pt x="538" y="416"/>
                  </a:lnTo>
                  <a:lnTo>
                    <a:pt x="520" y="430"/>
                  </a:lnTo>
                  <a:lnTo>
                    <a:pt x="500" y="444"/>
                  </a:lnTo>
                  <a:lnTo>
                    <a:pt x="482" y="460"/>
                  </a:lnTo>
                  <a:lnTo>
                    <a:pt x="466" y="464"/>
                  </a:lnTo>
                  <a:lnTo>
                    <a:pt x="450" y="470"/>
                  </a:lnTo>
                  <a:lnTo>
                    <a:pt x="434" y="472"/>
                  </a:lnTo>
                  <a:lnTo>
                    <a:pt x="420" y="472"/>
                  </a:lnTo>
                  <a:lnTo>
                    <a:pt x="392" y="456"/>
                  </a:lnTo>
                  <a:lnTo>
                    <a:pt x="376" y="440"/>
                  </a:lnTo>
                  <a:lnTo>
                    <a:pt x="372" y="438"/>
                  </a:lnTo>
                  <a:lnTo>
                    <a:pt x="368" y="436"/>
                  </a:lnTo>
                  <a:lnTo>
                    <a:pt x="358" y="436"/>
                  </a:lnTo>
                  <a:lnTo>
                    <a:pt x="342" y="436"/>
                  </a:lnTo>
                  <a:lnTo>
                    <a:pt x="336" y="438"/>
                  </a:lnTo>
                  <a:lnTo>
                    <a:pt x="332" y="442"/>
                  </a:lnTo>
                  <a:lnTo>
                    <a:pt x="330" y="464"/>
                  </a:lnTo>
                  <a:lnTo>
                    <a:pt x="302" y="492"/>
                  </a:lnTo>
                  <a:lnTo>
                    <a:pt x="290" y="506"/>
                  </a:lnTo>
                  <a:lnTo>
                    <a:pt x="278" y="522"/>
                  </a:lnTo>
                  <a:lnTo>
                    <a:pt x="266" y="528"/>
                  </a:lnTo>
                  <a:lnTo>
                    <a:pt x="256" y="530"/>
                  </a:lnTo>
                  <a:lnTo>
                    <a:pt x="240"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 name="Freeform 17"/>
            <p:cNvSpPr/>
            <p:nvPr/>
          </p:nvSpPr>
          <p:spPr bwMode="auto">
            <a:xfrm>
              <a:off x="5508625" y="4654550"/>
              <a:ext cx="854075" cy="1012825"/>
            </a:xfrm>
            <a:custGeom>
              <a:avLst/>
              <a:gdLst>
                <a:gd name="T0" fmla="*/ 324 w 538"/>
                <a:gd name="T1" fmla="*/ 632 h 638"/>
                <a:gd name="T2" fmla="*/ 306 w 538"/>
                <a:gd name="T3" fmla="*/ 628 h 638"/>
                <a:gd name="T4" fmla="*/ 282 w 538"/>
                <a:gd name="T5" fmla="*/ 636 h 638"/>
                <a:gd name="T6" fmla="*/ 272 w 538"/>
                <a:gd name="T7" fmla="*/ 608 h 638"/>
                <a:gd name="T8" fmla="*/ 258 w 538"/>
                <a:gd name="T9" fmla="*/ 594 h 638"/>
                <a:gd name="T10" fmla="*/ 234 w 538"/>
                <a:gd name="T11" fmla="*/ 594 h 638"/>
                <a:gd name="T12" fmla="*/ 234 w 538"/>
                <a:gd name="T13" fmla="*/ 580 h 638"/>
                <a:gd name="T14" fmla="*/ 268 w 538"/>
                <a:gd name="T15" fmla="*/ 508 h 638"/>
                <a:gd name="T16" fmla="*/ 240 w 538"/>
                <a:gd name="T17" fmla="*/ 472 h 638"/>
                <a:gd name="T18" fmla="*/ 226 w 538"/>
                <a:gd name="T19" fmla="*/ 452 h 638"/>
                <a:gd name="T20" fmla="*/ 204 w 538"/>
                <a:gd name="T21" fmla="*/ 448 h 638"/>
                <a:gd name="T22" fmla="*/ 172 w 538"/>
                <a:gd name="T23" fmla="*/ 456 h 638"/>
                <a:gd name="T24" fmla="*/ 132 w 538"/>
                <a:gd name="T25" fmla="*/ 486 h 638"/>
                <a:gd name="T26" fmla="*/ 98 w 538"/>
                <a:gd name="T27" fmla="*/ 488 h 638"/>
                <a:gd name="T28" fmla="*/ 86 w 538"/>
                <a:gd name="T29" fmla="*/ 458 h 638"/>
                <a:gd name="T30" fmla="*/ 68 w 538"/>
                <a:gd name="T31" fmla="*/ 442 h 638"/>
                <a:gd name="T32" fmla="*/ 64 w 538"/>
                <a:gd name="T33" fmla="*/ 354 h 638"/>
                <a:gd name="T34" fmla="*/ 14 w 538"/>
                <a:gd name="T35" fmla="*/ 358 h 638"/>
                <a:gd name="T36" fmla="*/ 0 w 538"/>
                <a:gd name="T37" fmla="*/ 352 h 638"/>
                <a:gd name="T38" fmla="*/ 8 w 538"/>
                <a:gd name="T39" fmla="*/ 340 h 638"/>
                <a:gd name="T40" fmla="*/ 32 w 538"/>
                <a:gd name="T41" fmla="*/ 334 h 638"/>
                <a:gd name="T42" fmla="*/ 54 w 538"/>
                <a:gd name="T43" fmla="*/ 312 h 638"/>
                <a:gd name="T44" fmla="*/ 62 w 538"/>
                <a:gd name="T45" fmla="*/ 284 h 638"/>
                <a:gd name="T46" fmla="*/ 46 w 538"/>
                <a:gd name="T47" fmla="*/ 154 h 638"/>
                <a:gd name="T48" fmla="*/ 40 w 538"/>
                <a:gd name="T49" fmla="*/ 130 h 638"/>
                <a:gd name="T50" fmla="*/ 64 w 538"/>
                <a:gd name="T51" fmla="*/ 108 h 638"/>
                <a:gd name="T52" fmla="*/ 80 w 538"/>
                <a:gd name="T53" fmla="*/ 78 h 638"/>
                <a:gd name="T54" fmla="*/ 114 w 538"/>
                <a:gd name="T55" fmla="*/ 56 h 638"/>
                <a:gd name="T56" fmla="*/ 142 w 538"/>
                <a:gd name="T57" fmla="*/ 58 h 638"/>
                <a:gd name="T58" fmla="*/ 158 w 538"/>
                <a:gd name="T59" fmla="*/ 54 h 638"/>
                <a:gd name="T60" fmla="*/ 168 w 538"/>
                <a:gd name="T61" fmla="*/ 42 h 638"/>
                <a:gd name="T62" fmla="*/ 158 w 538"/>
                <a:gd name="T63" fmla="*/ 14 h 638"/>
                <a:gd name="T64" fmla="*/ 156 w 538"/>
                <a:gd name="T65" fmla="*/ 4 h 638"/>
                <a:gd name="T66" fmla="*/ 174 w 538"/>
                <a:gd name="T67" fmla="*/ 2 h 638"/>
                <a:gd name="T68" fmla="*/ 210 w 538"/>
                <a:gd name="T69" fmla="*/ 12 h 638"/>
                <a:gd name="T70" fmla="*/ 274 w 538"/>
                <a:gd name="T71" fmla="*/ 34 h 638"/>
                <a:gd name="T72" fmla="*/ 312 w 538"/>
                <a:gd name="T73" fmla="*/ 56 h 638"/>
                <a:gd name="T74" fmla="*/ 372 w 538"/>
                <a:gd name="T75" fmla="*/ 68 h 638"/>
                <a:gd name="T76" fmla="*/ 392 w 538"/>
                <a:gd name="T77" fmla="*/ 44 h 638"/>
                <a:gd name="T78" fmla="*/ 420 w 538"/>
                <a:gd name="T79" fmla="*/ 60 h 638"/>
                <a:gd name="T80" fmla="*/ 450 w 538"/>
                <a:gd name="T81" fmla="*/ 82 h 638"/>
                <a:gd name="T82" fmla="*/ 482 w 538"/>
                <a:gd name="T83" fmla="*/ 100 h 638"/>
                <a:gd name="T84" fmla="*/ 514 w 538"/>
                <a:gd name="T85" fmla="*/ 134 h 638"/>
                <a:gd name="T86" fmla="*/ 522 w 538"/>
                <a:gd name="T87" fmla="*/ 180 h 638"/>
                <a:gd name="T88" fmla="*/ 516 w 538"/>
                <a:gd name="T89" fmla="*/ 214 h 638"/>
                <a:gd name="T90" fmla="*/ 486 w 538"/>
                <a:gd name="T91" fmla="*/ 248 h 638"/>
                <a:gd name="T92" fmla="*/ 480 w 538"/>
                <a:gd name="T93" fmla="*/ 286 h 638"/>
                <a:gd name="T94" fmla="*/ 494 w 538"/>
                <a:gd name="T95" fmla="*/ 320 h 638"/>
                <a:gd name="T96" fmla="*/ 502 w 538"/>
                <a:gd name="T97" fmla="*/ 344 h 638"/>
                <a:gd name="T98" fmla="*/ 522 w 538"/>
                <a:gd name="T99" fmla="*/ 414 h 638"/>
                <a:gd name="T100" fmla="*/ 532 w 538"/>
                <a:gd name="T101" fmla="*/ 440 h 638"/>
                <a:gd name="T102" fmla="*/ 528 w 538"/>
                <a:gd name="T103" fmla="*/ 472 h 638"/>
                <a:gd name="T104" fmla="*/ 538 w 538"/>
                <a:gd name="T105" fmla="*/ 536 h 638"/>
                <a:gd name="T106" fmla="*/ 426 w 538"/>
                <a:gd name="T107" fmla="*/ 540 h 638"/>
                <a:gd name="T108" fmla="*/ 428 w 538"/>
                <a:gd name="T109" fmla="*/ 558 h 638"/>
                <a:gd name="T110" fmla="*/ 446 w 538"/>
                <a:gd name="T111" fmla="*/ 580 h 638"/>
                <a:gd name="T112" fmla="*/ 436 w 538"/>
                <a:gd name="T113" fmla="*/ 598 h 638"/>
                <a:gd name="T114" fmla="*/ 402 w 538"/>
                <a:gd name="T115" fmla="*/ 568 h 638"/>
                <a:gd name="T116" fmla="*/ 368 w 538"/>
                <a:gd name="T117" fmla="*/ 566 h 638"/>
                <a:gd name="T118" fmla="*/ 348 w 538"/>
                <a:gd name="T119" fmla="*/ 604 h 638"/>
                <a:gd name="T120" fmla="*/ 336 w 538"/>
                <a:gd name="T121" fmla="*/ 634 h 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8" h="638">
                  <a:moveTo>
                    <a:pt x="332" y="638"/>
                  </a:moveTo>
                  <a:lnTo>
                    <a:pt x="332" y="638"/>
                  </a:lnTo>
                  <a:lnTo>
                    <a:pt x="324" y="632"/>
                  </a:lnTo>
                  <a:lnTo>
                    <a:pt x="318" y="630"/>
                  </a:lnTo>
                  <a:lnTo>
                    <a:pt x="312" y="628"/>
                  </a:lnTo>
                  <a:lnTo>
                    <a:pt x="306" y="628"/>
                  </a:lnTo>
                  <a:lnTo>
                    <a:pt x="294" y="632"/>
                  </a:lnTo>
                  <a:lnTo>
                    <a:pt x="282" y="636"/>
                  </a:lnTo>
                  <a:lnTo>
                    <a:pt x="274" y="620"/>
                  </a:lnTo>
                  <a:lnTo>
                    <a:pt x="272" y="608"/>
                  </a:lnTo>
                  <a:lnTo>
                    <a:pt x="270" y="600"/>
                  </a:lnTo>
                  <a:lnTo>
                    <a:pt x="264" y="596"/>
                  </a:lnTo>
                  <a:lnTo>
                    <a:pt x="258" y="594"/>
                  </a:lnTo>
                  <a:lnTo>
                    <a:pt x="252" y="592"/>
                  </a:lnTo>
                  <a:lnTo>
                    <a:pt x="246" y="592"/>
                  </a:lnTo>
                  <a:lnTo>
                    <a:pt x="234" y="594"/>
                  </a:lnTo>
                  <a:lnTo>
                    <a:pt x="234" y="580"/>
                  </a:lnTo>
                  <a:lnTo>
                    <a:pt x="254" y="542"/>
                  </a:lnTo>
                  <a:lnTo>
                    <a:pt x="264" y="524"/>
                  </a:lnTo>
                  <a:lnTo>
                    <a:pt x="268" y="508"/>
                  </a:lnTo>
                  <a:lnTo>
                    <a:pt x="246" y="484"/>
                  </a:lnTo>
                  <a:lnTo>
                    <a:pt x="240" y="472"/>
                  </a:lnTo>
                  <a:lnTo>
                    <a:pt x="236" y="462"/>
                  </a:lnTo>
                  <a:lnTo>
                    <a:pt x="226" y="452"/>
                  </a:lnTo>
                  <a:lnTo>
                    <a:pt x="218" y="448"/>
                  </a:lnTo>
                  <a:lnTo>
                    <a:pt x="212" y="448"/>
                  </a:lnTo>
                  <a:lnTo>
                    <a:pt x="204" y="448"/>
                  </a:lnTo>
                  <a:lnTo>
                    <a:pt x="172" y="456"/>
                  </a:lnTo>
                  <a:lnTo>
                    <a:pt x="162" y="466"/>
                  </a:lnTo>
                  <a:lnTo>
                    <a:pt x="152" y="472"/>
                  </a:lnTo>
                  <a:lnTo>
                    <a:pt x="132" y="486"/>
                  </a:lnTo>
                  <a:lnTo>
                    <a:pt x="98" y="488"/>
                  </a:lnTo>
                  <a:lnTo>
                    <a:pt x="96" y="478"/>
                  </a:lnTo>
                  <a:lnTo>
                    <a:pt x="94" y="470"/>
                  </a:lnTo>
                  <a:lnTo>
                    <a:pt x="86" y="458"/>
                  </a:lnTo>
                  <a:lnTo>
                    <a:pt x="76" y="448"/>
                  </a:lnTo>
                  <a:lnTo>
                    <a:pt x="68" y="442"/>
                  </a:lnTo>
                  <a:lnTo>
                    <a:pt x="64" y="432"/>
                  </a:lnTo>
                  <a:lnTo>
                    <a:pt x="64" y="354"/>
                  </a:lnTo>
                  <a:lnTo>
                    <a:pt x="28" y="356"/>
                  </a:lnTo>
                  <a:lnTo>
                    <a:pt x="14" y="358"/>
                  </a:lnTo>
                  <a:lnTo>
                    <a:pt x="0" y="362"/>
                  </a:lnTo>
                  <a:lnTo>
                    <a:pt x="0" y="352"/>
                  </a:lnTo>
                  <a:lnTo>
                    <a:pt x="2" y="346"/>
                  </a:lnTo>
                  <a:lnTo>
                    <a:pt x="4" y="344"/>
                  </a:lnTo>
                  <a:lnTo>
                    <a:pt x="8" y="340"/>
                  </a:lnTo>
                  <a:lnTo>
                    <a:pt x="18" y="338"/>
                  </a:lnTo>
                  <a:lnTo>
                    <a:pt x="32" y="334"/>
                  </a:lnTo>
                  <a:lnTo>
                    <a:pt x="38" y="330"/>
                  </a:lnTo>
                  <a:lnTo>
                    <a:pt x="44" y="326"/>
                  </a:lnTo>
                  <a:lnTo>
                    <a:pt x="54" y="312"/>
                  </a:lnTo>
                  <a:lnTo>
                    <a:pt x="60" y="298"/>
                  </a:lnTo>
                  <a:lnTo>
                    <a:pt x="62" y="284"/>
                  </a:lnTo>
                  <a:lnTo>
                    <a:pt x="48" y="224"/>
                  </a:lnTo>
                  <a:lnTo>
                    <a:pt x="46" y="154"/>
                  </a:lnTo>
                  <a:lnTo>
                    <a:pt x="40" y="130"/>
                  </a:lnTo>
                  <a:lnTo>
                    <a:pt x="46" y="126"/>
                  </a:lnTo>
                  <a:lnTo>
                    <a:pt x="54" y="120"/>
                  </a:lnTo>
                  <a:lnTo>
                    <a:pt x="64" y="108"/>
                  </a:lnTo>
                  <a:lnTo>
                    <a:pt x="72" y="94"/>
                  </a:lnTo>
                  <a:lnTo>
                    <a:pt x="80" y="78"/>
                  </a:lnTo>
                  <a:lnTo>
                    <a:pt x="94" y="68"/>
                  </a:lnTo>
                  <a:lnTo>
                    <a:pt x="108" y="60"/>
                  </a:lnTo>
                  <a:lnTo>
                    <a:pt x="114" y="56"/>
                  </a:lnTo>
                  <a:lnTo>
                    <a:pt x="122" y="56"/>
                  </a:lnTo>
                  <a:lnTo>
                    <a:pt x="132" y="56"/>
                  </a:lnTo>
                  <a:lnTo>
                    <a:pt x="142" y="58"/>
                  </a:lnTo>
                  <a:lnTo>
                    <a:pt x="150" y="58"/>
                  </a:lnTo>
                  <a:lnTo>
                    <a:pt x="158" y="54"/>
                  </a:lnTo>
                  <a:lnTo>
                    <a:pt x="164" y="50"/>
                  </a:lnTo>
                  <a:lnTo>
                    <a:pt x="168" y="42"/>
                  </a:lnTo>
                  <a:lnTo>
                    <a:pt x="166" y="30"/>
                  </a:lnTo>
                  <a:lnTo>
                    <a:pt x="164" y="20"/>
                  </a:lnTo>
                  <a:lnTo>
                    <a:pt x="158" y="14"/>
                  </a:lnTo>
                  <a:lnTo>
                    <a:pt x="152" y="10"/>
                  </a:lnTo>
                  <a:lnTo>
                    <a:pt x="156" y="4"/>
                  </a:lnTo>
                  <a:lnTo>
                    <a:pt x="160" y="2"/>
                  </a:lnTo>
                  <a:lnTo>
                    <a:pt x="166" y="0"/>
                  </a:lnTo>
                  <a:lnTo>
                    <a:pt x="174" y="2"/>
                  </a:lnTo>
                  <a:lnTo>
                    <a:pt x="192" y="6"/>
                  </a:lnTo>
                  <a:lnTo>
                    <a:pt x="210" y="12"/>
                  </a:lnTo>
                  <a:lnTo>
                    <a:pt x="238" y="16"/>
                  </a:lnTo>
                  <a:lnTo>
                    <a:pt x="274" y="34"/>
                  </a:lnTo>
                  <a:lnTo>
                    <a:pt x="292" y="44"/>
                  </a:lnTo>
                  <a:lnTo>
                    <a:pt x="312" y="56"/>
                  </a:lnTo>
                  <a:lnTo>
                    <a:pt x="342" y="68"/>
                  </a:lnTo>
                  <a:lnTo>
                    <a:pt x="372" y="68"/>
                  </a:lnTo>
                  <a:lnTo>
                    <a:pt x="392" y="44"/>
                  </a:lnTo>
                  <a:lnTo>
                    <a:pt x="400" y="46"/>
                  </a:lnTo>
                  <a:lnTo>
                    <a:pt x="410" y="52"/>
                  </a:lnTo>
                  <a:lnTo>
                    <a:pt x="420" y="60"/>
                  </a:lnTo>
                  <a:lnTo>
                    <a:pt x="430" y="72"/>
                  </a:lnTo>
                  <a:lnTo>
                    <a:pt x="450" y="82"/>
                  </a:lnTo>
                  <a:lnTo>
                    <a:pt x="466" y="90"/>
                  </a:lnTo>
                  <a:lnTo>
                    <a:pt x="482" y="100"/>
                  </a:lnTo>
                  <a:lnTo>
                    <a:pt x="500" y="116"/>
                  </a:lnTo>
                  <a:lnTo>
                    <a:pt x="514" y="134"/>
                  </a:lnTo>
                  <a:lnTo>
                    <a:pt x="520" y="152"/>
                  </a:lnTo>
                  <a:lnTo>
                    <a:pt x="522" y="170"/>
                  </a:lnTo>
                  <a:lnTo>
                    <a:pt x="522" y="180"/>
                  </a:lnTo>
                  <a:lnTo>
                    <a:pt x="522" y="190"/>
                  </a:lnTo>
                  <a:lnTo>
                    <a:pt x="520" y="202"/>
                  </a:lnTo>
                  <a:lnTo>
                    <a:pt x="516" y="214"/>
                  </a:lnTo>
                  <a:lnTo>
                    <a:pt x="494" y="238"/>
                  </a:lnTo>
                  <a:lnTo>
                    <a:pt x="486" y="248"/>
                  </a:lnTo>
                  <a:lnTo>
                    <a:pt x="482" y="260"/>
                  </a:lnTo>
                  <a:lnTo>
                    <a:pt x="480" y="272"/>
                  </a:lnTo>
                  <a:lnTo>
                    <a:pt x="480" y="286"/>
                  </a:lnTo>
                  <a:lnTo>
                    <a:pt x="486" y="302"/>
                  </a:lnTo>
                  <a:lnTo>
                    <a:pt x="494" y="320"/>
                  </a:lnTo>
                  <a:lnTo>
                    <a:pt x="500" y="340"/>
                  </a:lnTo>
                  <a:lnTo>
                    <a:pt x="502" y="344"/>
                  </a:lnTo>
                  <a:lnTo>
                    <a:pt x="506" y="352"/>
                  </a:lnTo>
                  <a:lnTo>
                    <a:pt x="512" y="372"/>
                  </a:lnTo>
                  <a:lnTo>
                    <a:pt x="522" y="414"/>
                  </a:lnTo>
                  <a:lnTo>
                    <a:pt x="530" y="428"/>
                  </a:lnTo>
                  <a:lnTo>
                    <a:pt x="532" y="440"/>
                  </a:lnTo>
                  <a:lnTo>
                    <a:pt x="532" y="454"/>
                  </a:lnTo>
                  <a:lnTo>
                    <a:pt x="528" y="472"/>
                  </a:lnTo>
                  <a:lnTo>
                    <a:pt x="528" y="500"/>
                  </a:lnTo>
                  <a:lnTo>
                    <a:pt x="532" y="518"/>
                  </a:lnTo>
                  <a:lnTo>
                    <a:pt x="538" y="536"/>
                  </a:lnTo>
                  <a:lnTo>
                    <a:pt x="426" y="540"/>
                  </a:lnTo>
                  <a:lnTo>
                    <a:pt x="424" y="544"/>
                  </a:lnTo>
                  <a:lnTo>
                    <a:pt x="424" y="548"/>
                  </a:lnTo>
                  <a:lnTo>
                    <a:pt x="428" y="558"/>
                  </a:lnTo>
                  <a:lnTo>
                    <a:pt x="438" y="570"/>
                  </a:lnTo>
                  <a:lnTo>
                    <a:pt x="446" y="580"/>
                  </a:lnTo>
                  <a:lnTo>
                    <a:pt x="442" y="598"/>
                  </a:lnTo>
                  <a:lnTo>
                    <a:pt x="436" y="598"/>
                  </a:lnTo>
                  <a:lnTo>
                    <a:pt x="428" y="594"/>
                  </a:lnTo>
                  <a:lnTo>
                    <a:pt x="416" y="584"/>
                  </a:lnTo>
                  <a:lnTo>
                    <a:pt x="402" y="568"/>
                  </a:lnTo>
                  <a:lnTo>
                    <a:pt x="368" y="566"/>
                  </a:lnTo>
                  <a:lnTo>
                    <a:pt x="350" y="594"/>
                  </a:lnTo>
                  <a:lnTo>
                    <a:pt x="348" y="604"/>
                  </a:lnTo>
                  <a:lnTo>
                    <a:pt x="346" y="616"/>
                  </a:lnTo>
                  <a:lnTo>
                    <a:pt x="340" y="628"/>
                  </a:lnTo>
                  <a:lnTo>
                    <a:pt x="336" y="634"/>
                  </a:lnTo>
                  <a:lnTo>
                    <a:pt x="332" y="6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2" name="Freeform 18"/>
            <p:cNvSpPr/>
            <p:nvPr/>
          </p:nvSpPr>
          <p:spPr bwMode="auto">
            <a:xfrm>
              <a:off x="6286500" y="4597400"/>
              <a:ext cx="739775" cy="1057275"/>
            </a:xfrm>
            <a:custGeom>
              <a:avLst/>
              <a:gdLst>
                <a:gd name="T0" fmla="*/ 112 w 466"/>
                <a:gd name="T1" fmla="*/ 660 h 666"/>
                <a:gd name="T2" fmla="*/ 94 w 466"/>
                <a:gd name="T3" fmla="*/ 656 h 666"/>
                <a:gd name="T4" fmla="*/ 134 w 466"/>
                <a:gd name="T5" fmla="*/ 598 h 666"/>
                <a:gd name="T6" fmla="*/ 128 w 466"/>
                <a:gd name="T7" fmla="*/ 566 h 666"/>
                <a:gd name="T8" fmla="*/ 104 w 466"/>
                <a:gd name="T9" fmla="*/ 568 h 666"/>
                <a:gd name="T10" fmla="*/ 88 w 466"/>
                <a:gd name="T11" fmla="*/ 576 h 666"/>
                <a:gd name="T12" fmla="*/ 48 w 466"/>
                <a:gd name="T13" fmla="*/ 536 h 666"/>
                <a:gd name="T14" fmla="*/ 52 w 466"/>
                <a:gd name="T15" fmla="*/ 494 h 666"/>
                <a:gd name="T16" fmla="*/ 52 w 466"/>
                <a:gd name="T17" fmla="*/ 456 h 666"/>
                <a:gd name="T18" fmla="*/ 42 w 466"/>
                <a:gd name="T19" fmla="*/ 446 h 666"/>
                <a:gd name="T20" fmla="*/ 30 w 466"/>
                <a:gd name="T21" fmla="*/ 398 h 666"/>
                <a:gd name="T22" fmla="*/ 16 w 466"/>
                <a:gd name="T23" fmla="*/ 356 h 666"/>
                <a:gd name="T24" fmla="*/ 2 w 466"/>
                <a:gd name="T25" fmla="*/ 316 h 666"/>
                <a:gd name="T26" fmla="*/ 6 w 466"/>
                <a:gd name="T27" fmla="*/ 292 h 666"/>
                <a:gd name="T28" fmla="*/ 16 w 466"/>
                <a:gd name="T29" fmla="*/ 280 h 666"/>
                <a:gd name="T30" fmla="*/ 42 w 466"/>
                <a:gd name="T31" fmla="*/ 240 h 666"/>
                <a:gd name="T32" fmla="*/ 42 w 466"/>
                <a:gd name="T33" fmla="*/ 188 h 666"/>
                <a:gd name="T34" fmla="*/ 22 w 466"/>
                <a:gd name="T35" fmla="*/ 146 h 666"/>
                <a:gd name="T36" fmla="*/ 46 w 466"/>
                <a:gd name="T37" fmla="*/ 126 h 666"/>
                <a:gd name="T38" fmla="*/ 78 w 466"/>
                <a:gd name="T39" fmla="*/ 116 h 666"/>
                <a:gd name="T40" fmla="*/ 88 w 466"/>
                <a:gd name="T41" fmla="*/ 114 h 666"/>
                <a:gd name="T42" fmla="*/ 102 w 466"/>
                <a:gd name="T43" fmla="*/ 98 h 666"/>
                <a:gd name="T44" fmla="*/ 160 w 466"/>
                <a:gd name="T45" fmla="*/ 60 h 666"/>
                <a:gd name="T46" fmla="*/ 176 w 466"/>
                <a:gd name="T47" fmla="*/ 46 h 666"/>
                <a:gd name="T48" fmla="*/ 226 w 466"/>
                <a:gd name="T49" fmla="*/ 32 h 666"/>
                <a:gd name="T50" fmla="*/ 250 w 466"/>
                <a:gd name="T51" fmla="*/ 22 h 666"/>
                <a:gd name="T52" fmla="*/ 260 w 466"/>
                <a:gd name="T53" fmla="*/ 2 h 666"/>
                <a:gd name="T54" fmla="*/ 284 w 466"/>
                <a:gd name="T55" fmla="*/ 0 h 666"/>
                <a:gd name="T56" fmla="*/ 292 w 466"/>
                <a:gd name="T57" fmla="*/ 52 h 666"/>
                <a:gd name="T58" fmla="*/ 314 w 466"/>
                <a:gd name="T59" fmla="*/ 56 h 666"/>
                <a:gd name="T60" fmla="*/ 326 w 466"/>
                <a:gd name="T61" fmla="*/ 34 h 666"/>
                <a:gd name="T62" fmla="*/ 334 w 466"/>
                <a:gd name="T63" fmla="*/ 14 h 666"/>
                <a:gd name="T64" fmla="*/ 344 w 466"/>
                <a:gd name="T65" fmla="*/ 36 h 666"/>
                <a:gd name="T66" fmla="*/ 362 w 466"/>
                <a:gd name="T67" fmla="*/ 50 h 666"/>
                <a:gd name="T68" fmla="*/ 384 w 466"/>
                <a:gd name="T69" fmla="*/ 54 h 666"/>
                <a:gd name="T70" fmla="*/ 424 w 466"/>
                <a:gd name="T71" fmla="*/ 42 h 666"/>
                <a:gd name="T72" fmla="*/ 442 w 466"/>
                <a:gd name="T73" fmla="*/ 42 h 666"/>
                <a:gd name="T74" fmla="*/ 422 w 466"/>
                <a:gd name="T75" fmla="*/ 66 h 666"/>
                <a:gd name="T76" fmla="*/ 414 w 466"/>
                <a:gd name="T77" fmla="*/ 88 h 666"/>
                <a:gd name="T78" fmla="*/ 428 w 466"/>
                <a:gd name="T79" fmla="*/ 112 h 666"/>
                <a:gd name="T80" fmla="*/ 466 w 466"/>
                <a:gd name="T81" fmla="*/ 168 h 666"/>
                <a:gd name="T82" fmla="*/ 464 w 466"/>
                <a:gd name="T83" fmla="*/ 192 h 666"/>
                <a:gd name="T84" fmla="*/ 450 w 466"/>
                <a:gd name="T85" fmla="*/ 218 h 666"/>
                <a:gd name="T86" fmla="*/ 430 w 466"/>
                <a:gd name="T87" fmla="*/ 236 h 666"/>
                <a:gd name="T88" fmla="*/ 396 w 466"/>
                <a:gd name="T89" fmla="*/ 244 h 666"/>
                <a:gd name="T90" fmla="*/ 376 w 466"/>
                <a:gd name="T91" fmla="*/ 250 h 666"/>
                <a:gd name="T92" fmla="*/ 348 w 466"/>
                <a:gd name="T93" fmla="*/ 276 h 666"/>
                <a:gd name="T94" fmla="*/ 348 w 466"/>
                <a:gd name="T95" fmla="*/ 304 h 666"/>
                <a:gd name="T96" fmla="*/ 354 w 466"/>
                <a:gd name="T97" fmla="*/ 332 h 666"/>
                <a:gd name="T98" fmla="*/ 328 w 466"/>
                <a:gd name="T99" fmla="*/ 366 h 666"/>
                <a:gd name="T100" fmla="*/ 302 w 466"/>
                <a:gd name="T101" fmla="*/ 386 h 666"/>
                <a:gd name="T102" fmla="*/ 296 w 466"/>
                <a:gd name="T103" fmla="*/ 408 h 666"/>
                <a:gd name="T104" fmla="*/ 292 w 466"/>
                <a:gd name="T105" fmla="*/ 468 h 666"/>
                <a:gd name="T106" fmla="*/ 270 w 466"/>
                <a:gd name="T107" fmla="*/ 490 h 666"/>
                <a:gd name="T108" fmla="*/ 264 w 466"/>
                <a:gd name="T109" fmla="*/ 522 h 666"/>
                <a:gd name="T110" fmla="*/ 266 w 466"/>
                <a:gd name="T111" fmla="*/ 546 h 666"/>
                <a:gd name="T112" fmla="*/ 254 w 466"/>
                <a:gd name="T113" fmla="*/ 596 h 666"/>
                <a:gd name="T114" fmla="*/ 260 w 466"/>
                <a:gd name="T115" fmla="*/ 630 h 666"/>
                <a:gd name="T116" fmla="*/ 224 w 466"/>
                <a:gd name="T117" fmla="*/ 650 h 666"/>
                <a:gd name="T118" fmla="*/ 196 w 466"/>
                <a:gd name="T119" fmla="*/ 636 h 666"/>
                <a:gd name="T120" fmla="*/ 168 w 466"/>
                <a:gd name="T121" fmla="*/ 646 h 666"/>
                <a:gd name="T122" fmla="*/ 134 w 466"/>
                <a:gd name="T123" fmla="*/ 660 h 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6" h="666">
                  <a:moveTo>
                    <a:pt x="118" y="666"/>
                  </a:moveTo>
                  <a:lnTo>
                    <a:pt x="118" y="666"/>
                  </a:lnTo>
                  <a:lnTo>
                    <a:pt x="112" y="660"/>
                  </a:lnTo>
                  <a:lnTo>
                    <a:pt x="106" y="658"/>
                  </a:lnTo>
                  <a:lnTo>
                    <a:pt x="94" y="656"/>
                  </a:lnTo>
                  <a:lnTo>
                    <a:pt x="94" y="650"/>
                  </a:lnTo>
                  <a:lnTo>
                    <a:pt x="134" y="598"/>
                  </a:lnTo>
                  <a:lnTo>
                    <a:pt x="132" y="578"/>
                  </a:lnTo>
                  <a:lnTo>
                    <a:pt x="128" y="566"/>
                  </a:lnTo>
                  <a:lnTo>
                    <a:pt x="114" y="566"/>
                  </a:lnTo>
                  <a:lnTo>
                    <a:pt x="104" y="568"/>
                  </a:lnTo>
                  <a:lnTo>
                    <a:pt x="96" y="572"/>
                  </a:lnTo>
                  <a:lnTo>
                    <a:pt x="88" y="576"/>
                  </a:lnTo>
                  <a:lnTo>
                    <a:pt x="60" y="576"/>
                  </a:lnTo>
                  <a:lnTo>
                    <a:pt x="48" y="536"/>
                  </a:lnTo>
                  <a:lnTo>
                    <a:pt x="50" y="514"/>
                  </a:lnTo>
                  <a:lnTo>
                    <a:pt x="52" y="494"/>
                  </a:lnTo>
                  <a:lnTo>
                    <a:pt x="54" y="474"/>
                  </a:lnTo>
                  <a:lnTo>
                    <a:pt x="52" y="466"/>
                  </a:lnTo>
                  <a:lnTo>
                    <a:pt x="52" y="456"/>
                  </a:lnTo>
                  <a:lnTo>
                    <a:pt x="42" y="446"/>
                  </a:lnTo>
                  <a:lnTo>
                    <a:pt x="40" y="434"/>
                  </a:lnTo>
                  <a:lnTo>
                    <a:pt x="38" y="422"/>
                  </a:lnTo>
                  <a:lnTo>
                    <a:pt x="30" y="398"/>
                  </a:lnTo>
                  <a:lnTo>
                    <a:pt x="22" y="376"/>
                  </a:lnTo>
                  <a:lnTo>
                    <a:pt x="16" y="356"/>
                  </a:lnTo>
                  <a:lnTo>
                    <a:pt x="6" y="334"/>
                  </a:lnTo>
                  <a:lnTo>
                    <a:pt x="4" y="326"/>
                  </a:lnTo>
                  <a:lnTo>
                    <a:pt x="2" y="316"/>
                  </a:lnTo>
                  <a:lnTo>
                    <a:pt x="0" y="308"/>
                  </a:lnTo>
                  <a:lnTo>
                    <a:pt x="2" y="300"/>
                  </a:lnTo>
                  <a:lnTo>
                    <a:pt x="6" y="292"/>
                  </a:lnTo>
                  <a:lnTo>
                    <a:pt x="12" y="282"/>
                  </a:lnTo>
                  <a:lnTo>
                    <a:pt x="16" y="280"/>
                  </a:lnTo>
                  <a:lnTo>
                    <a:pt x="20" y="276"/>
                  </a:lnTo>
                  <a:lnTo>
                    <a:pt x="30" y="264"/>
                  </a:lnTo>
                  <a:lnTo>
                    <a:pt x="42" y="240"/>
                  </a:lnTo>
                  <a:lnTo>
                    <a:pt x="42" y="188"/>
                  </a:lnTo>
                  <a:lnTo>
                    <a:pt x="30" y="156"/>
                  </a:lnTo>
                  <a:lnTo>
                    <a:pt x="22" y="146"/>
                  </a:lnTo>
                  <a:lnTo>
                    <a:pt x="46" y="126"/>
                  </a:lnTo>
                  <a:lnTo>
                    <a:pt x="62" y="122"/>
                  </a:lnTo>
                  <a:lnTo>
                    <a:pt x="74" y="118"/>
                  </a:lnTo>
                  <a:lnTo>
                    <a:pt x="78" y="116"/>
                  </a:lnTo>
                  <a:lnTo>
                    <a:pt x="80" y="114"/>
                  </a:lnTo>
                  <a:lnTo>
                    <a:pt x="88" y="114"/>
                  </a:lnTo>
                  <a:lnTo>
                    <a:pt x="94" y="106"/>
                  </a:lnTo>
                  <a:lnTo>
                    <a:pt x="102" y="98"/>
                  </a:lnTo>
                  <a:lnTo>
                    <a:pt x="122" y="84"/>
                  </a:lnTo>
                  <a:lnTo>
                    <a:pt x="142" y="72"/>
                  </a:lnTo>
                  <a:lnTo>
                    <a:pt x="160" y="60"/>
                  </a:lnTo>
                  <a:lnTo>
                    <a:pt x="168" y="52"/>
                  </a:lnTo>
                  <a:lnTo>
                    <a:pt x="176" y="46"/>
                  </a:lnTo>
                  <a:lnTo>
                    <a:pt x="188" y="42"/>
                  </a:lnTo>
                  <a:lnTo>
                    <a:pt x="200" y="38"/>
                  </a:lnTo>
                  <a:lnTo>
                    <a:pt x="226" y="32"/>
                  </a:lnTo>
                  <a:lnTo>
                    <a:pt x="238" y="28"/>
                  </a:lnTo>
                  <a:lnTo>
                    <a:pt x="250" y="22"/>
                  </a:lnTo>
                  <a:lnTo>
                    <a:pt x="256" y="8"/>
                  </a:lnTo>
                  <a:lnTo>
                    <a:pt x="258" y="4"/>
                  </a:lnTo>
                  <a:lnTo>
                    <a:pt x="260" y="2"/>
                  </a:lnTo>
                  <a:lnTo>
                    <a:pt x="270" y="0"/>
                  </a:lnTo>
                  <a:lnTo>
                    <a:pt x="284" y="0"/>
                  </a:lnTo>
                  <a:lnTo>
                    <a:pt x="286" y="48"/>
                  </a:lnTo>
                  <a:lnTo>
                    <a:pt x="292" y="52"/>
                  </a:lnTo>
                  <a:lnTo>
                    <a:pt x="298" y="54"/>
                  </a:lnTo>
                  <a:lnTo>
                    <a:pt x="314" y="56"/>
                  </a:lnTo>
                  <a:lnTo>
                    <a:pt x="320" y="50"/>
                  </a:lnTo>
                  <a:lnTo>
                    <a:pt x="322" y="44"/>
                  </a:lnTo>
                  <a:lnTo>
                    <a:pt x="326" y="34"/>
                  </a:lnTo>
                  <a:lnTo>
                    <a:pt x="330" y="22"/>
                  </a:lnTo>
                  <a:lnTo>
                    <a:pt x="332" y="18"/>
                  </a:lnTo>
                  <a:lnTo>
                    <a:pt x="334" y="14"/>
                  </a:lnTo>
                  <a:lnTo>
                    <a:pt x="338" y="24"/>
                  </a:lnTo>
                  <a:lnTo>
                    <a:pt x="344" y="36"/>
                  </a:lnTo>
                  <a:lnTo>
                    <a:pt x="350" y="42"/>
                  </a:lnTo>
                  <a:lnTo>
                    <a:pt x="356" y="46"/>
                  </a:lnTo>
                  <a:lnTo>
                    <a:pt x="362" y="50"/>
                  </a:lnTo>
                  <a:lnTo>
                    <a:pt x="370" y="54"/>
                  </a:lnTo>
                  <a:lnTo>
                    <a:pt x="384" y="54"/>
                  </a:lnTo>
                  <a:lnTo>
                    <a:pt x="396" y="52"/>
                  </a:lnTo>
                  <a:lnTo>
                    <a:pt x="410" y="48"/>
                  </a:lnTo>
                  <a:lnTo>
                    <a:pt x="424" y="42"/>
                  </a:lnTo>
                  <a:lnTo>
                    <a:pt x="442" y="42"/>
                  </a:lnTo>
                  <a:lnTo>
                    <a:pt x="438" y="48"/>
                  </a:lnTo>
                  <a:lnTo>
                    <a:pt x="432" y="54"/>
                  </a:lnTo>
                  <a:lnTo>
                    <a:pt x="422" y="66"/>
                  </a:lnTo>
                  <a:lnTo>
                    <a:pt x="418" y="74"/>
                  </a:lnTo>
                  <a:lnTo>
                    <a:pt x="414" y="80"/>
                  </a:lnTo>
                  <a:lnTo>
                    <a:pt x="414" y="88"/>
                  </a:lnTo>
                  <a:lnTo>
                    <a:pt x="414" y="96"/>
                  </a:lnTo>
                  <a:lnTo>
                    <a:pt x="428" y="112"/>
                  </a:lnTo>
                  <a:lnTo>
                    <a:pt x="440" y="128"/>
                  </a:lnTo>
                  <a:lnTo>
                    <a:pt x="452" y="146"/>
                  </a:lnTo>
                  <a:lnTo>
                    <a:pt x="466" y="168"/>
                  </a:lnTo>
                  <a:lnTo>
                    <a:pt x="464" y="192"/>
                  </a:lnTo>
                  <a:lnTo>
                    <a:pt x="460" y="196"/>
                  </a:lnTo>
                  <a:lnTo>
                    <a:pt x="456" y="202"/>
                  </a:lnTo>
                  <a:lnTo>
                    <a:pt x="450" y="218"/>
                  </a:lnTo>
                  <a:lnTo>
                    <a:pt x="440" y="228"/>
                  </a:lnTo>
                  <a:lnTo>
                    <a:pt x="430" y="236"/>
                  </a:lnTo>
                  <a:lnTo>
                    <a:pt x="422" y="240"/>
                  </a:lnTo>
                  <a:lnTo>
                    <a:pt x="414" y="242"/>
                  </a:lnTo>
                  <a:lnTo>
                    <a:pt x="396" y="244"/>
                  </a:lnTo>
                  <a:lnTo>
                    <a:pt x="386" y="246"/>
                  </a:lnTo>
                  <a:lnTo>
                    <a:pt x="376" y="250"/>
                  </a:lnTo>
                  <a:lnTo>
                    <a:pt x="360" y="262"/>
                  </a:lnTo>
                  <a:lnTo>
                    <a:pt x="352" y="272"/>
                  </a:lnTo>
                  <a:lnTo>
                    <a:pt x="348" y="276"/>
                  </a:lnTo>
                  <a:lnTo>
                    <a:pt x="348" y="282"/>
                  </a:lnTo>
                  <a:lnTo>
                    <a:pt x="348" y="304"/>
                  </a:lnTo>
                  <a:lnTo>
                    <a:pt x="354" y="312"/>
                  </a:lnTo>
                  <a:lnTo>
                    <a:pt x="356" y="322"/>
                  </a:lnTo>
                  <a:lnTo>
                    <a:pt x="354" y="332"/>
                  </a:lnTo>
                  <a:lnTo>
                    <a:pt x="350" y="344"/>
                  </a:lnTo>
                  <a:lnTo>
                    <a:pt x="328" y="366"/>
                  </a:lnTo>
                  <a:lnTo>
                    <a:pt x="308" y="382"/>
                  </a:lnTo>
                  <a:lnTo>
                    <a:pt x="302" y="386"/>
                  </a:lnTo>
                  <a:lnTo>
                    <a:pt x="298" y="392"/>
                  </a:lnTo>
                  <a:lnTo>
                    <a:pt x="296" y="400"/>
                  </a:lnTo>
                  <a:lnTo>
                    <a:pt x="296" y="408"/>
                  </a:lnTo>
                  <a:lnTo>
                    <a:pt x="300" y="440"/>
                  </a:lnTo>
                  <a:lnTo>
                    <a:pt x="292" y="468"/>
                  </a:lnTo>
                  <a:lnTo>
                    <a:pt x="278" y="480"/>
                  </a:lnTo>
                  <a:lnTo>
                    <a:pt x="270" y="490"/>
                  </a:lnTo>
                  <a:lnTo>
                    <a:pt x="266" y="496"/>
                  </a:lnTo>
                  <a:lnTo>
                    <a:pt x="264" y="502"/>
                  </a:lnTo>
                  <a:lnTo>
                    <a:pt x="264" y="522"/>
                  </a:lnTo>
                  <a:lnTo>
                    <a:pt x="266" y="546"/>
                  </a:lnTo>
                  <a:lnTo>
                    <a:pt x="262" y="560"/>
                  </a:lnTo>
                  <a:lnTo>
                    <a:pt x="256" y="576"/>
                  </a:lnTo>
                  <a:lnTo>
                    <a:pt x="254" y="596"/>
                  </a:lnTo>
                  <a:lnTo>
                    <a:pt x="254" y="614"/>
                  </a:lnTo>
                  <a:lnTo>
                    <a:pt x="260" y="630"/>
                  </a:lnTo>
                  <a:lnTo>
                    <a:pt x="224" y="650"/>
                  </a:lnTo>
                  <a:lnTo>
                    <a:pt x="216" y="642"/>
                  </a:lnTo>
                  <a:lnTo>
                    <a:pt x="206" y="638"/>
                  </a:lnTo>
                  <a:lnTo>
                    <a:pt x="196" y="636"/>
                  </a:lnTo>
                  <a:lnTo>
                    <a:pt x="188" y="638"/>
                  </a:lnTo>
                  <a:lnTo>
                    <a:pt x="178" y="642"/>
                  </a:lnTo>
                  <a:lnTo>
                    <a:pt x="168" y="646"/>
                  </a:lnTo>
                  <a:lnTo>
                    <a:pt x="148" y="654"/>
                  </a:lnTo>
                  <a:lnTo>
                    <a:pt x="134" y="660"/>
                  </a:lnTo>
                  <a:lnTo>
                    <a:pt x="118" y="6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3" name="Freeform 19"/>
            <p:cNvSpPr/>
            <p:nvPr/>
          </p:nvSpPr>
          <p:spPr bwMode="auto">
            <a:xfrm>
              <a:off x="3746500" y="3927475"/>
              <a:ext cx="1543050" cy="1517650"/>
            </a:xfrm>
            <a:custGeom>
              <a:avLst/>
              <a:gdLst>
                <a:gd name="T0" fmla="*/ 392 w 972"/>
                <a:gd name="T1" fmla="*/ 934 h 956"/>
                <a:gd name="T2" fmla="*/ 354 w 972"/>
                <a:gd name="T3" fmla="*/ 888 h 956"/>
                <a:gd name="T4" fmla="*/ 366 w 972"/>
                <a:gd name="T5" fmla="*/ 840 h 956"/>
                <a:gd name="T6" fmla="*/ 324 w 972"/>
                <a:gd name="T7" fmla="*/ 780 h 956"/>
                <a:gd name="T8" fmla="*/ 290 w 972"/>
                <a:gd name="T9" fmla="*/ 722 h 956"/>
                <a:gd name="T10" fmla="*/ 248 w 972"/>
                <a:gd name="T11" fmla="*/ 712 h 956"/>
                <a:gd name="T12" fmla="*/ 192 w 972"/>
                <a:gd name="T13" fmla="*/ 608 h 956"/>
                <a:gd name="T14" fmla="*/ 160 w 972"/>
                <a:gd name="T15" fmla="*/ 662 h 956"/>
                <a:gd name="T16" fmla="*/ 140 w 972"/>
                <a:gd name="T17" fmla="*/ 634 h 956"/>
                <a:gd name="T18" fmla="*/ 138 w 972"/>
                <a:gd name="T19" fmla="*/ 590 h 956"/>
                <a:gd name="T20" fmla="*/ 130 w 972"/>
                <a:gd name="T21" fmla="*/ 500 h 956"/>
                <a:gd name="T22" fmla="*/ 150 w 972"/>
                <a:gd name="T23" fmla="*/ 442 h 956"/>
                <a:gd name="T24" fmla="*/ 110 w 972"/>
                <a:gd name="T25" fmla="*/ 312 h 956"/>
                <a:gd name="T26" fmla="*/ 50 w 972"/>
                <a:gd name="T27" fmla="*/ 222 h 956"/>
                <a:gd name="T28" fmla="*/ 6 w 972"/>
                <a:gd name="T29" fmla="*/ 178 h 956"/>
                <a:gd name="T30" fmla="*/ 2 w 972"/>
                <a:gd name="T31" fmla="*/ 134 h 956"/>
                <a:gd name="T32" fmla="*/ 26 w 972"/>
                <a:gd name="T33" fmla="*/ 80 h 956"/>
                <a:gd name="T34" fmla="*/ 74 w 972"/>
                <a:gd name="T35" fmla="*/ 24 h 956"/>
                <a:gd name="T36" fmla="*/ 112 w 972"/>
                <a:gd name="T37" fmla="*/ 64 h 956"/>
                <a:gd name="T38" fmla="*/ 166 w 972"/>
                <a:gd name="T39" fmla="*/ 152 h 956"/>
                <a:gd name="T40" fmla="*/ 200 w 972"/>
                <a:gd name="T41" fmla="*/ 172 h 956"/>
                <a:gd name="T42" fmla="*/ 236 w 972"/>
                <a:gd name="T43" fmla="*/ 158 h 956"/>
                <a:gd name="T44" fmla="*/ 250 w 972"/>
                <a:gd name="T45" fmla="*/ 170 h 956"/>
                <a:gd name="T46" fmla="*/ 290 w 972"/>
                <a:gd name="T47" fmla="*/ 188 h 956"/>
                <a:gd name="T48" fmla="*/ 374 w 972"/>
                <a:gd name="T49" fmla="*/ 166 h 956"/>
                <a:gd name="T50" fmla="*/ 378 w 972"/>
                <a:gd name="T51" fmla="*/ 128 h 956"/>
                <a:gd name="T52" fmla="*/ 370 w 972"/>
                <a:gd name="T53" fmla="*/ 66 h 956"/>
                <a:gd name="T54" fmla="*/ 412 w 972"/>
                <a:gd name="T55" fmla="*/ 100 h 956"/>
                <a:gd name="T56" fmla="*/ 468 w 972"/>
                <a:gd name="T57" fmla="*/ 100 h 956"/>
                <a:gd name="T58" fmla="*/ 472 w 972"/>
                <a:gd name="T59" fmla="*/ 30 h 956"/>
                <a:gd name="T60" fmla="*/ 516 w 972"/>
                <a:gd name="T61" fmla="*/ 0 h 956"/>
                <a:gd name="T62" fmla="*/ 562 w 972"/>
                <a:gd name="T63" fmla="*/ 50 h 956"/>
                <a:gd name="T64" fmla="*/ 628 w 972"/>
                <a:gd name="T65" fmla="*/ 98 h 956"/>
                <a:gd name="T66" fmla="*/ 656 w 972"/>
                <a:gd name="T67" fmla="*/ 150 h 956"/>
                <a:gd name="T68" fmla="*/ 764 w 972"/>
                <a:gd name="T69" fmla="*/ 184 h 956"/>
                <a:gd name="T70" fmla="*/ 812 w 972"/>
                <a:gd name="T71" fmla="*/ 168 h 956"/>
                <a:gd name="T72" fmla="*/ 932 w 972"/>
                <a:gd name="T73" fmla="*/ 208 h 956"/>
                <a:gd name="T74" fmla="*/ 972 w 972"/>
                <a:gd name="T75" fmla="*/ 278 h 956"/>
                <a:gd name="T76" fmla="*/ 908 w 972"/>
                <a:gd name="T77" fmla="*/ 388 h 956"/>
                <a:gd name="T78" fmla="*/ 840 w 972"/>
                <a:gd name="T79" fmla="*/ 418 h 956"/>
                <a:gd name="T80" fmla="*/ 788 w 972"/>
                <a:gd name="T81" fmla="*/ 376 h 956"/>
                <a:gd name="T82" fmla="*/ 764 w 972"/>
                <a:gd name="T83" fmla="*/ 422 h 956"/>
                <a:gd name="T84" fmla="*/ 772 w 972"/>
                <a:gd name="T85" fmla="*/ 478 h 956"/>
                <a:gd name="T86" fmla="*/ 784 w 972"/>
                <a:gd name="T87" fmla="*/ 564 h 956"/>
                <a:gd name="T88" fmla="*/ 810 w 972"/>
                <a:gd name="T89" fmla="*/ 602 h 956"/>
                <a:gd name="T90" fmla="*/ 780 w 972"/>
                <a:gd name="T91" fmla="*/ 646 h 956"/>
                <a:gd name="T92" fmla="*/ 788 w 972"/>
                <a:gd name="T93" fmla="*/ 686 h 956"/>
                <a:gd name="T94" fmla="*/ 848 w 972"/>
                <a:gd name="T95" fmla="*/ 740 h 956"/>
                <a:gd name="T96" fmla="*/ 796 w 972"/>
                <a:gd name="T97" fmla="*/ 758 h 956"/>
                <a:gd name="T98" fmla="*/ 756 w 972"/>
                <a:gd name="T99" fmla="*/ 712 h 956"/>
                <a:gd name="T100" fmla="*/ 716 w 972"/>
                <a:gd name="T101" fmla="*/ 718 h 956"/>
                <a:gd name="T102" fmla="*/ 662 w 972"/>
                <a:gd name="T103" fmla="*/ 706 h 956"/>
                <a:gd name="T104" fmla="*/ 630 w 972"/>
                <a:gd name="T105" fmla="*/ 636 h 956"/>
                <a:gd name="T106" fmla="*/ 578 w 972"/>
                <a:gd name="T107" fmla="*/ 648 h 956"/>
                <a:gd name="T108" fmla="*/ 550 w 972"/>
                <a:gd name="T109" fmla="*/ 682 h 956"/>
                <a:gd name="T110" fmla="*/ 558 w 972"/>
                <a:gd name="T111" fmla="*/ 726 h 956"/>
                <a:gd name="T112" fmla="*/ 558 w 972"/>
                <a:gd name="T113" fmla="*/ 766 h 956"/>
                <a:gd name="T114" fmla="*/ 500 w 972"/>
                <a:gd name="T115" fmla="*/ 810 h 956"/>
                <a:gd name="T116" fmla="*/ 522 w 972"/>
                <a:gd name="T117" fmla="*/ 870 h 956"/>
                <a:gd name="T118" fmla="*/ 522 w 972"/>
                <a:gd name="T119" fmla="*/ 918 h 9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72" h="956">
                  <a:moveTo>
                    <a:pt x="432" y="956"/>
                  </a:moveTo>
                  <a:lnTo>
                    <a:pt x="432" y="956"/>
                  </a:lnTo>
                  <a:lnTo>
                    <a:pt x="422" y="952"/>
                  </a:lnTo>
                  <a:lnTo>
                    <a:pt x="406" y="942"/>
                  </a:lnTo>
                  <a:lnTo>
                    <a:pt x="392" y="934"/>
                  </a:lnTo>
                  <a:lnTo>
                    <a:pt x="380" y="928"/>
                  </a:lnTo>
                  <a:lnTo>
                    <a:pt x="368" y="920"/>
                  </a:lnTo>
                  <a:lnTo>
                    <a:pt x="354" y="904"/>
                  </a:lnTo>
                  <a:lnTo>
                    <a:pt x="354" y="888"/>
                  </a:lnTo>
                  <a:lnTo>
                    <a:pt x="362" y="878"/>
                  </a:lnTo>
                  <a:lnTo>
                    <a:pt x="368" y="866"/>
                  </a:lnTo>
                  <a:lnTo>
                    <a:pt x="370" y="858"/>
                  </a:lnTo>
                  <a:lnTo>
                    <a:pt x="368" y="848"/>
                  </a:lnTo>
                  <a:lnTo>
                    <a:pt x="366" y="840"/>
                  </a:lnTo>
                  <a:lnTo>
                    <a:pt x="362" y="832"/>
                  </a:lnTo>
                  <a:lnTo>
                    <a:pt x="350" y="816"/>
                  </a:lnTo>
                  <a:lnTo>
                    <a:pt x="342" y="808"/>
                  </a:lnTo>
                  <a:lnTo>
                    <a:pt x="336" y="798"/>
                  </a:lnTo>
                  <a:lnTo>
                    <a:pt x="324" y="780"/>
                  </a:lnTo>
                  <a:lnTo>
                    <a:pt x="316" y="764"/>
                  </a:lnTo>
                  <a:lnTo>
                    <a:pt x="306" y="750"/>
                  </a:lnTo>
                  <a:lnTo>
                    <a:pt x="298" y="730"/>
                  </a:lnTo>
                  <a:lnTo>
                    <a:pt x="294" y="726"/>
                  </a:lnTo>
                  <a:lnTo>
                    <a:pt x="290" y="722"/>
                  </a:lnTo>
                  <a:lnTo>
                    <a:pt x="286" y="720"/>
                  </a:lnTo>
                  <a:lnTo>
                    <a:pt x="282" y="720"/>
                  </a:lnTo>
                  <a:lnTo>
                    <a:pt x="266" y="720"/>
                  </a:lnTo>
                  <a:lnTo>
                    <a:pt x="248" y="712"/>
                  </a:lnTo>
                  <a:lnTo>
                    <a:pt x="224" y="678"/>
                  </a:lnTo>
                  <a:lnTo>
                    <a:pt x="206" y="626"/>
                  </a:lnTo>
                  <a:lnTo>
                    <a:pt x="192" y="608"/>
                  </a:lnTo>
                  <a:lnTo>
                    <a:pt x="178" y="608"/>
                  </a:lnTo>
                  <a:lnTo>
                    <a:pt x="170" y="614"/>
                  </a:lnTo>
                  <a:lnTo>
                    <a:pt x="164" y="620"/>
                  </a:lnTo>
                  <a:lnTo>
                    <a:pt x="162" y="630"/>
                  </a:lnTo>
                  <a:lnTo>
                    <a:pt x="162" y="652"/>
                  </a:lnTo>
                  <a:lnTo>
                    <a:pt x="160" y="662"/>
                  </a:lnTo>
                  <a:lnTo>
                    <a:pt x="156" y="674"/>
                  </a:lnTo>
                  <a:lnTo>
                    <a:pt x="148" y="670"/>
                  </a:lnTo>
                  <a:lnTo>
                    <a:pt x="146" y="652"/>
                  </a:lnTo>
                  <a:lnTo>
                    <a:pt x="140" y="634"/>
                  </a:lnTo>
                  <a:lnTo>
                    <a:pt x="134" y="620"/>
                  </a:lnTo>
                  <a:lnTo>
                    <a:pt x="130" y="606"/>
                  </a:lnTo>
                  <a:lnTo>
                    <a:pt x="134" y="602"/>
                  </a:lnTo>
                  <a:lnTo>
                    <a:pt x="136" y="598"/>
                  </a:lnTo>
                  <a:lnTo>
                    <a:pt x="138" y="590"/>
                  </a:lnTo>
                  <a:lnTo>
                    <a:pt x="138" y="576"/>
                  </a:lnTo>
                  <a:lnTo>
                    <a:pt x="142" y="538"/>
                  </a:lnTo>
                  <a:lnTo>
                    <a:pt x="134" y="518"/>
                  </a:lnTo>
                  <a:lnTo>
                    <a:pt x="130" y="500"/>
                  </a:lnTo>
                  <a:lnTo>
                    <a:pt x="128" y="482"/>
                  </a:lnTo>
                  <a:lnTo>
                    <a:pt x="130" y="466"/>
                  </a:lnTo>
                  <a:lnTo>
                    <a:pt x="140" y="454"/>
                  </a:lnTo>
                  <a:lnTo>
                    <a:pt x="150" y="442"/>
                  </a:lnTo>
                  <a:lnTo>
                    <a:pt x="146" y="396"/>
                  </a:lnTo>
                  <a:lnTo>
                    <a:pt x="124" y="364"/>
                  </a:lnTo>
                  <a:lnTo>
                    <a:pt x="114" y="326"/>
                  </a:lnTo>
                  <a:lnTo>
                    <a:pt x="110" y="312"/>
                  </a:lnTo>
                  <a:lnTo>
                    <a:pt x="104" y="300"/>
                  </a:lnTo>
                  <a:lnTo>
                    <a:pt x="84" y="276"/>
                  </a:lnTo>
                  <a:lnTo>
                    <a:pt x="68" y="254"/>
                  </a:lnTo>
                  <a:lnTo>
                    <a:pt x="54" y="232"/>
                  </a:lnTo>
                  <a:lnTo>
                    <a:pt x="50" y="222"/>
                  </a:lnTo>
                  <a:lnTo>
                    <a:pt x="48" y="212"/>
                  </a:lnTo>
                  <a:lnTo>
                    <a:pt x="12" y="188"/>
                  </a:lnTo>
                  <a:lnTo>
                    <a:pt x="6" y="178"/>
                  </a:lnTo>
                  <a:lnTo>
                    <a:pt x="0" y="178"/>
                  </a:lnTo>
                  <a:lnTo>
                    <a:pt x="0" y="154"/>
                  </a:lnTo>
                  <a:lnTo>
                    <a:pt x="0" y="142"/>
                  </a:lnTo>
                  <a:lnTo>
                    <a:pt x="2" y="134"/>
                  </a:lnTo>
                  <a:lnTo>
                    <a:pt x="10" y="130"/>
                  </a:lnTo>
                  <a:lnTo>
                    <a:pt x="16" y="124"/>
                  </a:lnTo>
                  <a:lnTo>
                    <a:pt x="20" y="118"/>
                  </a:lnTo>
                  <a:lnTo>
                    <a:pt x="22" y="110"/>
                  </a:lnTo>
                  <a:lnTo>
                    <a:pt x="24" y="96"/>
                  </a:lnTo>
                  <a:lnTo>
                    <a:pt x="26" y="80"/>
                  </a:lnTo>
                  <a:lnTo>
                    <a:pt x="0" y="50"/>
                  </a:lnTo>
                  <a:lnTo>
                    <a:pt x="0" y="28"/>
                  </a:lnTo>
                  <a:lnTo>
                    <a:pt x="74" y="24"/>
                  </a:lnTo>
                  <a:lnTo>
                    <a:pt x="82" y="28"/>
                  </a:lnTo>
                  <a:lnTo>
                    <a:pt x="92" y="38"/>
                  </a:lnTo>
                  <a:lnTo>
                    <a:pt x="102" y="50"/>
                  </a:lnTo>
                  <a:lnTo>
                    <a:pt x="112" y="64"/>
                  </a:lnTo>
                  <a:lnTo>
                    <a:pt x="112" y="76"/>
                  </a:lnTo>
                  <a:lnTo>
                    <a:pt x="116" y="88"/>
                  </a:lnTo>
                  <a:lnTo>
                    <a:pt x="122" y="98"/>
                  </a:lnTo>
                  <a:lnTo>
                    <a:pt x="128" y="110"/>
                  </a:lnTo>
                  <a:lnTo>
                    <a:pt x="146" y="132"/>
                  </a:lnTo>
                  <a:lnTo>
                    <a:pt x="166" y="152"/>
                  </a:lnTo>
                  <a:lnTo>
                    <a:pt x="174" y="152"/>
                  </a:lnTo>
                  <a:lnTo>
                    <a:pt x="182" y="154"/>
                  </a:lnTo>
                  <a:lnTo>
                    <a:pt x="186" y="156"/>
                  </a:lnTo>
                  <a:lnTo>
                    <a:pt x="190" y="158"/>
                  </a:lnTo>
                  <a:lnTo>
                    <a:pt x="200" y="172"/>
                  </a:lnTo>
                  <a:lnTo>
                    <a:pt x="208" y="170"/>
                  </a:lnTo>
                  <a:lnTo>
                    <a:pt x="216" y="170"/>
                  </a:lnTo>
                  <a:lnTo>
                    <a:pt x="224" y="166"/>
                  </a:lnTo>
                  <a:lnTo>
                    <a:pt x="236" y="158"/>
                  </a:lnTo>
                  <a:lnTo>
                    <a:pt x="242" y="158"/>
                  </a:lnTo>
                  <a:lnTo>
                    <a:pt x="248" y="162"/>
                  </a:lnTo>
                  <a:lnTo>
                    <a:pt x="248" y="166"/>
                  </a:lnTo>
                  <a:lnTo>
                    <a:pt x="250" y="170"/>
                  </a:lnTo>
                  <a:lnTo>
                    <a:pt x="254" y="172"/>
                  </a:lnTo>
                  <a:lnTo>
                    <a:pt x="258" y="174"/>
                  </a:lnTo>
                  <a:lnTo>
                    <a:pt x="270" y="176"/>
                  </a:lnTo>
                  <a:lnTo>
                    <a:pt x="282" y="178"/>
                  </a:lnTo>
                  <a:lnTo>
                    <a:pt x="290" y="188"/>
                  </a:lnTo>
                  <a:lnTo>
                    <a:pt x="310" y="188"/>
                  </a:lnTo>
                  <a:lnTo>
                    <a:pt x="328" y="174"/>
                  </a:lnTo>
                  <a:lnTo>
                    <a:pt x="374" y="166"/>
                  </a:lnTo>
                  <a:lnTo>
                    <a:pt x="378" y="160"/>
                  </a:lnTo>
                  <a:lnTo>
                    <a:pt x="382" y="154"/>
                  </a:lnTo>
                  <a:lnTo>
                    <a:pt x="382" y="142"/>
                  </a:lnTo>
                  <a:lnTo>
                    <a:pt x="378" y="128"/>
                  </a:lnTo>
                  <a:lnTo>
                    <a:pt x="372" y="104"/>
                  </a:lnTo>
                  <a:lnTo>
                    <a:pt x="368" y="92"/>
                  </a:lnTo>
                  <a:lnTo>
                    <a:pt x="366" y="80"/>
                  </a:lnTo>
                  <a:lnTo>
                    <a:pt x="368" y="72"/>
                  </a:lnTo>
                  <a:lnTo>
                    <a:pt x="370" y="66"/>
                  </a:lnTo>
                  <a:lnTo>
                    <a:pt x="376" y="70"/>
                  </a:lnTo>
                  <a:lnTo>
                    <a:pt x="384" y="78"/>
                  </a:lnTo>
                  <a:lnTo>
                    <a:pt x="392" y="84"/>
                  </a:lnTo>
                  <a:lnTo>
                    <a:pt x="406" y="92"/>
                  </a:lnTo>
                  <a:lnTo>
                    <a:pt x="412" y="100"/>
                  </a:lnTo>
                  <a:lnTo>
                    <a:pt x="424" y="104"/>
                  </a:lnTo>
                  <a:lnTo>
                    <a:pt x="438" y="104"/>
                  </a:lnTo>
                  <a:lnTo>
                    <a:pt x="452" y="104"/>
                  </a:lnTo>
                  <a:lnTo>
                    <a:pt x="468" y="100"/>
                  </a:lnTo>
                  <a:lnTo>
                    <a:pt x="484" y="84"/>
                  </a:lnTo>
                  <a:lnTo>
                    <a:pt x="482" y="64"/>
                  </a:lnTo>
                  <a:lnTo>
                    <a:pt x="478" y="50"/>
                  </a:lnTo>
                  <a:lnTo>
                    <a:pt x="474" y="40"/>
                  </a:lnTo>
                  <a:lnTo>
                    <a:pt x="472" y="30"/>
                  </a:lnTo>
                  <a:lnTo>
                    <a:pt x="482" y="18"/>
                  </a:lnTo>
                  <a:lnTo>
                    <a:pt x="494" y="8"/>
                  </a:lnTo>
                  <a:lnTo>
                    <a:pt x="502" y="2"/>
                  </a:lnTo>
                  <a:lnTo>
                    <a:pt x="508" y="0"/>
                  </a:lnTo>
                  <a:lnTo>
                    <a:pt x="516" y="0"/>
                  </a:lnTo>
                  <a:lnTo>
                    <a:pt x="526" y="4"/>
                  </a:lnTo>
                  <a:lnTo>
                    <a:pt x="530" y="16"/>
                  </a:lnTo>
                  <a:lnTo>
                    <a:pt x="536" y="26"/>
                  </a:lnTo>
                  <a:lnTo>
                    <a:pt x="546" y="36"/>
                  </a:lnTo>
                  <a:lnTo>
                    <a:pt x="562" y="50"/>
                  </a:lnTo>
                  <a:lnTo>
                    <a:pt x="588" y="60"/>
                  </a:lnTo>
                  <a:lnTo>
                    <a:pt x="598" y="72"/>
                  </a:lnTo>
                  <a:lnTo>
                    <a:pt x="612" y="84"/>
                  </a:lnTo>
                  <a:lnTo>
                    <a:pt x="628" y="98"/>
                  </a:lnTo>
                  <a:lnTo>
                    <a:pt x="636" y="106"/>
                  </a:lnTo>
                  <a:lnTo>
                    <a:pt x="642" y="118"/>
                  </a:lnTo>
                  <a:lnTo>
                    <a:pt x="650" y="138"/>
                  </a:lnTo>
                  <a:lnTo>
                    <a:pt x="656" y="150"/>
                  </a:lnTo>
                  <a:lnTo>
                    <a:pt x="666" y="164"/>
                  </a:lnTo>
                  <a:lnTo>
                    <a:pt x="678" y="176"/>
                  </a:lnTo>
                  <a:lnTo>
                    <a:pt x="686" y="182"/>
                  </a:lnTo>
                  <a:lnTo>
                    <a:pt x="694" y="184"/>
                  </a:lnTo>
                  <a:lnTo>
                    <a:pt x="764" y="184"/>
                  </a:lnTo>
                  <a:lnTo>
                    <a:pt x="774" y="178"/>
                  </a:lnTo>
                  <a:lnTo>
                    <a:pt x="786" y="172"/>
                  </a:lnTo>
                  <a:lnTo>
                    <a:pt x="798" y="168"/>
                  </a:lnTo>
                  <a:lnTo>
                    <a:pt x="812" y="168"/>
                  </a:lnTo>
                  <a:lnTo>
                    <a:pt x="858" y="184"/>
                  </a:lnTo>
                  <a:lnTo>
                    <a:pt x="900" y="184"/>
                  </a:lnTo>
                  <a:lnTo>
                    <a:pt x="920" y="202"/>
                  </a:lnTo>
                  <a:lnTo>
                    <a:pt x="932" y="208"/>
                  </a:lnTo>
                  <a:lnTo>
                    <a:pt x="952" y="210"/>
                  </a:lnTo>
                  <a:lnTo>
                    <a:pt x="972" y="228"/>
                  </a:lnTo>
                  <a:lnTo>
                    <a:pt x="972" y="278"/>
                  </a:lnTo>
                  <a:lnTo>
                    <a:pt x="958" y="296"/>
                  </a:lnTo>
                  <a:lnTo>
                    <a:pt x="946" y="316"/>
                  </a:lnTo>
                  <a:lnTo>
                    <a:pt x="938" y="336"/>
                  </a:lnTo>
                  <a:lnTo>
                    <a:pt x="930" y="358"/>
                  </a:lnTo>
                  <a:lnTo>
                    <a:pt x="908" y="388"/>
                  </a:lnTo>
                  <a:lnTo>
                    <a:pt x="880" y="418"/>
                  </a:lnTo>
                  <a:lnTo>
                    <a:pt x="866" y="422"/>
                  </a:lnTo>
                  <a:lnTo>
                    <a:pt x="856" y="422"/>
                  </a:lnTo>
                  <a:lnTo>
                    <a:pt x="846" y="420"/>
                  </a:lnTo>
                  <a:lnTo>
                    <a:pt x="840" y="418"/>
                  </a:lnTo>
                  <a:lnTo>
                    <a:pt x="828" y="406"/>
                  </a:lnTo>
                  <a:lnTo>
                    <a:pt x="812" y="394"/>
                  </a:lnTo>
                  <a:lnTo>
                    <a:pt x="806" y="388"/>
                  </a:lnTo>
                  <a:lnTo>
                    <a:pt x="800" y="382"/>
                  </a:lnTo>
                  <a:lnTo>
                    <a:pt x="788" y="376"/>
                  </a:lnTo>
                  <a:lnTo>
                    <a:pt x="778" y="374"/>
                  </a:lnTo>
                  <a:lnTo>
                    <a:pt x="768" y="374"/>
                  </a:lnTo>
                  <a:lnTo>
                    <a:pt x="764" y="382"/>
                  </a:lnTo>
                  <a:lnTo>
                    <a:pt x="764" y="422"/>
                  </a:lnTo>
                  <a:lnTo>
                    <a:pt x="768" y="434"/>
                  </a:lnTo>
                  <a:lnTo>
                    <a:pt x="772" y="446"/>
                  </a:lnTo>
                  <a:lnTo>
                    <a:pt x="772" y="460"/>
                  </a:lnTo>
                  <a:lnTo>
                    <a:pt x="772" y="478"/>
                  </a:lnTo>
                  <a:lnTo>
                    <a:pt x="770" y="492"/>
                  </a:lnTo>
                  <a:lnTo>
                    <a:pt x="766" y="510"/>
                  </a:lnTo>
                  <a:lnTo>
                    <a:pt x="766" y="528"/>
                  </a:lnTo>
                  <a:lnTo>
                    <a:pt x="768" y="548"/>
                  </a:lnTo>
                  <a:lnTo>
                    <a:pt x="784" y="564"/>
                  </a:lnTo>
                  <a:lnTo>
                    <a:pt x="790" y="568"/>
                  </a:lnTo>
                  <a:lnTo>
                    <a:pt x="796" y="574"/>
                  </a:lnTo>
                  <a:lnTo>
                    <a:pt x="802" y="582"/>
                  </a:lnTo>
                  <a:lnTo>
                    <a:pt x="808" y="592"/>
                  </a:lnTo>
                  <a:lnTo>
                    <a:pt x="810" y="602"/>
                  </a:lnTo>
                  <a:lnTo>
                    <a:pt x="810" y="612"/>
                  </a:lnTo>
                  <a:lnTo>
                    <a:pt x="808" y="622"/>
                  </a:lnTo>
                  <a:lnTo>
                    <a:pt x="800" y="632"/>
                  </a:lnTo>
                  <a:lnTo>
                    <a:pt x="786" y="640"/>
                  </a:lnTo>
                  <a:lnTo>
                    <a:pt x="780" y="646"/>
                  </a:lnTo>
                  <a:lnTo>
                    <a:pt x="778" y="650"/>
                  </a:lnTo>
                  <a:lnTo>
                    <a:pt x="776" y="656"/>
                  </a:lnTo>
                  <a:lnTo>
                    <a:pt x="776" y="674"/>
                  </a:lnTo>
                  <a:lnTo>
                    <a:pt x="782" y="680"/>
                  </a:lnTo>
                  <a:lnTo>
                    <a:pt x="788" y="686"/>
                  </a:lnTo>
                  <a:lnTo>
                    <a:pt x="806" y="694"/>
                  </a:lnTo>
                  <a:lnTo>
                    <a:pt x="828" y="702"/>
                  </a:lnTo>
                  <a:lnTo>
                    <a:pt x="840" y="710"/>
                  </a:lnTo>
                  <a:lnTo>
                    <a:pt x="850" y="718"/>
                  </a:lnTo>
                  <a:lnTo>
                    <a:pt x="848" y="740"/>
                  </a:lnTo>
                  <a:lnTo>
                    <a:pt x="846" y="752"/>
                  </a:lnTo>
                  <a:lnTo>
                    <a:pt x="842" y="756"/>
                  </a:lnTo>
                  <a:lnTo>
                    <a:pt x="840" y="762"/>
                  </a:lnTo>
                  <a:lnTo>
                    <a:pt x="818" y="760"/>
                  </a:lnTo>
                  <a:lnTo>
                    <a:pt x="796" y="758"/>
                  </a:lnTo>
                  <a:lnTo>
                    <a:pt x="778" y="754"/>
                  </a:lnTo>
                  <a:lnTo>
                    <a:pt x="764" y="748"/>
                  </a:lnTo>
                  <a:lnTo>
                    <a:pt x="762" y="734"/>
                  </a:lnTo>
                  <a:lnTo>
                    <a:pt x="760" y="722"/>
                  </a:lnTo>
                  <a:lnTo>
                    <a:pt x="756" y="712"/>
                  </a:lnTo>
                  <a:lnTo>
                    <a:pt x="752" y="702"/>
                  </a:lnTo>
                  <a:lnTo>
                    <a:pt x="744" y="704"/>
                  </a:lnTo>
                  <a:lnTo>
                    <a:pt x="736" y="704"/>
                  </a:lnTo>
                  <a:lnTo>
                    <a:pt x="726" y="710"/>
                  </a:lnTo>
                  <a:lnTo>
                    <a:pt x="716" y="718"/>
                  </a:lnTo>
                  <a:lnTo>
                    <a:pt x="706" y="724"/>
                  </a:lnTo>
                  <a:lnTo>
                    <a:pt x="680" y="724"/>
                  </a:lnTo>
                  <a:lnTo>
                    <a:pt x="670" y="716"/>
                  </a:lnTo>
                  <a:lnTo>
                    <a:pt x="662" y="706"/>
                  </a:lnTo>
                  <a:lnTo>
                    <a:pt x="656" y="698"/>
                  </a:lnTo>
                  <a:lnTo>
                    <a:pt x="652" y="688"/>
                  </a:lnTo>
                  <a:lnTo>
                    <a:pt x="646" y="668"/>
                  </a:lnTo>
                  <a:lnTo>
                    <a:pt x="642" y="652"/>
                  </a:lnTo>
                  <a:lnTo>
                    <a:pt x="630" y="636"/>
                  </a:lnTo>
                  <a:lnTo>
                    <a:pt x="604" y="636"/>
                  </a:lnTo>
                  <a:lnTo>
                    <a:pt x="594" y="636"/>
                  </a:lnTo>
                  <a:lnTo>
                    <a:pt x="588" y="638"/>
                  </a:lnTo>
                  <a:lnTo>
                    <a:pt x="582" y="642"/>
                  </a:lnTo>
                  <a:lnTo>
                    <a:pt x="578" y="648"/>
                  </a:lnTo>
                  <a:lnTo>
                    <a:pt x="574" y="658"/>
                  </a:lnTo>
                  <a:lnTo>
                    <a:pt x="572" y="670"/>
                  </a:lnTo>
                  <a:lnTo>
                    <a:pt x="564" y="676"/>
                  </a:lnTo>
                  <a:lnTo>
                    <a:pt x="556" y="680"/>
                  </a:lnTo>
                  <a:lnTo>
                    <a:pt x="550" y="682"/>
                  </a:lnTo>
                  <a:lnTo>
                    <a:pt x="542" y="686"/>
                  </a:lnTo>
                  <a:lnTo>
                    <a:pt x="542" y="704"/>
                  </a:lnTo>
                  <a:lnTo>
                    <a:pt x="550" y="712"/>
                  </a:lnTo>
                  <a:lnTo>
                    <a:pt x="558" y="726"/>
                  </a:lnTo>
                  <a:lnTo>
                    <a:pt x="562" y="732"/>
                  </a:lnTo>
                  <a:lnTo>
                    <a:pt x="564" y="740"/>
                  </a:lnTo>
                  <a:lnTo>
                    <a:pt x="564" y="748"/>
                  </a:lnTo>
                  <a:lnTo>
                    <a:pt x="562" y="758"/>
                  </a:lnTo>
                  <a:lnTo>
                    <a:pt x="558" y="766"/>
                  </a:lnTo>
                  <a:lnTo>
                    <a:pt x="552" y="772"/>
                  </a:lnTo>
                  <a:lnTo>
                    <a:pt x="536" y="782"/>
                  </a:lnTo>
                  <a:lnTo>
                    <a:pt x="508" y="800"/>
                  </a:lnTo>
                  <a:lnTo>
                    <a:pt x="500" y="810"/>
                  </a:lnTo>
                  <a:lnTo>
                    <a:pt x="500" y="850"/>
                  </a:lnTo>
                  <a:lnTo>
                    <a:pt x="504" y="856"/>
                  </a:lnTo>
                  <a:lnTo>
                    <a:pt x="508" y="860"/>
                  </a:lnTo>
                  <a:lnTo>
                    <a:pt x="518" y="866"/>
                  </a:lnTo>
                  <a:lnTo>
                    <a:pt x="522" y="870"/>
                  </a:lnTo>
                  <a:lnTo>
                    <a:pt x="526" y="878"/>
                  </a:lnTo>
                  <a:lnTo>
                    <a:pt x="528" y="888"/>
                  </a:lnTo>
                  <a:lnTo>
                    <a:pt x="530" y="902"/>
                  </a:lnTo>
                  <a:lnTo>
                    <a:pt x="522" y="918"/>
                  </a:lnTo>
                  <a:lnTo>
                    <a:pt x="510" y="924"/>
                  </a:lnTo>
                  <a:lnTo>
                    <a:pt x="498" y="930"/>
                  </a:lnTo>
                  <a:lnTo>
                    <a:pt x="432" y="95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4" name="Freeform 20"/>
            <p:cNvSpPr/>
            <p:nvPr/>
          </p:nvSpPr>
          <p:spPr bwMode="auto">
            <a:xfrm>
              <a:off x="873125" y="3270250"/>
              <a:ext cx="3095625" cy="1895475"/>
            </a:xfrm>
            <a:custGeom>
              <a:avLst/>
              <a:gdLst>
                <a:gd name="T0" fmla="*/ 1244 w 1950"/>
                <a:gd name="T1" fmla="*/ 1192 h 1194"/>
                <a:gd name="T2" fmla="*/ 1218 w 1950"/>
                <a:gd name="T3" fmla="*/ 1156 h 1194"/>
                <a:gd name="T4" fmla="*/ 1200 w 1950"/>
                <a:gd name="T5" fmla="*/ 1100 h 1194"/>
                <a:gd name="T6" fmla="*/ 1152 w 1950"/>
                <a:gd name="T7" fmla="*/ 1058 h 1194"/>
                <a:gd name="T8" fmla="*/ 1050 w 1950"/>
                <a:gd name="T9" fmla="*/ 1000 h 1194"/>
                <a:gd name="T10" fmla="*/ 970 w 1950"/>
                <a:gd name="T11" fmla="*/ 1022 h 1194"/>
                <a:gd name="T12" fmla="*/ 928 w 1950"/>
                <a:gd name="T13" fmla="*/ 1096 h 1194"/>
                <a:gd name="T14" fmla="*/ 898 w 1950"/>
                <a:gd name="T15" fmla="*/ 1042 h 1194"/>
                <a:gd name="T16" fmla="*/ 872 w 1950"/>
                <a:gd name="T17" fmla="*/ 992 h 1194"/>
                <a:gd name="T18" fmla="*/ 754 w 1950"/>
                <a:gd name="T19" fmla="*/ 1010 h 1194"/>
                <a:gd name="T20" fmla="*/ 634 w 1950"/>
                <a:gd name="T21" fmla="*/ 966 h 1194"/>
                <a:gd name="T22" fmla="*/ 580 w 1950"/>
                <a:gd name="T23" fmla="*/ 900 h 1194"/>
                <a:gd name="T24" fmla="*/ 492 w 1950"/>
                <a:gd name="T25" fmla="*/ 842 h 1194"/>
                <a:gd name="T26" fmla="*/ 468 w 1950"/>
                <a:gd name="T27" fmla="*/ 764 h 1194"/>
                <a:gd name="T28" fmla="*/ 390 w 1950"/>
                <a:gd name="T29" fmla="*/ 726 h 1194"/>
                <a:gd name="T30" fmla="*/ 284 w 1950"/>
                <a:gd name="T31" fmla="*/ 610 h 1194"/>
                <a:gd name="T32" fmla="*/ 182 w 1950"/>
                <a:gd name="T33" fmla="*/ 630 h 1194"/>
                <a:gd name="T34" fmla="*/ 142 w 1950"/>
                <a:gd name="T35" fmla="*/ 552 h 1194"/>
                <a:gd name="T36" fmla="*/ 12 w 1950"/>
                <a:gd name="T37" fmla="*/ 454 h 1194"/>
                <a:gd name="T38" fmla="*/ 8 w 1950"/>
                <a:gd name="T39" fmla="*/ 412 h 1194"/>
                <a:gd name="T40" fmla="*/ 16 w 1950"/>
                <a:gd name="T41" fmla="*/ 290 h 1194"/>
                <a:gd name="T42" fmla="*/ 54 w 1950"/>
                <a:gd name="T43" fmla="*/ 300 h 1194"/>
                <a:gd name="T44" fmla="*/ 104 w 1950"/>
                <a:gd name="T45" fmla="*/ 280 h 1194"/>
                <a:gd name="T46" fmla="*/ 78 w 1950"/>
                <a:gd name="T47" fmla="*/ 126 h 1194"/>
                <a:gd name="T48" fmla="*/ 146 w 1950"/>
                <a:gd name="T49" fmla="*/ 98 h 1194"/>
                <a:gd name="T50" fmla="*/ 216 w 1950"/>
                <a:gd name="T51" fmla="*/ 72 h 1194"/>
                <a:gd name="T52" fmla="*/ 304 w 1950"/>
                <a:gd name="T53" fmla="*/ 6 h 1194"/>
                <a:gd name="T54" fmla="*/ 386 w 1950"/>
                <a:gd name="T55" fmla="*/ 48 h 1194"/>
                <a:gd name="T56" fmla="*/ 470 w 1950"/>
                <a:gd name="T57" fmla="*/ 10 h 1194"/>
                <a:gd name="T58" fmla="*/ 510 w 1950"/>
                <a:gd name="T59" fmla="*/ 56 h 1194"/>
                <a:gd name="T60" fmla="*/ 622 w 1950"/>
                <a:gd name="T61" fmla="*/ 72 h 1194"/>
                <a:gd name="T62" fmla="*/ 710 w 1950"/>
                <a:gd name="T63" fmla="*/ 56 h 1194"/>
                <a:gd name="T64" fmla="*/ 804 w 1950"/>
                <a:gd name="T65" fmla="*/ 44 h 1194"/>
                <a:gd name="T66" fmla="*/ 898 w 1950"/>
                <a:gd name="T67" fmla="*/ 30 h 1194"/>
                <a:gd name="T68" fmla="*/ 1046 w 1950"/>
                <a:gd name="T69" fmla="*/ 38 h 1194"/>
                <a:gd name="T70" fmla="*/ 1106 w 1950"/>
                <a:gd name="T71" fmla="*/ 114 h 1194"/>
                <a:gd name="T72" fmla="*/ 1092 w 1950"/>
                <a:gd name="T73" fmla="*/ 220 h 1194"/>
                <a:gd name="T74" fmla="*/ 1118 w 1950"/>
                <a:gd name="T75" fmla="*/ 378 h 1194"/>
                <a:gd name="T76" fmla="*/ 1192 w 1950"/>
                <a:gd name="T77" fmla="*/ 440 h 1194"/>
                <a:gd name="T78" fmla="*/ 1308 w 1950"/>
                <a:gd name="T79" fmla="*/ 502 h 1194"/>
                <a:gd name="T80" fmla="*/ 1406 w 1950"/>
                <a:gd name="T81" fmla="*/ 546 h 1194"/>
                <a:gd name="T82" fmla="*/ 1586 w 1950"/>
                <a:gd name="T83" fmla="*/ 576 h 1194"/>
                <a:gd name="T84" fmla="*/ 1666 w 1950"/>
                <a:gd name="T85" fmla="*/ 682 h 1194"/>
                <a:gd name="T86" fmla="*/ 1706 w 1950"/>
                <a:gd name="T87" fmla="*/ 676 h 1194"/>
                <a:gd name="T88" fmla="*/ 1794 w 1950"/>
                <a:gd name="T89" fmla="*/ 616 h 1194"/>
                <a:gd name="T90" fmla="*/ 1848 w 1950"/>
                <a:gd name="T91" fmla="*/ 632 h 1194"/>
                <a:gd name="T92" fmla="*/ 1926 w 1950"/>
                <a:gd name="T93" fmla="*/ 788 h 1194"/>
                <a:gd name="T94" fmla="*/ 1930 w 1950"/>
                <a:gd name="T95" fmla="*/ 878 h 1194"/>
                <a:gd name="T96" fmla="*/ 1940 w 1950"/>
                <a:gd name="T97" fmla="*/ 976 h 1194"/>
                <a:gd name="T98" fmla="*/ 1930 w 1950"/>
                <a:gd name="T99" fmla="*/ 1002 h 1194"/>
                <a:gd name="T100" fmla="*/ 1872 w 1950"/>
                <a:gd name="T101" fmla="*/ 1006 h 1194"/>
                <a:gd name="T102" fmla="*/ 1866 w 1950"/>
                <a:gd name="T103" fmla="*/ 1096 h 1194"/>
                <a:gd name="T104" fmla="*/ 1772 w 1950"/>
                <a:gd name="T105" fmla="*/ 1052 h 1194"/>
                <a:gd name="T106" fmla="*/ 1744 w 1950"/>
                <a:gd name="T107" fmla="*/ 1124 h 1194"/>
                <a:gd name="T108" fmla="*/ 1696 w 1950"/>
                <a:gd name="T109" fmla="*/ 1086 h 1194"/>
                <a:gd name="T110" fmla="*/ 1594 w 1950"/>
                <a:gd name="T111" fmla="*/ 1048 h 1194"/>
                <a:gd name="T112" fmla="*/ 1498 w 1950"/>
                <a:gd name="T113" fmla="*/ 1102 h 1194"/>
                <a:gd name="T114" fmla="*/ 1430 w 1950"/>
                <a:gd name="T115" fmla="*/ 1144 h 1194"/>
                <a:gd name="T116" fmla="*/ 1342 w 1950"/>
                <a:gd name="T117" fmla="*/ 1194 h 11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50" h="1194">
                  <a:moveTo>
                    <a:pt x="1342" y="1194"/>
                  </a:moveTo>
                  <a:lnTo>
                    <a:pt x="1342" y="1194"/>
                  </a:lnTo>
                  <a:lnTo>
                    <a:pt x="1336" y="1192"/>
                  </a:lnTo>
                  <a:lnTo>
                    <a:pt x="1324" y="1188"/>
                  </a:lnTo>
                  <a:lnTo>
                    <a:pt x="1298" y="1186"/>
                  </a:lnTo>
                  <a:lnTo>
                    <a:pt x="1258" y="1186"/>
                  </a:lnTo>
                  <a:lnTo>
                    <a:pt x="1244" y="1192"/>
                  </a:lnTo>
                  <a:lnTo>
                    <a:pt x="1226" y="1188"/>
                  </a:lnTo>
                  <a:lnTo>
                    <a:pt x="1216" y="1184"/>
                  </a:lnTo>
                  <a:lnTo>
                    <a:pt x="1212" y="1182"/>
                  </a:lnTo>
                  <a:lnTo>
                    <a:pt x="1210" y="1180"/>
                  </a:lnTo>
                  <a:lnTo>
                    <a:pt x="1210" y="1172"/>
                  </a:lnTo>
                  <a:lnTo>
                    <a:pt x="1214" y="1164"/>
                  </a:lnTo>
                  <a:lnTo>
                    <a:pt x="1218" y="1156"/>
                  </a:lnTo>
                  <a:lnTo>
                    <a:pt x="1224" y="1146"/>
                  </a:lnTo>
                  <a:lnTo>
                    <a:pt x="1228" y="1136"/>
                  </a:lnTo>
                  <a:lnTo>
                    <a:pt x="1228" y="1114"/>
                  </a:lnTo>
                  <a:lnTo>
                    <a:pt x="1216" y="1108"/>
                  </a:lnTo>
                  <a:lnTo>
                    <a:pt x="1206" y="1104"/>
                  </a:lnTo>
                  <a:lnTo>
                    <a:pt x="1200" y="1100"/>
                  </a:lnTo>
                  <a:lnTo>
                    <a:pt x="1194" y="1094"/>
                  </a:lnTo>
                  <a:lnTo>
                    <a:pt x="1192" y="1088"/>
                  </a:lnTo>
                  <a:lnTo>
                    <a:pt x="1190" y="1082"/>
                  </a:lnTo>
                  <a:lnTo>
                    <a:pt x="1186" y="1068"/>
                  </a:lnTo>
                  <a:lnTo>
                    <a:pt x="1180" y="1058"/>
                  </a:lnTo>
                  <a:lnTo>
                    <a:pt x="1152" y="1058"/>
                  </a:lnTo>
                  <a:lnTo>
                    <a:pt x="1128" y="1052"/>
                  </a:lnTo>
                  <a:lnTo>
                    <a:pt x="1112" y="1028"/>
                  </a:lnTo>
                  <a:lnTo>
                    <a:pt x="1092" y="1022"/>
                  </a:lnTo>
                  <a:lnTo>
                    <a:pt x="1074" y="1014"/>
                  </a:lnTo>
                  <a:lnTo>
                    <a:pt x="1060" y="1006"/>
                  </a:lnTo>
                  <a:lnTo>
                    <a:pt x="1050" y="1000"/>
                  </a:lnTo>
                  <a:lnTo>
                    <a:pt x="1038" y="994"/>
                  </a:lnTo>
                  <a:lnTo>
                    <a:pt x="1002" y="994"/>
                  </a:lnTo>
                  <a:lnTo>
                    <a:pt x="992" y="1002"/>
                  </a:lnTo>
                  <a:lnTo>
                    <a:pt x="982" y="1012"/>
                  </a:lnTo>
                  <a:lnTo>
                    <a:pt x="970" y="1022"/>
                  </a:lnTo>
                  <a:lnTo>
                    <a:pt x="956" y="1028"/>
                  </a:lnTo>
                  <a:lnTo>
                    <a:pt x="944" y="1040"/>
                  </a:lnTo>
                  <a:lnTo>
                    <a:pt x="936" y="1056"/>
                  </a:lnTo>
                  <a:lnTo>
                    <a:pt x="932" y="1076"/>
                  </a:lnTo>
                  <a:lnTo>
                    <a:pt x="928" y="1096"/>
                  </a:lnTo>
                  <a:lnTo>
                    <a:pt x="912" y="1092"/>
                  </a:lnTo>
                  <a:lnTo>
                    <a:pt x="906" y="1090"/>
                  </a:lnTo>
                  <a:lnTo>
                    <a:pt x="902" y="1086"/>
                  </a:lnTo>
                  <a:lnTo>
                    <a:pt x="896" y="1076"/>
                  </a:lnTo>
                  <a:lnTo>
                    <a:pt x="894" y="1066"/>
                  </a:lnTo>
                  <a:lnTo>
                    <a:pt x="894" y="1054"/>
                  </a:lnTo>
                  <a:lnTo>
                    <a:pt x="898" y="1042"/>
                  </a:lnTo>
                  <a:lnTo>
                    <a:pt x="902" y="1030"/>
                  </a:lnTo>
                  <a:lnTo>
                    <a:pt x="908" y="1020"/>
                  </a:lnTo>
                  <a:lnTo>
                    <a:pt x="908" y="1004"/>
                  </a:lnTo>
                  <a:lnTo>
                    <a:pt x="894" y="996"/>
                  </a:lnTo>
                  <a:lnTo>
                    <a:pt x="886" y="992"/>
                  </a:lnTo>
                  <a:lnTo>
                    <a:pt x="872" y="992"/>
                  </a:lnTo>
                  <a:lnTo>
                    <a:pt x="822" y="1002"/>
                  </a:lnTo>
                  <a:lnTo>
                    <a:pt x="802" y="1008"/>
                  </a:lnTo>
                  <a:lnTo>
                    <a:pt x="782" y="1018"/>
                  </a:lnTo>
                  <a:lnTo>
                    <a:pt x="772" y="1016"/>
                  </a:lnTo>
                  <a:lnTo>
                    <a:pt x="762" y="1014"/>
                  </a:lnTo>
                  <a:lnTo>
                    <a:pt x="754" y="1010"/>
                  </a:lnTo>
                  <a:lnTo>
                    <a:pt x="748" y="1006"/>
                  </a:lnTo>
                  <a:lnTo>
                    <a:pt x="736" y="994"/>
                  </a:lnTo>
                  <a:lnTo>
                    <a:pt x="728" y="982"/>
                  </a:lnTo>
                  <a:lnTo>
                    <a:pt x="714" y="966"/>
                  </a:lnTo>
                  <a:lnTo>
                    <a:pt x="634" y="966"/>
                  </a:lnTo>
                  <a:lnTo>
                    <a:pt x="626" y="960"/>
                  </a:lnTo>
                  <a:lnTo>
                    <a:pt x="620" y="954"/>
                  </a:lnTo>
                  <a:lnTo>
                    <a:pt x="612" y="938"/>
                  </a:lnTo>
                  <a:lnTo>
                    <a:pt x="606" y="922"/>
                  </a:lnTo>
                  <a:lnTo>
                    <a:pt x="600" y="908"/>
                  </a:lnTo>
                  <a:lnTo>
                    <a:pt x="584" y="904"/>
                  </a:lnTo>
                  <a:lnTo>
                    <a:pt x="580" y="900"/>
                  </a:lnTo>
                  <a:lnTo>
                    <a:pt x="576" y="894"/>
                  </a:lnTo>
                  <a:lnTo>
                    <a:pt x="554" y="878"/>
                  </a:lnTo>
                  <a:lnTo>
                    <a:pt x="514" y="864"/>
                  </a:lnTo>
                  <a:lnTo>
                    <a:pt x="500" y="852"/>
                  </a:lnTo>
                  <a:lnTo>
                    <a:pt x="492" y="842"/>
                  </a:lnTo>
                  <a:lnTo>
                    <a:pt x="486" y="832"/>
                  </a:lnTo>
                  <a:lnTo>
                    <a:pt x="482" y="824"/>
                  </a:lnTo>
                  <a:lnTo>
                    <a:pt x="480" y="816"/>
                  </a:lnTo>
                  <a:lnTo>
                    <a:pt x="480" y="808"/>
                  </a:lnTo>
                  <a:lnTo>
                    <a:pt x="478" y="784"/>
                  </a:lnTo>
                  <a:lnTo>
                    <a:pt x="468" y="764"/>
                  </a:lnTo>
                  <a:lnTo>
                    <a:pt x="424" y="766"/>
                  </a:lnTo>
                  <a:lnTo>
                    <a:pt x="406" y="758"/>
                  </a:lnTo>
                  <a:lnTo>
                    <a:pt x="400" y="754"/>
                  </a:lnTo>
                  <a:lnTo>
                    <a:pt x="396" y="750"/>
                  </a:lnTo>
                  <a:lnTo>
                    <a:pt x="392" y="740"/>
                  </a:lnTo>
                  <a:lnTo>
                    <a:pt x="390" y="726"/>
                  </a:lnTo>
                  <a:lnTo>
                    <a:pt x="380" y="716"/>
                  </a:lnTo>
                  <a:lnTo>
                    <a:pt x="372" y="710"/>
                  </a:lnTo>
                  <a:lnTo>
                    <a:pt x="358" y="700"/>
                  </a:lnTo>
                  <a:lnTo>
                    <a:pt x="318" y="666"/>
                  </a:lnTo>
                  <a:lnTo>
                    <a:pt x="284" y="610"/>
                  </a:lnTo>
                  <a:lnTo>
                    <a:pt x="260" y="610"/>
                  </a:lnTo>
                  <a:lnTo>
                    <a:pt x="252" y="612"/>
                  </a:lnTo>
                  <a:lnTo>
                    <a:pt x="242" y="616"/>
                  </a:lnTo>
                  <a:lnTo>
                    <a:pt x="230" y="622"/>
                  </a:lnTo>
                  <a:lnTo>
                    <a:pt x="218" y="630"/>
                  </a:lnTo>
                  <a:lnTo>
                    <a:pt x="182" y="630"/>
                  </a:lnTo>
                  <a:lnTo>
                    <a:pt x="170" y="620"/>
                  </a:lnTo>
                  <a:lnTo>
                    <a:pt x="162" y="612"/>
                  </a:lnTo>
                  <a:lnTo>
                    <a:pt x="156" y="602"/>
                  </a:lnTo>
                  <a:lnTo>
                    <a:pt x="150" y="592"/>
                  </a:lnTo>
                  <a:lnTo>
                    <a:pt x="144" y="572"/>
                  </a:lnTo>
                  <a:lnTo>
                    <a:pt x="142" y="552"/>
                  </a:lnTo>
                  <a:lnTo>
                    <a:pt x="112" y="506"/>
                  </a:lnTo>
                  <a:lnTo>
                    <a:pt x="100" y="494"/>
                  </a:lnTo>
                  <a:lnTo>
                    <a:pt x="88" y="486"/>
                  </a:lnTo>
                  <a:lnTo>
                    <a:pt x="74" y="478"/>
                  </a:lnTo>
                  <a:lnTo>
                    <a:pt x="62" y="472"/>
                  </a:lnTo>
                  <a:lnTo>
                    <a:pt x="36" y="462"/>
                  </a:lnTo>
                  <a:lnTo>
                    <a:pt x="12" y="454"/>
                  </a:lnTo>
                  <a:lnTo>
                    <a:pt x="4" y="448"/>
                  </a:lnTo>
                  <a:lnTo>
                    <a:pt x="0" y="442"/>
                  </a:lnTo>
                  <a:lnTo>
                    <a:pt x="0" y="436"/>
                  </a:lnTo>
                  <a:lnTo>
                    <a:pt x="0" y="430"/>
                  </a:lnTo>
                  <a:lnTo>
                    <a:pt x="2" y="420"/>
                  </a:lnTo>
                  <a:lnTo>
                    <a:pt x="8" y="412"/>
                  </a:lnTo>
                  <a:lnTo>
                    <a:pt x="14" y="406"/>
                  </a:lnTo>
                  <a:lnTo>
                    <a:pt x="18" y="400"/>
                  </a:lnTo>
                  <a:lnTo>
                    <a:pt x="22" y="388"/>
                  </a:lnTo>
                  <a:lnTo>
                    <a:pt x="26" y="316"/>
                  </a:lnTo>
                  <a:lnTo>
                    <a:pt x="18" y="296"/>
                  </a:lnTo>
                  <a:lnTo>
                    <a:pt x="16" y="290"/>
                  </a:lnTo>
                  <a:lnTo>
                    <a:pt x="14" y="286"/>
                  </a:lnTo>
                  <a:lnTo>
                    <a:pt x="16" y="284"/>
                  </a:lnTo>
                  <a:lnTo>
                    <a:pt x="20" y="282"/>
                  </a:lnTo>
                  <a:lnTo>
                    <a:pt x="36" y="280"/>
                  </a:lnTo>
                  <a:lnTo>
                    <a:pt x="48" y="288"/>
                  </a:lnTo>
                  <a:lnTo>
                    <a:pt x="54" y="300"/>
                  </a:lnTo>
                  <a:lnTo>
                    <a:pt x="58" y="308"/>
                  </a:lnTo>
                  <a:lnTo>
                    <a:pt x="64" y="314"/>
                  </a:lnTo>
                  <a:lnTo>
                    <a:pt x="70" y="318"/>
                  </a:lnTo>
                  <a:lnTo>
                    <a:pt x="78" y="320"/>
                  </a:lnTo>
                  <a:lnTo>
                    <a:pt x="86" y="316"/>
                  </a:lnTo>
                  <a:lnTo>
                    <a:pt x="94" y="308"/>
                  </a:lnTo>
                  <a:lnTo>
                    <a:pt x="104" y="280"/>
                  </a:lnTo>
                  <a:lnTo>
                    <a:pt x="98" y="216"/>
                  </a:lnTo>
                  <a:lnTo>
                    <a:pt x="80" y="166"/>
                  </a:lnTo>
                  <a:lnTo>
                    <a:pt x="76" y="144"/>
                  </a:lnTo>
                  <a:lnTo>
                    <a:pt x="76" y="134"/>
                  </a:lnTo>
                  <a:lnTo>
                    <a:pt x="78" y="126"/>
                  </a:lnTo>
                  <a:lnTo>
                    <a:pt x="80" y="118"/>
                  </a:lnTo>
                  <a:lnTo>
                    <a:pt x="84" y="112"/>
                  </a:lnTo>
                  <a:lnTo>
                    <a:pt x="90" y="104"/>
                  </a:lnTo>
                  <a:lnTo>
                    <a:pt x="98" y="98"/>
                  </a:lnTo>
                  <a:lnTo>
                    <a:pt x="108" y="82"/>
                  </a:lnTo>
                  <a:lnTo>
                    <a:pt x="146" y="98"/>
                  </a:lnTo>
                  <a:lnTo>
                    <a:pt x="182" y="98"/>
                  </a:lnTo>
                  <a:lnTo>
                    <a:pt x="190" y="92"/>
                  </a:lnTo>
                  <a:lnTo>
                    <a:pt x="198" y="86"/>
                  </a:lnTo>
                  <a:lnTo>
                    <a:pt x="206" y="80"/>
                  </a:lnTo>
                  <a:lnTo>
                    <a:pt x="216" y="72"/>
                  </a:lnTo>
                  <a:lnTo>
                    <a:pt x="226" y="48"/>
                  </a:lnTo>
                  <a:lnTo>
                    <a:pt x="238" y="30"/>
                  </a:lnTo>
                  <a:lnTo>
                    <a:pt x="244" y="22"/>
                  </a:lnTo>
                  <a:lnTo>
                    <a:pt x="254" y="14"/>
                  </a:lnTo>
                  <a:lnTo>
                    <a:pt x="276" y="0"/>
                  </a:lnTo>
                  <a:lnTo>
                    <a:pt x="286" y="0"/>
                  </a:lnTo>
                  <a:lnTo>
                    <a:pt x="304" y="6"/>
                  </a:lnTo>
                  <a:lnTo>
                    <a:pt x="350" y="34"/>
                  </a:lnTo>
                  <a:lnTo>
                    <a:pt x="352" y="42"/>
                  </a:lnTo>
                  <a:lnTo>
                    <a:pt x="356" y="48"/>
                  </a:lnTo>
                  <a:lnTo>
                    <a:pt x="362" y="50"/>
                  </a:lnTo>
                  <a:lnTo>
                    <a:pt x="368" y="50"/>
                  </a:lnTo>
                  <a:lnTo>
                    <a:pt x="386" y="48"/>
                  </a:lnTo>
                  <a:lnTo>
                    <a:pt x="402" y="42"/>
                  </a:lnTo>
                  <a:lnTo>
                    <a:pt x="438" y="36"/>
                  </a:lnTo>
                  <a:lnTo>
                    <a:pt x="454" y="20"/>
                  </a:lnTo>
                  <a:lnTo>
                    <a:pt x="458" y="14"/>
                  </a:lnTo>
                  <a:lnTo>
                    <a:pt x="464" y="10"/>
                  </a:lnTo>
                  <a:lnTo>
                    <a:pt x="470" y="10"/>
                  </a:lnTo>
                  <a:lnTo>
                    <a:pt x="476" y="10"/>
                  </a:lnTo>
                  <a:lnTo>
                    <a:pt x="486" y="14"/>
                  </a:lnTo>
                  <a:lnTo>
                    <a:pt x="496" y="22"/>
                  </a:lnTo>
                  <a:lnTo>
                    <a:pt x="498" y="38"/>
                  </a:lnTo>
                  <a:lnTo>
                    <a:pt x="498" y="44"/>
                  </a:lnTo>
                  <a:lnTo>
                    <a:pt x="500" y="48"/>
                  </a:lnTo>
                  <a:lnTo>
                    <a:pt x="510" y="56"/>
                  </a:lnTo>
                  <a:lnTo>
                    <a:pt x="528" y="68"/>
                  </a:lnTo>
                  <a:lnTo>
                    <a:pt x="564" y="82"/>
                  </a:lnTo>
                  <a:lnTo>
                    <a:pt x="594" y="82"/>
                  </a:lnTo>
                  <a:lnTo>
                    <a:pt x="608" y="76"/>
                  </a:lnTo>
                  <a:lnTo>
                    <a:pt x="622" y="72"/>
                  </a:lnTo>
                  <a:lnTo>
                    <a:pt x="638" y="68"/>
                  </a:lnTo>
                  <a:lnTo>
                    <a:pt x="658" y="66"/>
                  </a:lnTo>
                  <a:lnTo>
                    <a:pt x="678" y="56"/>
                  </a:lnTo>
                  <a:lnTo>
                    <a:pt x="686" y="54"/>
                  </a:lnTo>
                  <a:lnTo>
                    <a:pt x="694" y="54"/>
                  </a:lnTo>
                  <a:lnTo>
                    <a:pt x="700" y="54"/>
                  </a:lnTo>
                  <a:lnTo>
                    <a:pt x="710" y="56"/>
                  </a:lnTo>
                  <a:lnTo>
                    <a:pt x="734" y="68"/>
                  </a:lnTo>
                  <a:lnTo>
                    <a:pt x="776" y="68"/>
                  </a:lnTo>
                  <a:lnTo>
                    <a:pt x="784" y="60"/>
                  </a:lnTo>
                  <a:lnTo>
                    <a:pt x="788" y="54"/>
                  </a:lnTo>
                  <a:lnTo>
                    <a:pt x="794" y="48"/>
                  </a:lnTo>
                  <a:lnTo>
                    <a:pt x="804" y="44"/>
                  </a:lnTo>
                  <a:lnTo>
                    <a:pt x="824" y="28"/>
                  </a:lnTo>
                  <a:lnTo>
                    <a:pt x="834" y="22"/>
                  </a:lnTo>
                  <a:lnTo>
                    <a:pt x="844" y="18"/>
                  </a:lnTo>
                  <a:lnTo>
                    <a:pt x="854" y="18"/>
                  </a:lnTo>
                  <a:lnTo>
                    <a:pt x="866" y="18"/>
                  </a:lnTo>
                  <a:lnTo>
                    <a:pt x="882" y="24"/>
                  </a:lnTo>
                  <a:lnTo>
                    <a:pt x="898" y="30"/>
                  </a:lnTo>
                  <a:lnTo>
                    <a:pt x="926" y="30"/>
                  </a:lnTo>
                  <a:lnTo>
                    <a:pt x="956" y="26"/>
                  </a:lnTo>
                  <a:lnTo>
                    <a:pt x="986" y="24"/>
                  </a:lnTo>
                  <a:lnTo>
                    <a:pt x="1018" y="24"/>
                  </a:lnTo>
                  <a:lnTo>
                    <a:pt x="1046" y="38"/>
                  </a:lnTo>
                  <a:lnTo>
                    <a:pt x="1060" y="52"/>
                  </a:lnTo>
                  <a:lnTo>
                    <a:pt x="1072" y="60"/>
                  </a:lnTo>
                  <a:lnTo>
                    <a:pt x="1086" y="66"/>
                  </a:lnTo>
                  <a:lnTo>
                    <a:pt x="1088" y="90"/>
                  </a:lnTo>
                  <a:lnTo>
                    <a:pt x="1096" y="100"/>
                  </a:lnTo>
                  <a:lnTo>
                    <a:pt x="1106" y="114"/>
                  </a:lnTo>
                  <a:lnTo>
                    <a:pt x="1110" y="122"/>
                  </a:lnTo>
                  <a:lnTo>
                    <a:pt x="1112" y="130"/>
                  </a:lnTo>
                  <a:lnTo>
                    <a:pt x="1112" y="140"/>
                  </a:lnTo>
                  <a:lnTo>
                    <a:pt x="1110" y="152"/>
                  </a:lnTo>
                  <a:lnTo>
                    <a:pt x="1092" y="182"/>
                  </a:lnTo>
                  <a:lnTo>
                    <a:pt x="1092" y="220"/>
                  </a:lnTo>
                  <a:lnTo>
                    <a:pt x="1094" y="246"/>
                  </a:lnTo>
                  <a:lnTo>
                    <a:pt x="1096" y="270"/>
                  </a:lnTo>
                  <a:lnTo>
                    <a:pt x="1096" y="294"/>
                  </a:lnTo>
                  <a:lnTo>
                    <a:pt x="1100" y="320"/>
                  </a:lnTo>
                  <a:lnTo>
                    <a:pt x="1104" y="344"/>
                  </a:lnTo>
                  <a:lnTo>
                    <a:pt x="1112" y="368"/>
                  </a:lnTo>
                  <a:lnTo>
                    <a:pt x="1118" y="378"/>
                  </a:lnTo>
                  <a:lnTo>
                    <a:pt x="1126" y="390"/>
                  </a:lnTo>
                  <a:lnTo>
                    <a:pt x="1134" y="402"/>
                  </a:lnTo>
                  <a:lnTo>
                    <a:pt x="1144" y="412"/>
                  </a:lnTo>
                  <a:lnTo>
                    <a:pt x="1166" y="426"/>
                  </a:lnTo>
                  <a:lnTo>
                    <a:pt x="1178" y="432"/>
                  </a:lnTo>
                  <a:lnTo>
                    <a:pt x="1192" y="440"/>
                  </a:lnTo>
                  <a:lnTo>
                    <a:pt x="1236" y="446"/>
                  </a:lnTo>
                  <a:lnTo>
                    <a:pt x="1244" y="460"/>
                  </a:lnTo>
                  <a:lnTo>
                    <a:pt x="1254" y="472"/>
                  </a:lnTo>
                  <a:lnTo>
                    <a:pt x="1266" y="482"/>
                  </a:lnTo>
                  <a:lnTo>
                    <a:pt x="1278" y="490"/>
                  </a:lnTo>
                  <a:lnTo>
                    <a:pt x="1292" y="496"/>
                  </a:lnTo>
                  <a:lnTo>
                    <a:pt x="1308" y="502"/>
                  </a:lnTo>
                  <a:lnTo>
                    <a:pt x="1324" y="506"/>
                  </a:lnTo>
                  <a:lnTo>
                    <a:pt x="1344" y="510"/>
                  </a:lnTo>
                  <a:lnTo>
                    <a:pt x="1360" y="522"/>
                  </a:lnTo>
                  <a:lnTo>
                    <a:pt x="1376" y="534"/>
                  </a:lnTo>
                  <a:lnTo>
                    <a:pt x="1384" y="538"/>
                  </a:lnTo>
                  <a:lnTo>
                    <a:pt x="1394" y="542"/>
                  </a:lnTo>
                  <a:lnTo>
                    <a:pt x="1406" y="546"/>
                  </a:lnTo>
                  <a:lnTo>
                    <a:pt x="1420" y="548"/>
                  </a:lnTo>
                  <a:lnTo>
                    <a:pt x="1528" y="546"/>
                  </a:lnTo>
                  <a:lnTo>
                    <a:pt x="1552" y="554"/>
                  </a:lnTo>
                  <a:lnTo>
                    <a:pt x="1586" y="576"/>
                  </a:lnTo>
                  <a:lnTo>
                    <a:pt x="1606" y="622"/>
                  </a:lnTo>
                  <a:lnTo>
                    <a:pt x="1610" y="640"/>
                  </a:lnTo>
                  <a:lnTo>
                    <a:pt x="1616" y="652"/>
                  </a:lnTo>
                  <a:lnTo>
                    <a:pt x="1626" y="664"/>
                  </a:lnTo>
                  <a:lnTo>
                    <a:pt x="1644" y="682"/>
                  </a:lnTo>
                  <a:lnTo>
                    <a:pt x="1666" y="682"/>
                  </a:lnTo>
                  <a:lnTo>
                    <a:pt x="1678" y="664"/>
                  </a:lnTo>
                  <a:lnTo>
                    <a:pt x="1696" y="662"/>
                  </a:lnTo>
                  <a:lnTo>
                    <a:pt x="1698" y="666"/>
                  </a:lnTo>
                  <a:lnTo>
                    <a:pt x="1698" y="670"/>
                  </a:lnTo>
                  <a:lnTo>
                    <a:pt x="1706" y="676"/>
                  </a:lnTo>
                  <a:lnTo>
                    <a:pt x="1716" y="680"/>
                  </a:lnTo>
                  <a:lnTo>
                    <a:pt x="1728" y="682"/>
                  </a:lnTo>
                  <a:lnTo>
                    <a:pt x="1764" y="660"/>
                  </a:lnTo>
                  <a:lnTo>
                    <a:pt x="1774" y="646"/>
                  </a:lnTo>
                  <a:lnTo>
                    <a:pt x="1784" y="632"/>
                  </a:lnTo>
                  <a:lnTo>
                    <a:pt x="1794" y="616"/>
                  </a:lnTo>
                  <a:lnTo>
                    <a:pt x="1804" y="604"/>
                  </a:lnTo>
                  <a:lnTo>
                    <a:pt x="1808" y="602"/>
                  </a:lnTo>
                  <a:lnTo>
                    <a:pt x="1814" y="610"/>
                  </a:lnTo>
                  <a:lnTo>
                    <a:pt x="1824" y="616"/>
                  </a:lnTo>
                  <a:lnTo>
                    <a:pt x="1848" y="632"/>
                  </a:lnTo>
                  <a:lnTo>
                    <a:pt x="1850" y="642"/>
                  </a:lnTo>
                  <a:lnTo>
                    <a:pt x="1856" y="654"/>
                  </a:lnTo>
                  <a:lnTo>
                    <a:pt x="1868" y="676"/>
                  </a:lnTo>
                  <a:lnTo>
                    <a:pt x="1886" y="698"/>
                  </a:lnTo>
                  <a:lnTo>
                    <a:pt x="1906" y="722"/>
                  </a:lnTo>
                  <a:lnTo>
                    <a:pt x="1926" y="788"/>
                  </a:lnTo>
                  <a:lnTo>
                    <a:pt x="1934" y="800"/>
                  </a:lnTo>
                  <a:lnTo>
                    <a:pt x="1942" y="814"/>
                  </a:lnTo>
                  <a:lnTo>
                    <a:pt x="1948" y="830"/>
                  </a:lnTo>
                  <a:lnTo>
                    <a:pt x="1950" y="840"/>
                  </a:lnTo>
                  <a:lnTo>
                    <a:pt x="1950" y="850"/>
                  </a:lnTo>
                  <a:lnTo>
                    <a:pt x="1938" y="866"/>
                  </a:lnTo>
                  <a:lnTo>
                    <a:pt x="1930" y="878"/>
                  </a:lnTo>
                  <a:lnTo>
                    <a:pt x="1928" y="892"/>
                  </a:lnTo>
                  <a:lnTo>
                    <a:pt x="1928" y="918"/>
                  </a:lnTo>
                  <a:lnTo>
                    <a:pt x="1932" y="932"/>
                  </a:lnTo>
                  <a:lnTo>
                    <a:pt x="1938" y="948"/>
                  </a:lnTo>
                  <a:lnTo>
                    <a:pt x="1940" y="958"/>
                  </a:lnTo>
                  <a:lnTo>
                    <a:pt x="1942" y="966"/>
                  </a:lnTo>
                  <a:lnTo>
                    <a:pt x="1940" y="976"/>
                  </a:lnTo>
                  <a:lnTo>
                    <a:pt x="1938" y="986"/>
                  </a:lnTo>
                  <a:lnTo>
                    <a:pt x="1938" y="1008"/>
                  </a:lnTo>
                  <a:lnTo>
                    <a:pt x="1932" y="1008"/>
                  </a:lnTo>
                  <a:lnTo>
                    <a:pt x="1932" y="1004"/>
                  </a:lnTo>
                  <a:lnTo>
                    <a:pt x="1930" y="1002"/>
                  </a:lnTo>
                  <a:lnTo>
                    <a:pt x="1924" y="996"/>
                  </a:lnTo>
                  <a:lnTo>
                    <a:pt x="1918" y="992"/>
                  </a:lnTo>
                  <a:lnTo>
                    <a:pt x="1912" y="988"/>
                  </a:lnTo>
                  <a:lnTo>
                    <a:pt x="1896" y="990"/>
                  </a:lnTo>
                  <a:lnTo>
                    <a:pt x="1886" y="994"/>
                  </a:lnTo>
                  <a:lnTo>
                    <a:pt x="1880" y="998"/>
                  </a:lnTo>
                  <a:lnTo>
                    <a:pt x="1872" y="1006"/>
                  </a:lnTo>
                  <a:lnTo>
                    <a:pt x="1872" y="1018"/>
                  </a:lnTo>
                  <a:lnTo>
                    <a:pt x="1876" y="1032"/>
                  </a:lnTo>
                  <a:lnTo>
                    <a:pt x="1882" y="1066"/>
                  </a:lnTo>
                  <a:lnTo>
                    <a:pt x="1880" y="1092"/>
                  </a:lnTo>
                  <a:lnTo>
                    <a:pt x="1866" y="1096"/>
                  </a:lnTo>
                  <a:lnTo>
                    <a:pt x="1842" y="1096"/>
                  </a:lnTo>
                  <a:lnTo>
                    <a:pt x="1810" y="1054"/>
                  </a:lnTo>
                  <a:lnTo>
                    <a:pt x="1796" y="1050"/>
                  </a:lnTo>
                  <a:lnTo>
                    <a:pt x="1782" y="1048"/>
                  </a:lnTo>
                  <a:lnTo>
                    <a:pt x="1772" y="1052"/>
                  </a:lnTo>
                  <a:lnTo>
                    <a:pt x="1762" y="1058"/>
                  </a:lnTo>
                  <a:lnTo>
                    <a:pt x="1756" y="1068"/>
                  </a:lnTo>
                  <a:lnTo>
                    <a:pt x="1752" y="1078"/>
                  </a:lnTo>
                  <a:lnTo>
                    <a:pt x="1752" y="1092"/>
                  </a:lnTo>
                  <a:lnTo>
                    <a:pt x="1754" y="1108"/>
                  </a:lnTo>
                  <a:lnTo>
                    <a:pt x="1748" y="1116"/>
                  </a:lnTo>
                  <a:lnTo>
                    <a:pt x="1744" y="1124"/>
                  </a:lnTo>
                  <a:lnTo>
                    <a:pt x="1730" y="1122"/>
                  </a:lnTo>
                  <a:lnTo>
                    <a:pt x="1718" y="1118"/>
                  </a:lnTo>
                  <a:lnTo>
                    <a:pt x="1706" y="1112"/>
                  </a:lnTo>
                  <a:lnTo>
                    <a:pt x="1700" y="1108"/>
                  </a:lnTo>
                  <a:lnTo>
                    <a:pt x="1696" y="1086"/>
                  </a:lnTo>
                  <a:lnTo>
                    <a:pt x="1678" y="1076"/>
                  </a:lnTo>
                  <a:lnTo>
                    <a:pt x="1660" y="1070"/>
                  </a:lnTo>
                  <a:lnTo>
                    <a:pt x="1632" y="1060"/>
                  </a:lnTo>
                  <a:lnTo>
                    <a:pt x="1620" y="1046"/>
                  </a:lnTo>
                  <a:lnTo>
                    <a:pt x="1600" y="1046"/>
                  </a:lnTo>
                  <a:lnTo>
                    <a:pt x="1594" y="1048"/>
                  </a:lnTo>
                  <a:lnTo>
                    <a:pt x="1588" y="1050"/>
                  </a:lnTo>
                  <a:lnTo>
                    <a:pt x="1580" y="1058"/>
                  </a:lnTo>
                  <a:lnTo>
                    <a:pt x="1566" y="1070"/>
                  </a:lnTo>
                  <a:lnTo>
                    <a:pt x="1522" y="1094"/>
                  </a:lnTo>
                  <a:lnTo>
                    <a:pt x="1504" y="1100"/>
                  </a:lnTo>
                  <a:lnTo>
                    <a:pt x="1498" y="1102"/>
                  </a:lnTo>
                  <a:lnTo>
                    <a:pt x="1492" y="1106"/>
                  </a:lnTo>
                  <a:lnTo>
                    <a:pt x="1486" y="1116"/>
                  </a:lnTo>
                  <a:lnTo>
                    <a:pt x="1474" y="1132"/>
                  </a:lnTo>
                  <a:lnTo>
                    <a:pt x="1450" y="1134"/>
                  </a:lnTo>
                  <a:lnTo>
                    <a:pt x="1442" y="1138"/>
                  </a:lnTo>
                  <a:lnTo>
                    <a:pt x="1436" y="1140"/>
                  </a:lnTo>
                  <a:lnTo>
                    <a:pt x="1430" y="1144"/>
                  </a:lnTo>
                  <a:lnTo>
                    <a:pt x="1424" y="1150"/>
                  </a:lnTo>
                  <a:lnTo>
                    <a:pt x="1410" y="1170"/>
                  </a:lnTo>
                  <a:lnTo>
                    <a:pt x="1400" y="1178"/>
                  </a:lnTo>
                  <a:lnTo>
                    <a:pt x="1382" y="1182"/>
                  </a:lnTo>
                  <a:lnTo>
                    <a:pt x="1368" y="1186"/>
                  </a:lnTo>
                  <a:lnTo>
                    <a:pt x="1342" y="119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5" name="Freeform 21"/>
            <p:cNvSpPr/>
            <p:nvPr/>
          </p:nvSpPr>
          <p:spPr bwMode="auto">
            <a:xfrm>
              <a:off x="6962775" y="4486275"/>
              <a:ext cx="577850" cy="571500"/>
            </a:xfrm>
            <a:custGeom>
              <a:avLst/>
              <a:gdLst>
                <a:gd name="T0" fmla="*/ 138 w 364"/>
                <a:gd name="T1" fmla="*/ 356 h 360"/>
                <a:gd name="T2" fmla="*/ 108 w 364"/>
                <a:gd name="T3" fmla="*/ 340 h 360"/>
                <a:gd name="T4" fmla="*/ 86 w 364"/>
                <a:gd name="T5" fmla="*/ 274 h 360"/>
                <a:gd name="T6" fmla="*/ 48 w 364"/>
                <a:gd name="T7" fmla="*/ 256 h 360"/>
                <a:gd name="T8" fmla="*/ 46 w 364"/>
                <a:gd name="T9" fmla="*/ 226 h 360"/>
                <a:gd name="T10" fmla="*/ 24 w 364"/>
                <a:gd name="T11" fmla="*/ 188 h 360"/>
                <a:gd name="T12" fmla="*/ 0 w 364"/>
                <a:gd name="T13" fmla="*/ 162 h 360"/>
                <a:gd name="T14" fmla="*/ 10 w 364"/>
                <a:gd name="T15" fmla="*/ 140 h 360"/>
                <a:gd name="T16" fmla="*/ 26 w 364"/>
                <a:gd name="T17" fmla="*/ 122 h 360"/>
                <a:gd name="T18" fmla="*/ 32 w 364"/>
                <a:gd name="T19" fmla="*/ 104 h 360"/>
                <a:gd name="T20" fmla="*/ 58 w 364"/>
                <a:gd name="T21" fmla="*/ 88 h 360"/>
                <a:gd name="T22" fmla="*/ 70 w 364"/>
                <a:gd name="T23" fmla="*/ 68 h 360"/>
                <a:gd name="T24" fmla="*/ 72 w 364"/>
                <a:gd name="T25" fmla="*/ 16 h 360"/>
                <a:gd name="T26" fmla="*/ 90 w 364"/>
                <a:gd name="T27" fmla="*/ 8 h 360"/>
                <a:gd name="T28" fmla="*/ 106 w 364"/>
                <a:gd name="T29" fmla="*/ 6 h 360"/>
                <a:gd name="T30" fmla="*/ 140 w 364"/>
                <a:gd name="T31" fmla="*/ 10 h 360"/>
                <a:gd name="T32" fmla="*/ 152 w 364"/>
                <a:gd name="T33" fmla="*/ 2 h 360"/>
                <a:gd name="T34" fmla="*/ 186 w 364"/>
                <a:gd name="T35" fmla="*/ 4 h 360"/>
                <a:gd name="T36" fmla="*/ 212 w 364"/>
                <a:gd name="T37" fmla="*/ 16 h 360"/>
                <a:gd name="T38" fmla="*/ 238 w 364"/>
                <a:gd name="T39" fmla="*/ 26 h 360"/>
                <a:gd name="T40" fmla="*/ 254 w 364"/>
                <a:gd name="T41" fmla="*/ 22 h 360"/>
                <a:gd name="T42" fmla="*/ 280 w 364"/>
                <a:gd name="T43" fmla="*/ 2 h 360"/>
                <a:gd name="T44" fmla="*/ 300 w 364"/>
                <a:gd name="T45" fmla="*/ 8 h 360"/>
                <a:gd name="T46" fmla="*/ 324 w 364"/>
                <a:gd name="T47" fmla="*/ 18 h 360"/>
                <a:gd name="T48" fmla="*/ 360 w 364"/>
                <a:gd name="T49" fmla="*/ 28 h 360"/>
                <a:gd name="T50" fmla="*/ 324 w 364"/>
                <a:gd name="T51" fmla="*/ 58 h 360"/>
                <a:gd name="T52" fmla="*/ 316 w 364"/>
                <a:gd name="T53" fmla="*/ 76 h 360"/>
                <a:gd name="T54" fmla="*/ 320 w 364"/>
                <a:gd name="T55" fmla="*/ 84 h 360"/>
                <a:gd name="T56" fmla="*/ 362 w 364"/>
                <a:gd name="T57" fmla="*/ 72 h 360"/>
                <a:gd name="T58" fmla="*/ 364 w 364"/>
                <a:gd name="T59" fmla="*/ 90 h 360"/>
                <a:gd name="T60" fmla="*/ 346 w 364"/>
                <a:gd name="T61" fmla="*/ 100 h 360"/>
                <a:gd name="T62" fmla="*/ 322 w 364"/>
                <a:gd name="T63" fmla="*/ 112 h 360"/>
                <a:gd name="T64" fmla="*/ 344 w 364"/>
                <a:gd name="T65" fmla="*/ 142 h 360"/>
                <a:gd name="T66" fmla="*/ 340 w 364"/>
                <a:gd name="T67" fmla="*/ 196 h 360"/>
                <a:gd name="T68" fmla="*/ 344 w 364"/>
                <a:gd name="T69" fmla="*/ 214 h 360"/>
                <a:gd name="T70" fmla="*/ 338 w 364"/>
                <a:gd name="T71" fmla="*/ 238 h 360"/>
                <a:gd name="T72" fmla="*/ 330 w 364"/>
                <a:gd name="T73" fmla="*/ 240 h 360"/>
                <a:gd name="T74" fmla="*/ 324 w 364"/>
                <a:gd name="T75" fmla="*/ 224 h 360"/>
                <a:gd name="T76" fmla="*/ 304 w 364"/>
                <a:gd name="T77" fmla="*/ 232 h 360"/>
                <a:gd name="T78" fmla="*/ 270 w 364"/>
                <a:gd name="T79" fmla="*/ 268 h 360"/>
                <a:gd name="T80" fmla="*/ 262 w 364"/>
                <a:gd name="T81" fmla="*/ 286 h 360"/>
                <a:gd name="T82" fmla="*/ 260 w 364"/>
                <a:gd name="T83" fmla="*/ 344 h 360"/>
                <a:gd name="T84" fmla="*/ 222 w 364"/>
                <a:gd name="T85" fmla="*/ 344 h 360"/>
                <a:gd name="T86" fmla="*/ 158 w 364"/>
                <a:gd name="T87" fmla="*/ 360 h 3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64" h="360">
                  <a:moveTo>
                    <a:pt x="158" y="360"/>
                  </a:moveTo>
                  <a:lnTo>
                    <a:pt x="158" y="360"/>
                  </a:lnTo>
                  <a:lnTo>
                    <a:pt x="138" y="356"/>
                  </a:lnTo>
                  <a:lnTo>
                    <a:pt x="126" y="352"/>
                  </a:lnTo>
                  <a:lnTo>
                    <a:pt x="116" y="346"/>
                  </a:lnTo>
                  <a:lnTo>
                    <a:pt x="108" y="340"/>
                  </a:lnTo>
                  <a:lnTo>
                    <a:pt x="86" y="274"/>
                  </a:lnTo>
                  <a:lnTo>
                    <a:pt x="66" y="258"/>
                  </a:lnTo>
                  <a:lnTo>
                    <a:pt x="48" y="256"/>
                  </a:lnTo>
                  <a:lnTo>
                    <a:pt x="50" y="240"/>
                  </a:lnTo>
                  <a:lnTo>
                    <a:pt x="46" y="226"/>
                  </a:lnTo>
                  <a:lnTo>
                    <a:pt x="40" y="212"/>
                  </a:lnTo>
                  <a:lnTo>
                    <a:pt x="34" y="200"/>
                  </a:lnTo>
                  <a:lnTo>
                    <a:pt x="24" y="188"/>
                  </a:lnTo>
                  <a:lnTo>
                    <a:pt x="14" y="178"/>
                  </a:lnTo>
                  <a:lnTo>
                    <a:pt x="0" y="162"/>
                  </a:lnTo>
                  <a:lnTo>
                    <a:pt x="0" y="156"/>
                  </a:lnTo>
                  <a:lnTo>
                    <a:pt x="2" y="150"/>
                  </a:lnTo>
                  <a:lnTo>
                    <a:pt x="10" y="140"/>
                  </a:lnTo>
                  <a:lnTo>
                    <a:pt x="18" y="130"/>
                  </a:lnTo>
                  <a:lnTo>
                    <a:pt x="26" y="122"/>
                  </a:lnTo>
                  <a:lnTo>
                    <a:pt x="26" y="114"/>
                  </a:lnTo>
                  <a:lnTo>
                    <a:pt x="28" y="110"/>
                  </a:lnTo>
                  <a:lnTo>
                    <a:pt x="32" y="104"/>
                  </a:lnTo>
                  <a:lnTo>
                    <a:pt x="36" y="102"/>
                  </a:lnTo>
                  <a:lnTo>
                    <a:pt x="48" y="94"/>
                  </a:lnTo>
                  <a:lnTo>
                    <a:pt x="58" y="88"/>
                  </a:lnTo>
                  <a:lnTo>
                    <a:pt x="70" y="68"/>
                  </a:lnTo>
                  <a:lnTo>
                    <a:pt x="70" y="38"/>
                  </a:lnTo>
                  <a:lnTo>
                    <a:pt x="70" y="24"/>
                  </a:lnTo>
                  <a:lnTo>
                    <a:pt x="72" y="16"/>
                  </a:lnTo>
                  <a:lnTo>
                    <a:pt x="80" y="14"/>
                  </a:lnTo>
                  <a:lnTo>
                    <a:pt x="90" y="8"/>
                  </a:lnTo>
                  <a:lnTo>
                    <a:pt x="94" y="6"/>
                  </a:lnTo>
                  <a:lnTo>
                    <a:pt x="100" y="6"/>
                  </a:lnTo>
                  <a:lnTo>
                    <a:pt x="106" y="6"/>
                  </a:lnTo>
                  <a:lnTo>
                    <a:pt x="112" y="10"/>
                  </a:lnTo>
                  <a:lnTo>
                    <a:pt x="140" y="10"/>
                  </a:lnTo>
                  <a:lnTo>
                    <a:pt x="146" y="6"/>
                  </a:lnTo>
                  <a:lnTo>
                    <a:pt x="152" y="2"/>
                  </a:lnTo>
                  <a:lnTo>
                    <a:pt x="160" y="0"/>
                  </a:lnTo>
                  <a:lnTo>
                    <a:pt x="168" y="0"/>
                  </a:lnTo>
                  <a:lnTo>
                    <a:pt x="186" y="4"/>
                  </a:lnTo>
                  <a:lnTo>
                    <a:pt x="202" y="8"/>
                  </a:lnTo>
                  <a:lnTo>
                    <a:pt x="212" y="16"/>
                  </a:lnTo>
                  <a:lnTo>
                    <a:pt x="224" y="22"/>
                  </a:lnTo>
                  <a:lnTo>
                    <a:pt x="230" y="24"/>
                  </a:lnTo>
                  <a:lnTo>
                    <a:pt x="238" y="26"/>
                  </a:lnTo>
                  <a:lnTo>
                    <a:pt x="246" y="24"/>
                  </a:lnTo>
                  <a:lnTo>
                    <a:pt x="254" y="22"/>
                  </a:lnTo>
                  <a:lnTo>
                    <a:pt x="264" y="14"/>
                  </a:lnTo>
                  <a:lnTo>
                    <a:pt x="274" y="4"/>
                  </a:lnTo>
                  <a:lnTo>
                    <a:pt x="280" y="2"/>
                  </a:lnTo>
                  <a:lnTo>
                    <a:pt x="286" y="0"/>
                  </a:lnTo>
                  <a:lnTo>
                    <a:pt x="292" y="2"/>
                  </a:lnTo>
                  <a:lnTo>
                    <a:pt x="300" y="8"/>
                  </a:lnTo>
                  <a:lnTo>
                    <a:pt x="324" y="18"/>
                  </a:lnTo>
                  <a:lnTo>
                    <a:pt x="364" y="22"/>
                  </a:lnTo>
                  <a:lnTo>
                    <a:pt x="360" y="28"/>
                  </a:lnTo>
                  <a:lnTo>
                    <a:pt x="352" y="34"/>
                  </a:lnTo>
                  <a:lnTo>
                    <a:pt x="332" y="48"/>
                  </a:lnTo>
                  <a:lnTo>
                    <a:pt x="324" y="58"/>
                  </a:lnTo>
                  <a:lnTo>
                    <a:pt x="318" y="66"/>
                  </a:lnTo>
                  <a:lnTo>
                    <a:pt x="316" y="72"/>
                  </a:lnTo>
                  <a:lnTo>
                    <a:pt x="316" y="76"/>
                  </a:lnTo>
                  <a:lnTo>
                    <a:pt x="316" y="80"/>
                  </a:lnTo>
                  <a:lnTo>
                    <a:pt x="320" y="84"/>
                  </a:lnTo>
                  <a:lnTo>
                    <a:pt x="350" y="84"/>
                  </a:lnTo>
                  <a:lnTo>
                    <a:pt x="362" y="72"/>
                  </a:lnTo>
                  <a:lnTo>
                    <a:pt x="364" y="82"/>
                  </a:lnTo>
                  <a:lnTo>
                    <a:pt x="364" y="90"/>
                  </a:lnTo>
                  <a:lnTo>
                    <a:pt x="360" y="96"/>
                  </a:lnTo>
                  <a:lnTo>
                    <a:pt x="346" y="100"/>
                  </a:lnTo>
                  <a:lnTo>
                    <a:pt x="338" y="104"/>
                  </a:lnTo>
                  <a:lnTo>
                    <a:pt x="322" y="112"/>
                  </a:lnTo>
                  <a:lnTo>
                    <a:pt x="324" y="132"/>
                  </a:lnTo>
                  <a:lnTo>
                    <a:pt x="344" y="142"/>
                  </a:lnTo>
                  <a:lnTo>
                    <a:pt x="340" y="166"/>
                  </a:lnTo>
                  <a:lnTo>
                    <a:pt x="340" y="196"/>
                  </a:lnTo>
                  <a:lnTo>
                    <a:pt x="342" y="204"/>
                  </a:lnTo>
                  <a:lnTo>
                    <a:pt x="344" y="214"/>
                  </a:lnTo>
                  <a:lnTo>
                    <a:pt x="342" y="228"/>
                  </a:lnTo>
                  <a:lnTo>
                    <a:pt x="340" y="232"/>
                  </a:lnTo>
                  <a:lnTo>
                    <a:pt x="338" y="238"/>
                  </a:lnTo>
                  <a:lnTo>
                    <a:pt x="330" y="240"/>
                  </a:lnTo>
                  <a:lnTo>
                    <a:pt x="328" y="226"/>
                  </a:lnTo>
                  <a:lnTo>
                    <a:pt x="324" y="224"/>
                  </a:lnTo>
                  <a:lnTo>
                    <a:pt x="320" y="224"/>
                  </a:lnTo>
                  <a:lnTo>
                    <a:pt x="312" y="226"/>
                  </a:lnTo>
                  <a:lnTo>
                    <a:pt x="304" y="232"/>
                  </a:lnTo>
                  <a:lnTo>
                    <a:pt x="296" y="240"/>
                  </a:lnTo>
                  <a:lnTo>
                    <a:pt x="280" y="256"/>
                  </a:lnTo>
                  <a:lnTo>
                    <a:pt x="270" y="268"/>
                  </a:lnTo>
                  <a:lnTo>
                    <a:pt x="266" y="278"/>
                  </a:lnTo>
                  <a:lnTo>
                    <a:pt x="262" y="286"/>
                  </a:lnTo>
                  <a:lnTo>
                    <a:pt x="260" y="344"/>
                  </a:lnTo>
                  <a:lnTo>
                    <a:pt x="250" y="342"/>
                  </a:lnTo>
                  <a:lnTo>
                    <a:pt x="222" y="344"/>
                  </a:lnTo>
                  <a:lnTo>
                    <a:pt x="200" y="346"/>
                  </a:lnTo>
                  <a:lnTo>
                    <a:pt x="180" y="352"/>
                  </a:lnTo>
                  <a:lnTo>
                    <a:pt x="158" y="36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6" name="Freeform 22"/>
            <p:cNvSpPr/>
            <p:nvPr/>
          </p:nvSpPr>
          <p:spPr bwMode="auto">
            <a:xfrm>
              <a:off x="4975225" y="4273550"/>
              <a:ext cx="733425" cy="762000"/>
            </a:xfrm>
            <a:custGeom>
              <a:avLst/>
              <a:gdLst>
                <a:gd name="T0" fmla="*/ 360 w 462"/>
                <a:gd name="T1" fmla="*/ 474 h 480"/>
                <a:gd name="T2" fmla="*/ 328 w 462"/>
                <a:gd name="T3" fmla="*/ 448 h 480"/>
                <a:gd name="T4" fmla="*/ 300 w 462"/>
                <a:gd name="T5" fmla="*/ 412 h 480"/>
                <a:gd name="T6" fmla="*/ 282 w 462"/>
                <a:gd name="T7" fmla="*/ 362 h 480"/>
                <a:gd name="T8" fmla="*/ 252 w 462"/>
                <a:gd name="T9" fmla="*/ 340 h 480"/>
                <a:gd name="T10" fmla="*/ 230 w 462"/>
                <a:gd name="T11" fmla="*/ 340 h 480"/>
                <a:gd name="T12" fmla="*/ 214 w 462"/>
                <a:gd name="T13" fmla="*/ 346 h 480"/>
                <a:gd name="T14" fmla="*/ 196 w 462"/>
                <a:gd name="T15" fmla="*/ 376 h 480"/>
                <a:gd name="T16" fmla="*/ 176 w 462"/>
                <a:gd name="T17" fmla="*/ 402 h 480"/>
                <a:gd name="T18" fmla="*/ 152 w 462"/>
                <a:gd name="T19" fmla="*/ 428 h 480"/>
                <a:gd name="T20" fmla="*/ 144 w 462"/>
                <a:gd name="T21" fmla="*/ 430 h 480"/>
                <a:gd name="T22" fmla="*/ 118 w 462"/>
                <a:gd name="T23" fmla="*/ 442 h 480"/>
                <a:gd name="T24" fmla="*/ 72 w 462"/>
                <a:gd name="T25" fmla="*/ 434 h 480"/>
                <a:gd name="T26" fmla="*/ 38 w 462"/>
                <a:gd name="T27" fmla="*/ 416 h 480"/>
                <a:gd name="T28" fmla="*/ 46 w 462"/>
                <a:gd name="T29" fmla="*/ 386 h 480"/>
                <a:gd name="T30" fmla="*/ 42 w 462"/>
                <a:gd name="T31" fmla="*/ 360 h 480"/>
                <a:gd name="T32" fmla="*/ 2 w 462"/>
                <a:gd name="T33" fmla="*/ 312 h 480"/>
                <a:gd name="T34" fmla="*/ 10 w 462"/>
                <a:gd name="T35" fmla="*/ 228 h 480"/>
                <a:gd name="T36" fmla="*/ 0 w 462"/>
                <a:gd name="T37" fmla="*/ 168 h 480"/>
                <a:gd name="T38" fmla="*/ 4 w 462"/>
                <a:gd name="T39" fmla="*/ 166 h 480"/>
                <a:gd name="T40" fmla="*/ 64 w 462"/>
                <a:gd name="T41" fmla="*/ 212 h 480"/>
                <a:gd name="T42" fmla="*/ 82 w 462"/>
                <a:gd name="T43" fmla="*/ 216 h 480"/>
                <a:gd name="T44" fmla="*/ 110 w 462"/>
                <a:gd name="T45" fmla="*/ 208 h 480"/>
                <a:gd name="T46" fmla="*/ 148 w 462"/>
                <a:gd name="T47" fmla="*/ 172 h 480"/>
                <a:gd name="T48" fmla="*/ 176 w 462"/>
                <a:gd name="T49" fmla="*/ 116 h 480"/>
                <a:gd name="T50" fmla="*/ 210 w 462"/>
                <a:gd name="T51" fmla="*/ 62 h 480"/>
                <a:gd name="T52" fmla="*/ 232 w 462"/>
                <a:gd name="T53" fmla="*/ 4 h 480"/>
                <a:gd name="T54" fmla="*/ 272 w 462"/>
                <a:gd name="T55" fmla="*/ 0 h 480"/>
                <a:gd name="T56" fmla="*/ 306 w 462"/>
                <a:gd name="T57" fmla="*/ 10 h 480"/>
                <a:gd name="T58" fmla="*/ 352 w 462"/>
                <a:gd name="T59" fmla="*/ 50 h 480"/>
                <a:gd name="T60" fmla="*/ 394 w 462"/>
                <a:gd name="T61" fmla="*/ 60 h 480"/>
                <a:gd name="T62" fmla="*/ 444 w 462"/>
                <a:gd name="T63" fmla="*/ 98 h 480"/>
                <a:gd name="T64" fmla="*/ 462 w 462"/>
                <a:gd name="T65" fmla="*/ 134 h 480"/>
                <a:gd name="T66" fmla="*/ 430 w 462"/>
                <a:gd name="T67" fmla="*/ 158 h 480"/>
                <a:gd name="T68" fmla="*/ 402 w 462"/>
                <a:gd name="T69" fmla="*/ 182 h 480"/>
                <a:gd name="T70" fmla="*/ 336 w 462"/>
                <a:gd name="T71" fmla="*/ 188 h 480"/>
                <a:gd name="T72" fmla="*/ 292 w 462"/>
                <a:gd name="T73" fmla="*/ 192 h 480"/>
                <a:gd name="T74" fmla="*/ 284 w 462"/>
                <a:gd name="T75" fmla="*/ 218 h 480"/>
                <a:gd name="T76" fmla="*/ 288 w 462"/>
                <a:gd name="T77" fmla="*/ 236 h 480"/>
                <a:gd name="T78" fmla="*/ 284 w 462"/>
                <a:gd name="T79" fmla="*/ 276 h 480"/>
                <a:gd name="T80" fmla="*/ 304 w 462"/>
                <a:gd name="T81" fmla="*/ 296 h 480"/>
                <a:gd name="T82" fmla="*/ 362 w 462"/>
                <a:gd name="T83" fmla="*/ 364 h 480"/>
                <a:gd name="T84" fmla="*/ 372 w 462"/>
                <a:gd name="T85" fmla="*/ 400 h 4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62" h="480">
                  <a:moveTo>
                    <a:pt x="372" y="480"/>
                  </a:moveTo>
                  <a:lnTo>
                    <a:pt x="372" y="480"/>
                  </a:lnTo>
                  <a:lnTo>
                    <a:pt x="360" y="474"/>
                  </a:lnTo>
                  <a:lnTo>
                    <a:pt x="348" y="466"/>
                  </a:lnTo>
                  <a:lnTo>
                    <a:pt x="338" y="458"/>
                  </a:lnTo>
                  <a:lnTo>
                    <a:pt x="328" y="448"/>
                  </a:lnTo>
                  <a:lnTo>
                    <a:pt x="312" y="430"/>
                  </a:lnTo>
                  <a:lnTo>
                    <a:pt x="300" y="412"/>
                  </a:lnTo>
                  <a:lnTo>
                    <a:pt x="296" y="394"/>
                  </a:lnTo>
                  <a:lnTo>
                    <a:pt x="290" y="376"/>
                  </a:lnTo>
                  <a:lnTo>
                    <a:pt x="282" y="362"/>
                  </a:lnTo>
                  <a:lnTo>
                    <a:pt x="272" y="350"/>
                  </a:lnTo>
                  <a:lnTo>
                    <a:pt x="258" y="342"/>
                  </a:lnTo>
                  <a:lnTo>
                    <a:pt x="252" y="340"/>
                  </a:lnTo>
                  <a:lnTo>
                    <a:pt x="246" y="338"/>
                  </a:lnTo>
                  <a:lnTo>
                    <a:pt x="238" y="338"/>
                  </a:lnTo>
                  <a:lnTo>
                    <a:pt x="230" y="340"/>
                  </a:lnTo>
                  <a:lnTo>
                    <a:pt x="222" y="342"/>
                  </a:lnTo>
                  <a:lnTo>
                    <a:pt x="214" y="346"/>
                  </a:lnTo>
                  <a:lnTo>
                    <a:pt x="202" y="358"/>
                  </a:lnTo>
                  <a:lnTo>
                    <a:pt x="198" y="364"/>
                  </a:lnTo>
                  <a:lnTo>
                    <a:pt x="196" y="376"/>
                  </a:lnTo>
                  <a:lnTo>
                    <a:pt x="188" y="390"/>
                  </a:lnTo>
                  <a:lnTo>
                    <a:pt x="176" y="402"/>
                  </a:lnTo>
                  <a:lnTo>
                    <a:pt x="152" y="424"/>
                  </a:lnTo>
                  <a:lnTo>
                    <a:pt x="152" y="428"/>
                  </a:lnTo>
                  <a:lnTo>
                    <a:pt x="146" y="428"/>
                  </a:lnTo>
                  <a:lnTo>
                    <a:pt x="144" y="430"/>
                  </a:lnTo>
                  <a:lnTo>
                    <a:pt x="140" y="434"/>
                  </a:lnTo>
                  <a:lnTo>
                    <a:pt x="118" y="442"/>
                  </a:lnTo>
                  <a:lnTo>
                    <a:pt x="94" y="440"/>
                  </a:lnTo>
                  <a:lnTo>
                    <a:pt x="72" y="434"/>
                  </a:lnTo>
                  <a:lnTo>
                    <a:pt x="54" y="426"/>
                  </a:lnTo>
                  <a:lnTo>
                    <a:pt x="46" y="422"/>
                  </a:lnTo>
                  <a:lnTo>
                    <a:pt x="38" y="416"/>
                  </a:lnTo>
                  <a:lnTo>
                    <a:pt x="46" y="400"/>
                  </a:lnTo>
                  <a:lnTo>
                    <a:pt x="46" y="386"/>
                  </a:lnTo>
                  <a:lnTo>
                    <a:pt x="44" y="374"/>
                  </a:lnTo>
                  <a:lnTo>
                    <a:pt x="42" y="360"/>
                  </a:lnTo>
                  <a:lnTo>
                    <a:pt x="16" y="336"/>
                  </a:lnTo>
                  <a:lnTo>
                    <a:pt x="8" y="324"/>
                  </a:lnTo>
                  <a:lnTo>
                    <a:pt x="2" y="312"/>
                  </a:lnTo>
                  <a:lnTo>
                    <a:pt x="10" y="228"/>
                  </a:lnTo>
                  <a:lnTo>
                    <a:pt x="2" y="194"/>
                  </a:lnTo>
                  <a:lnTo>
                    <a:pt x="0" y="182"/>
                  </a:lnTo>
                  <a:lnTo>
                    <a:pt x="0" y="168"/>
                  </a:lnTo>
                  <a:lnTo>
                    <a:pt x="4" y="166"/>
                  </a:lnTo>
                  <a:lnTo>
                    <a:pt x="38" y="188"/>
                  </a:lnTo>
                  <a:lnTo>
                    <a:pt x="64" y="212"/>
                  </a:lnTo>
                  <a:lnTo>
                    <a:pt x="74" y="216"/>
                  </a:lnTo>
                  <a:lnTo>
                    <a:pt x="82" y="216"/>
                  </a:lnTo>
                  <a:lnTo>
                    <a:pt x="92" y="216"/>
                  </a:lnTo>
                  <a:lnTo>
                    <a:pt x="102" y="212"/>
                  </a:lnTo>
                  <a:lnTo>
                    <a:pt x="110" y="208"/>
                  </a:lnTo>
                  <a:lnTo>
                    <a:pt x="118" y="204"/>
                  </a:lnTo>
                  <a:lnTo>
                    <a:pt x="134" y="190"/>
                  </a:lnTo>
                  <a:lnTo>
                    <a:pt x="148" y="172"/>
                  </a:lnTo>
                  <a:lnTo>
                    <a:pt x="158" y="154"/>
                  </a:lnTo>
                  <a:lnTo>
                    <a:pt x="168" y="134"/>
                  </a:lnTo>
                  <a:lnTo>
                    <a:pt x="176" y="116"/>
                  </a:lnTo>
                  <a:lnTo>
                    <a:pt x="210" y="62"/>
                  </a:lnTo>
                  <a:lnTo>
                    <a:pt x="210" y="16"/>
                  </a:lnTo>
                  <a:lnTo>
                    <a:pt x="232" y="4"/>
                  </a:lnTo>
                  <a:lnTo>
                    <a:pt x="252" y="2"/>
                  </a:lnTo>
                  <a:lnTo>
                    <a:pt x="272" y="0"/>
                  </a:lnTo>
                  <a:lnTo>
                    <a:pt x="284" y="2"/>
                  </a:lnTo>
                  <a:lnTo>
                    <a:pt x="294" y="4"/>
                  </a:lnTo>
                  <a:lnTo>
                    <a:pt x="306" y="10"/>
                  </a:lnTo>
                  <a:lnTo>
                    <a:pt x="318" y="18"/>
                  </a:lnTo>
                  <a:lnTo>
                    <a:pt x="352" y="50"/>
                  </a:lnTo>
                  <a:lnTo>
                    <a:pt x="394" y="60"/>
                  </a:lnTo>
                  <a:lnTo>
                    <a:pt x="412" y="70"/>
                  </a:lnTo>
                  <a:lnTo>
                    <a:pt x="434" y="88"/>
                  </a:lnTo>
                  <a:lnTo>
                    <a:pt x="444" y="98"/>
                  </a:lnTo>
                  <a:lnTo>
                    <a:pt x="454" y="110"/>
                  </a:lnTo>
                  <a:lnTo>
                    <a:pt x="460" y="122"/>
                  </a:lnTo>
                  <a:lnTo>
                    <a:pt x="462" y="134"/>
                  </a:lnTo>
                  <a:lnTo>
                    <a:pt x="444" y="146"/>
                  </a:lnTo>
                  <a:lnTo>
                    <a:pt x="430" y="158"/>
                  </a:lnTo>
                  <a:lnTo>
                    <a:pt x="416" y="170"/>
                  </a:lnTo>
                  <a:lnTo>
                    <a:pt x="402" y="182"/>
                  </a:lnTo>
                  <a:lnTo>
                    <a:pt x="386" y="186"/>
                  </a:lnTo>
                  <a:lnTo>
                    <a:pt x="368" y="188"/>
                  </a:lnTo>
                  <a:lnTo>
                    <a:pt x="336" y="188"/>
                  </a:lnTo>
                  <a:lnTo>
                    <a:pt x="322" y="186"/>
                  </a:lnTo>
                  <a:lnTo>
                    <a:pt x="306" y="188"/>
                  </a:lnTo>
                  <a:lnTo>
                    <a:pt x="292" y="192"/>
                  </a:lnTo>
                  <a:lnTo>
                    <a:pt x="280" y="198"/>
                  </a:lnTo>
                  <a:lnTo>
                    <a:pt x="284" y="218"/>
                  </a:lnTo>
                  <a:lnTo>
                    <a:pt x="288" y="228"/>
                  </a:lnTo>
                  <a:lnTo>
                    <a:pt x="288" y="236"/>
                  </a:lnTo>
                  <a:lnTo>
                    <a:pt x="284" y="256"/>
                  </a:lnTo>
                  <a:lnTo>
                    <a:pt x="282" y="266"/>
                  </a:lnTo>
                  <a:lnTo>
                    <a:pt x="284" y="276"/>
                  </a:lnTo>
                  <a:lnTo>
                    <a:pt x="290" y="286"/>
                  </a:lnTo>
                  <a:lnTo>
                    <a:pt x="304" y="296"/>
                  </a:lnTo>
                  <a:lnTo>
                    <a:pt x="334" y="324"/>
                  </a:lnTo>
                  <a:lnTo>
                    <a:pt x="362" y="364"/>
                  </a:lnTo>
                  <a:lnTo>
                    <a:pt x="372" y="400"/>
                  </a:lnTo>
                  <a:lnTo>
                    <a:pt x="372" y="48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7" name="Freeform 23"/>
            <p:cNvSpPr/>
            <p:nvPr/>
          </p:nvSpPr>
          <p:spPr bwMode="auto">
            <a:xfrm>
              <a:off x="5438775" y="4105275"/>
              <a:ext cx="1196975" cy="739775"/>
            </a:xfrm>
            <a:custGeom>
              <a:avLst/>
              <a:gdLst>
                <a:gd name="T0" fmla="*/ 72 w 754"/>
                <a:gd name="T1" fmla="*/ 452 h 466"/>
                <a:gd name="T2" fmla="*/ 4 w 754"/>
                <a:gd name="T3" fmla="*/ 380 h 466"/>
                <a:gd name="T4" fmla="*/ 2 w 754"/>
                <a:gd name="T5" fmla="*/ 362 h 466"/>
                <a:gd name="T6" fmla="*/ 6 w 754"/>
                <a:gd name="T7" fmla="*/ 348 h 466"/>
                <a:gd name="T8" fmla="*/ 0 w 754"/>
                <a:gd name="T9" fmla="*/ 310 h 466"/>
                <a:gd name="T10" fmla="*/ 18 w 754"/>
                <a:gd name="T11" fmla="*/ 304 h 466"/>
                <a:gd name="T12" fmla="*/ 96 w 754"/>
                <a:gd name="T13" fmla="*/ 304 h 466"/>
                <a:gd name="T14" fmla="*/ 138 w 754"/>
                <a:gd name="T15" fmla="*/ 276 h 466"/>
                <a:gd name="T16" fmla="*/ 178 w 754"/>
                <a:gd name="T17" fmla="*/ 244 h 466"/>
                <a:gd name="T18" fmla="*/ 180 w 754"/>
                <a:gd name="T19" fmla="*/ 226 h 466"/>
                <a:gd name="T20" fmla="*/ 126 w 754"/>
                <a:gd name="T21" fmla="*/ 166 h 466"/>
                <a:gd name="T22" fmla="*/ 100 w 754"/>
                <a:gd name="T23" fmla="*/ 144 h 466"/>
                <a:gd name="T24" fmla="*/ 98 w 754"/>
                <a:gd name="T25" fmla="*/ 96 h 466"/>
                <a:gd name="T26" fmla="*/ 136 w 754"/>
                <a:gd name="T27" fmla="*/ 66 h 466"/>
                <a:gd name="T28" fmla="*/ 146 w 754"/>
                <a:gd name="T29" fmla="*/ 54 h 466"/>
                <a:gd name="T30" fmla="*/ 140 w 754"/>
                <a:gd name="T31" fmla="*/ 30 h 466"/>
                <a:gd name="T32" fmla="*/ 118 w 754"/>
                <a:gd name="T33" fmla="*/ 10 h 466"/>
                <a:gd name="T34" fmla="*/ 108 w 754"/>
                <a:gd name="T35" fmla="*/ 0 h 466"/>
                <a:gd name="T36" fmla="*/ 234 w 754"/>
                <a:gd name="T37" fmla="*/ 6 h 466"/>
                <a:gd name="T38" fmla="*/ 246 w 754"/>
                <a:gd name="T39" fmla="*/ 22 h 466"/>
                <a:gd name="T40" fmla="*/ 276 w 754"/>
                <a:gd name="T41" fmla="*/ 46 h 466"/>
                <a:gd name="T42" fmla="*/ 314 w 754"/>
                <a:gd name="T43" fmla="*/ 62 h 466"/>
                <a:gd name="T44" fmla="*/ 338 w 754"/>
                <a:gd name="T45" fmla="*/ 72 h 466"/>
                <a:gd name="T46" fmla="*/ 494 w 754"/>
                <a:gd name="T47" fmla="*/ 100 h 466"/>
                <a:gd name="T48" fmla="*/ 504 w 754"/>
                <a:gd name="T49" fmla="*/ 116 h 466"/>
                <a:gd name="T50" fmla="*/ 524 w 754"/>
                <a:gd name="T51" fmla="*/ 136 h 466"/>
                <a:gd name="T52" fmla="*/ 618 w 754"/>
                <a:gd name="T53" fmla="*/ 158 h 466"/>
                <a:gd name="T54" fmla="*/ 626 w 754"/>
                <a:gd name="T55" fmla="*/ 160 h 466"/>
                <a:gd name="T56" fmla="*/ 660 w 754"/>
                <a:gd name="T57" fmla="*/ 164 h 466"/>
                <a:gd name="T58" fmla="*/ 670 w 754"/>
                <a:gd name="T59" fmla="*/ 174 h 466"/>
                <a:gd name="T60" fmla="*/ 684 w 754"/>
                <a:gd name="T61" fmla="*/ 192 h 466"/>
                <a:gd name="T62" fmla="*/ 702 w 754"/>
                <a:gd name="T63" fmla="*/ 196 h 466"/>
                <a:gd name="T64" fmla="*/ 718 w 754"/>
                <a:gd name="T65" fmla="*/ 208 h 466"/>
                <a:gd name="T66" fmla="*/ 708 w 754"/>
                <a:gd name="T67" fmla="*/ 228 h 466"/>
                <a:gd name="T68" fmla="*/ 702 w 754"/>
                <a:gd name="T69" fmla="*/ 250 h 466"/>
                <a:gd name="T70" fmla="*/ 724 w 754"/>
                <a:gd name="T71" fmla="*/ 274 h 466"/>
                <a:gd name="T72" fmla="*/ 732 w 754"/>
                <a:gd name="T73" fmla="*/ 298 h 466"/>
                <a:gd name="T74" fmla="*/ 740 w 754"/>
                <a:gd name="T75" fmla="*/ 320 h 466"/>
                <a:gd name="T76" fmla="*/ 754 w 754"/>
                <a:gd name="T77" fmla="*/ 330 h 466"/>
                <a:gd name="T78" fmla="*/ 734 w 754"/>
                <a:gd name="T79" fmla="*/ 338 h 466"/>
                <a:gd name="T80" fmla="*/ 692 w 754"/>
                <a:gd name="T81" fmla="*/ 354 h 466"/>
                <a:gd name="T82" fmla="*/ 640 w 754"/>
                <a:gd name="T83" fmla="*/ 392 h 466"/>
                <a:gd name="T84" fmla="*/ 616 w 754"/>
                <a:gd name="T85" fmla="*/ 414 h 466"/>
                <a:gd name="T86" fmla="*/ 582 w 754"/>
                <a:gd name="T87" fmla="*/ 424 h 466"/>
                <a:gd name="T88" fmla="*/ 562 w 754"/>
                <a:gd name="T89" fmla="*/ 434 h 466"/>
                <a:gd name="T90" fmla="*/ 544 w 754"/>
                <a:gd name="T91" fmla="*/ 448 h 466"/>
                <a:gd name="T92" fmla="*/ 512 w 754"/>
                <a:gd name="T93" fmla="*/ 422 h 466"/>
                <a:gd name="T94" fmla="*/ 482 w 754"/>
                <a:gd name="T95" fmla="*/ 408 h 466"/>
                <a:gd name="T96" fmla="*/ 450 w 754"/>
                <a:gd name="T97" fmla="*/ 380 h 466"/>
                <a:gd name="T98" fmla="*/ 426 w 754"/>
                <a:gd name="T99" fmla="*/ 384 h 466"/>
                <a:gd name="T100" fmla="*/ 410 w 754"/>
                <a:gd name="T101" fmla="*/ 404 h 466"/>
                <a:gd name="T102" fmla="*/ 358 w 754"/>
                <a:gd name="T103" fmla="*/ 392 h 466"/>
                <a:gd name="T104" fmla="*/ 286 w 754"/>
                <a:gd name="T105" fmla="*/ 352 h 466"/>
                <a:gd name="T106" fmla="*/ 252 w 754"/>
                <a:gd name="T107" fmla="*/ 346 h 466"/>
                <a:gd name="T108" fmla="*/ 200 w 754"/>
                <a:gd name="T109" fmla="*/ 338 h 466"/>
                <a:gd name="T110" fmla="*/ 184 w 754"/>
                <a:gd name="T111" fmla="*/ 350 h 466"/>
                <a:gd name="T112" fmla="*/ 202 w 754"/>
                <a:gd name="T113" fmla="*/ 380 h 466"/>
                <a:gd name="T114" fmla="*/ 196 w 754"/>
                <a:gd name="T115" fmla="*/ 392 h 466"/>
                <a:gd name="T116" fmla="*/ 164 w 754"/>
                <a:gd name="T117" fmla="*/ 390 h 466"/>
                <a:gd name="T118" fmla="*/ 128 w 754"/>
                <a:gd name="T119" fmla="*/ 406 h 466"/>
                <a:gd name="T120" fmla="*/ 96 w 754"/>
                <a:gd name="T121" fmla="*/ 454 h 466"/>
                <a:gd name="T122" fmla="*/ 80 w 754"/>
                <a:gd name="T123" fmla="*/ 466 h 4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54" h="466">
                  <a:moveTo>
                    <a:pt x="80" y="466"/>
                  </a:moveTo>
                  <a:lnTo>
                    <a:pt x="80" y="466"/>
                  </a:lnTo>
                  <a:lnTo>
                    <a:pt x="72" y="452"/>
                  </a:lnTo>
                  <a:lnTo>
                    <a:pt x="64" y="440"/>
                  </a:lnTo>
                  <a:lnTo>
                    <a:pt x="44" y="418"/>
                  </a:lnTo>
                  <a:lnTo>
                    <a:pt x="4" y="380"/>
                  </a:lnTo>
                  <a:lnTo>
                    <a:pt x="2" y="368"/>
                  </a:lnTo>
                  <a:lnTo>
                    <a:pt x="2" y="362"/>
                  </a:lnTo>
                  <a:lnTo>
                    <a:pt x="4" y="356"/>
                  </a:lnTo>
                  <a:lnTo>
                    <a:pt x="6" y="348"/>
                  </a:lnTo>
                  <a:lnTo>
                    <a:pt x="8" y="328"/>
                  </a:lnTo>
                  <a:lnTo>
                    <a:pt x="0" y="310"/>
                  </a:lnTo>
                  <a:lnTo>
                    <a:pt x="6" y="306"/>
                  </a:lnTo>
                  <a:lnTo>
                    <a:pt x="18" y="304"/>
                  </a:lnTo>
                  <a:lnTo>
                    <a:pt x="44" y="302"/>
                  </a:lnTo>
                  <a:lnTo>
                    <a:pt x="96" y="304"/>
                  </a:lnTo>
                  <a:lnTo>
                    <a:pt x="112" y="298"/>
                  </a:lnTo>
                  <a:lnTo>
                    <a:pt x="126" y="288"/>
                  </a:lnTo>
                  <a:lnTo>
                    <a:pt x="138" y="276"/>
                  </a:lnTo>
                  <a:lnTo>
                    <a:pt x="152" y="264"/>
                  </a:lnTo>
                  <a:lnTo>
                    <a:pt x="178" y="244"/>
                  </a:lnTo>
                  <a:lnTo>
                    <a:pt x="180" y="226"/>
                  </a:lnTo>
                  <a:lnTo>
                    <a:pt x="162" y="200"/>
                  </a:lnTo>
                  <a:lnTo>
                    <a:pt x="144" y="182"/>
                  </a:lnTo>
                  <a:lnTo>
                    <a:pt x="126" y="166"/>
                  </a:lnTo>
                  <a:lnTo>
                    <a:pt x="106" y="156"/>
                  </a:lnTo>
                  <a:lnTo>
                    <a:pt x="100" y="144"/>
                  </a:lnTo>
                  <a:lnTo>
                    <a:pt x="98" y="96"/>
                  </a:lnTo>
                  <a:lnTo>
                    <a:pt x="114" y="80"/>
                  </a:lnTo>
                  <a:lnTo>
                    <a:pt x="124" y="72"/>
                  </a:lnTo>
                  <a:lnTo>
                    <a:pt x="136" y="66"/>
                  </a:lnTo>
                  <a:lnTo>
                    <a:pt x="142" y="60"/>
                  </a:lnTo>
                  <a:lnTo>
                    <a:pt x="146" y="54"/>
                  </a:lnTo>
                  <a:lnTo>
                    <a:pt x="146" y="48"/>
                  </a:lnTo>
                  <a:lnTo>
                    <a:pt x="146" y="42"/>
                  </a:lnTo>
                  <a:lnTo>
                    <a:pt x="140" y="30"/>
                  </a:lnTo>
                  <a:lnTo>
                    <a:pt x="134" y="22"/>
                  </a:lnTo>
                  <a:lnTo>
                    <a:pt x="118" y="10"/>
                  </a:lnTo>
                  <a:lnTo>
                    <a:pt x="112" y="6"/>
                  </a:lnTo>
                  <a:lnTo>
                    <a:pt x="108" y="0"/>
                  </a:lnTo>
                  <a:lnTo>
                    <a:pt x="196" y="0"/>
                  </a:lnTo>
                  <a:lnTo>
                    <a:pt x="234" y="6"/>
                  </a:lnTo>
                  <a:lnTo>
                    <a:pt x="238" y="14"/>
                  </a:lnTo>
                  <a:lnTo>
                    <a:pt x="246" y="22"/>
                  </a:lnTo>
                  <a:lnTo>
                    <a:pt x="254" y="30"/>
                  </a:lnTo>
                  <a:lnTo>
                    <a:pt x="264" y="38"/>
                  </a:lnTo>
                  <a:lnTo>
                    <a:pt x="276" y="46"/>
                  </a:lnTo>
                  <a:lnTo>
                    <a:pt x="288" y="52"/>
                  </a:lnTo>
                  <a:lnTo>
                    <a:pt x="300" y="58"/>
                  </a:lnTo>
                  <a:lnTo>
                    <a:pt x="314" y="62"/>
                  </a:lnTo>
                  <a:lnTo>
                    <a:pt x="338" y="72"/>
                  </a:lnTo>
                  <a:lnTo>
                    <a:pt x="456" y="74"/>
                  </a:lnTo>
                  <a:lnTo>
                    <a:pt x="494" y="100"/>
                  </a:lnTo>
                  <a:lnTo>
                    <a:pt x="498" y="108"/>
                  </a:lnTo>
                  <a:lnTo>
                    <a:pt x="504" y="116"/>
                  </a:lnTo>
                  <a:lnTo>
                    <a:pt x="512" y="126"/>
                  </a:lnTo>
                  <a:lnTo>
                    <a:pt x="524" y="136"/>
                  </a:lnTo>
                  <a:lnTo>
                    <a:pt x="578" y="140"/>
                  </a:lnTo>
                  <a:lnTo>
                    <a:pt x="618" y="158"/>
                  </a:lnTo>
                  <a:lnTo>
                    <a:pt x="622" y="160"/>
                  </a:lnTo>
                  <a:lnTo>
                    <a:pt x="626" y="160"/>
                  </a:lnTo>
                  <a:lnTo>
                    <a:pt x="638" y="160"/>
                  </a:lnTo>
                  <a:lnTo>
                    <a:pt x="652" y="162"/>
                  </a:lnTo>
                  <a:lnTo>
                    <a:pt x="660" y="164"/>
                  </a:lnTo>
                  <a:lnTo>
                    <a:pt x="668" y="170"/>
                  </a:lnTo>
                  <a:lnTo>
                    <a:pt x="670" y="174"/>
                  </a:lnTo>
                  <a:lnTo>
                    <a:pt x="672" y="180"/>
                  </a:lnTo>
                  <a:lnTo>
                    <a:pt x="676" y="186"/>
                  </a:lnTo>
                  <a:lnTo>
                    <a:pt x="684" y="192"/>
                  </a:lnTo>
                  <a:lnTo>
                    <a:pt x="690" y="194"/>
                  </a:lnTo>
                  <a:lnTo>
                    <a:pt x="702" y="196"/>
                  </a:lnTo>
                  <a:lnTo>
                    <a:pt x="710" y="198"/>
                  </a:lnTo>
                  <a:lnTo>
                    <a:pt x="714" y="202"/>
                  </a:lnTo>
                  <a:lnTo>
                    <a:pt x="718" y="208"/>
                  </a:lnTo>
                  <a:lnTo>
                    <a:pt x="720" y="214"/>
                  </a:lnTo>
                  <a:lnTo>
                    <a:pt x="708" y="228"/>
                  </a:lnTo>
                  <a:lnTo>
                    <a:pt x="706" y="236"/>
                  </a:lnTo>
                  <a:lnTo>
                    <a:pt x="702" y="250"/>
                  </a:lnTo>
                  <a:lnTo>
                    <a:pt x="708" y="256"/>
                  </a:lnTo>
                  <a:lnTo>
                    <a:pt x="716" y="264"/>
                  </a:lnTo>
                  <a:lnTo>
                    <a:pt x="724" y="274"/>
                  </a:lnTo>
                  <a:lnTo>
                    <a:pt x="732" y="290"/>
                  </a:lnTo>
                  <a:lnTo>
                    <a:pt x="732" y="298"/>
                  </a:lnTo>
                  <a:lnTo>
                    <a:pt x="734" y="310"/>
                  </a:lnTo>
                  <a:lnTo>
                    <a:pt x="736" y="316"/>
                  </a:lnTo>
                  <a:lnTo>
                    <a:pt x="740" y="320"/>
                  </a:lnTo>
                  <a:lnTo>
                    <a:pt x="746" y="326"/>
                  </a:lnTo>
                  <a:lnTo>
                    <a:pt x="754" y="330"/>
                  </a:lnTo>
                  <a:lnTo>
                    <a:pt x="754" y="334"/>
                  </a:lnTo>
                  <a:lnTo>
                    <a:pt x="734" y="338"/>
                  </a:lnTo>
                  <a:lnTo>
                    <a:pt x="718" y="342"/>
                  </a:lnTo>
                  <a:lnTo>
                    <a:pt x="704" y="348"/>
                  </a:lnTo>
                  <a:lnTo>
                    <a:pt x="692" y="354"/>
                  </a:lnTo>
                  <a:lnTo>
                    <a:pt x="670" y="372"/>
                  </a:lnTo>
                  <a:lnTo>
                    <a:pt x="640" y="392"/>
                  </a:lnTo>
                  <a:lnTo>
                    <a:pt x="634" y="396"/>
                  </a:lnTo>
                  <a:lnTo>
                    <a:pt x="626" y="400"/>
                  </a:lnTo>
                  <a:lnTo>
                    <a:pt x="616" y="414"/>
                  </a:lnTo>
                  <a:lnTo>
                    <a:pt x="598" y="420"/>
                  </a:lnTo>
                  <a:lnTo>
                    <a:pt x="582" y="424"/>
                  </a:lnTo>
                  <a:lnTo>
                    <a:pt x="576" y="426"/>
                  </a:lnTo>
                  <a:lnTo>
                    <a:pt x="570" y="430"/>
                  </a:lnTo>
                  <a:lnTo>
                    <a:pt x="562" y="434"/>
                  </a:lnTo>
                  <a:lnTo>
                    <a:pt x="556" y="442"/>
                  </a:lnTo>
                  <a:lnTo>
                    <a:pt x="544" y="448"/>
                  </a:lnTo>
                  <a:lnTo>
                    <a:pt x="512" y="422"/>
                  </a:lnTo>
                  <a:lnTo>
                    <a:pt x="500" y="418"/>
                  </a:lnTo>
                  <a:lnTo>
                    <a:pt x="490" y="414"/>
                  </a:lnTo>
                  <a:lnTo>
                    <a:pt x="482" y="408"/>
                  </a:lnTo>
                  <a:lnTo>
                    <a:pt x="474" y="402"/>
                  </a:lnTo>
                  <a:lnTo>
                    <a:pt x="462" y="390"/>
                  </a:lnTo>
                  <a:lnTo>
                    <a:pt x="450" y="380"/>
                  </a:lnTo>
                  <a:lnTo>
                    <a:pt x="434" y="382"/>
                  </a:lnTo>
                  <a:lnTo>
                    <a:pt x="426" y="384"/>
                  </a:lnTo>
                  <a:lnTo>
                    <a:pt x="420" y="392"/>
                  </a:lnTo>
                  <a:lnTo>
                    <a:pt x="410" y="404"/>
                  </a:lnTo>
                  <a:lnTo>
                    <a:pt x="392" y="402"/>
                  </a:lnTo>
                  <a:lnTo>
                    <a:pt x="374" y="398"/>
                  </a:lnTo>
                  <a:lnTo>
                    <a:pt x="358" y="392"/>
                  </a:lnTo>
                  <a:lnTo>
                    <a:pt x="342" y="384"/>
                  </a:lnTo>
                  <a:lnTo>
                    <a:pt x="312" y="366"/>
                  </a:lnTo>
                  <a:lnTo>
                    <a:pt x="286" y="352"/>
                  </a:lnTo>
                  <a:lnTo>
                    <a:pt x="268" y="348"/>
                  </a:lnTo>
                  <a:lnTo>
                    <a:pt x="252" y="346"/>
                  </a:lnTo>
                  <a:lnTo>
                    <a:pt x="228" y="338"/>
                  </a:lnTo>
                  <a:lnTo>
                    <a:pt x="200" y="338"/>
                  </a:lnTo>
                  <a:lnTo>
                    <a:pt x="192" y="342"/>
                  </a:lnTo>
                  <a:lnTo>
                    <a:pt x="186" y="344"/>
                  </a:lnTo>
                  <a:lnTo>
                    <a:pt x="184" y="350"/>
                  </a:lnTo>
                  <a:lnTo>
                    <a:pt x="186" y="358"/>
                  </a:lnTo>
                  <a:lnTo>
                    <a:pt x="192" y="368"/>
                  </a:lnTo>
                  <a:lnTo>
                    <a:pt x="202" y="380"/>
                  </a:lnTo>
                  <a:lnTo>
                    <a:pt x="196" y="392"/>
                  </a:lnTo>
                  <a:lnTo>
                    <a:pt x="182" y="390"/>
                  </a:lnTo>
                  <a:lnTo>
                    <a:pt x="164" y="390"/>
                  </a:lnTo>
                  <a:lnTo>
                    <a:pt x="150" y="394"/>
                  </a:lnTo>
                  <a:lnTo>
                    <a:pt x="138" y="398"/>
                  </a:lnTo>
                  <a:lnTo>
                    <a:pt x="128" y="406"/>
                  </a:lnTo>
                  <a:lnTo>
                    <a:pt x="118" y="414"/>
                  </a:lnTo>
                  <a:lnTo>
                    <a:pt x="112" y="426"/>
                  </a:lnTo>
                  <a:lnTo>
                    <a:pt x="96" y="454"/>
                  </a:lnTo>
                  <a:lnTo>
                    <a:pt x="88" y="460"/>
                  </a:lnTo>
                  <a:lnTo>
                    <a:pt x="80" y="4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8" name="Freeform 24"/>
            <p:cNvSpPr/>
            <p:nvPr/>
          </p:nvSpPr>
          <p:spPr bwMode="auto">
            <a:xfrm>
              <a:off x="6423025" y="3759200"/>
              <a:ext cx="739775" cy="911225"/>
            </a:xfrm>
            <a:custGeom>
              <a:avLst/>
              <a:gdLst>
                <a:gd name="T0" fmla="*/ 212 w 466"/>
                <a:gd name="T1" fmla="*/ 570 h 574"/>
                <a:gd name="T2" fmla="*/ 202 w 466"/>
                <a:gd name="T3" fmla="*/ 516 h 574"/>
                <a:gd name="T4" fmla="*/ 166 w 466"/>
                <a:gd name="T5" fmla="*/ 522 h 574"/>
                <a:gd name="T6" fmla="*/ 148 w 466"/>
                <a:gd name="T7" fmla="*/ 546 h 574"/>
                <a:gd name="T8" fmla="*/ 140 w 466"/>
                <a:gd name="T9" fmla="*/ 538 h 574"/>
                <a:gd name="T10" fmla="*/ 122 w 466"/>
                <a:gd name="T11" fmla="*/ 520 h 574"/>
                <a:gd name="T12" fmla="*/ 114 w 466"/>
                <a:gd name="T13" fmla="*/ 490 h 574"/>
                <a:gd name="T14" fmla="*/ 102 w 466"/>
                <a:gd name="T15" fmla="*/ 470 h 574"/>
                <a:gd name="T16" fmla="*/ 100 w 466"/>
                <a:gd name="T17" fmla="*/ 446 h 574"/>
                <a:gd name="T18" fmla="*/ 106 w 466"/>
                <a:gd name="T19" fmla="*/ 416 h 574"/>
                <a:gd name="T20" fmla="*/ 68 w 466"/>
                <a:gd name="T21" fmla="*/ 398 h 574"/>
                <a:gd name="T22" fmla="*/ 58 w 466"/>
                <a:gd name="T23" fmla="*/ 380 h 574"/>
                <a:gd name="T24" fmla="*/ 56 w 466"/>
                <a:gd name="T25" fmla="*/ 366 h 574"/>
                <a:gd name="T26" fmla="*/ 86 w 466"/>
                <a:gd name="T27" fmla="*/ 346 h 574"/>
                <a:gd name="T28" fmla="*/ 96 w 466"/>
                <a:gd name="T29" fmla="*/ 284 h 574"/>
                <a:gd name="T30" fmla="*/ 78 w 466"/>
                <a:gd name="T31" fmla="*/ 252 h 574"/>
                <a:gd name="T32" fmla="*/ 48 w 466"/>
                <a:gd name="T33" fmla="*/ 262 h 574"/>
                <a:gd name="T34" fmla="*/ 30 w 466"/>
                <a:gd name="T35" fmla="*/ 252 h 574"/>
                <a:gd name="T36" fmla="*/ 0 w 466"/>
                <a:gd name="T37" fmla="*/ 202 h 574"/>
                <a:gd name="T38" fmla="*/ 10 w 466"/>
                <a:gd name="T39" fmla="*/ 180 h 574"/>
                <a:gd name="T40" fmla="*/ 42 w 466"/>
                <a:gd name="T41" fmla="*/ 148 h 574"/>
                <a:gd name="T42" fmla="*/ 44 w 466"/>
                <a:gd name="T43" fmla="*/ 72 h 574"/>
                <a:gd name="T44" fmla="*/ 58 w 466"/>
                <a:gd name="T45" fmla="*/ 74 h 574"/>
                <a:gd name="T46" fmla="*/ 76 w 466"/>
                <a:gd name="T47" fmla="*/ 110 h 574"/>
                <a:gd name="T48" fmla="*/ 110 w 466"/>
                <a:gd name="T49" fmla="*/ 120 h 574"/>
                <a:gd name="T50" fmla="*/ 126 w 466"/>
                <a:gd name="T51" fmla="*/ 80 h 574"/>
                <a:gd name="T52" fmla="*/ 134 w 466"/>
                <a:gd name="T53" fmla="*/ 54 h 574"/>
                <a:gd name="T54" fmla="*/ 102 w 466"/>
                <a:gd name="T55" fmla="*/ 6 h 574"/>
                <a:gd name="T56" fmla="*/ 118 w 466"/>
                <a:gd name="T57" fmla="*/ 0 h 574"/>
                <a:gd name="T58" fmla="*/ 150 w 466"/>
                <a:gd name="T59" fmla="*/ 40 h 574"/>
                <a:gd name="T60" fmla="*/ 176 w 466"/>
                <a:gd name="T61" fmla="*/ 80 h 574"/>
                <a:gd name="T62" fmla="*/ 264 w 466"/>
                <a:gd name="T63" fmla="*/ 106 h 574"/>
                <a:gd name="T64" fmla="*/ 294 w 466"/>
                <a:gd name="T65" fmla="*/ 174 h 574"/>
                <a:gd name="T66" fmla="*/ 318 w 466"/>
                <a:gd name="T67" fmla="*/ 202 h 574"/>
                <a:gd name="T68" fmla="*/ 358 w 466"/>
                <a:gd name="T69" fmla="*/ 194 h 574"/>
                <a:gd name="T70" fmla="*/ 362 w 466"/>
                <a:gd name="T71" fmla="*/ 180 h 574"/>
                <a:gd name="T72" fmla="*/ 388 w 466"/>
                <a:gd name="T73" fmla="*/ 194 h 574"/>
                <a:gd name="T74" fmla="*/ 382 w 466"/>
                <a:gd name="T75" fmla="*/ 224 h 574"/>
                <a:gd name="T76" fmla="*/ 338 w 466"/>
                <a:gd name="T77" fmla="*/ 250 h 574"/>
                <a:gd name="T78" fmla="*/ 330 w 466"/>
                <a:gd name="T79" fmla="*/ 280 h 574"/>
                <a:gd name="T80" fmla="*/ 326 w 466"/>
                <a:gd name="T81" fmla="*/ 302 h 574"/>
                <a:gd name="T82" fmla="*/ 380 w 466"/>
                <a:gd name="T83" fmla="*/ 346 h 574"/>
                <a:gd name="T84" fmla="*/ 392 w 466"/>
                <a:gd name="T85" fmla="*/ 360 h 574"/>
                <a:gd name="T86" fmla="*/ 456 w 466"/>
                <a:gd name="T87" fmla="*/ 378 h 574"/>
                <a:gd name="T88" fmla="*/ 466 w 466"/>
                <a:gd name="T89" fmla="*/ 402 h 574"/>
                <a:gd name="T90" fmla="*/ 426 w 466"/>
                <a:gd name="T91" fmla="*/ 420 h 574"/>
                <a:gd name="T92" fmla="*/ 416 w 466"/>
                <a:gd name="T93" fmla="*/ 440 h 574"/>
                <a:gd name="T94" fmla="*/ 420 w 466"/>
                <a:gd name="T95" fmla="*/ 460 h 574"/>
                <a:gd name="T96" fmla="*/ 400 w 466"/>
                <a:gd name="T97" fmla="*/ 522 h 574"/>
                <a:gd name="T98" fmla="*/ 378 w 466"/>
                <a:gd name="T99" fmla="*/ 546 h 574"/>
                <a:gd name="T100" fmla="*/ 330 w 466"/>
                <a:gd name="T101" fmla="*/ 560 h 574"/>
                <a:gd name="T102" fmla="*/ 278 w 466"/>
                <a:gd name="T103" fmla="*/ 566 h 574"/>
                <a:gd name="T104" fmla="*/ 256 w 466"/>
                <a:gd name="T105" fmla="*/ 536 h 574"/>
                <a:gd name="T106" fmla="*/ 238 w 466"/>
                <a:gd name="T107" fmla="*/ 532 h 574"/>
                <a:gd name="T108" fmla="*/ 226 w 466"/>
                <a:gd name="T109" fmla="*/ 574 h 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66" h="574">
                  <a:moveTo>
                    <a:pt x="216" y="574"/>
                  </a:moveTo>
                  <a:lnTo>
                    <a:pt x="216" y="574"/>
                  </a:lnTo>
                  <a:lnTo>
                    <a:pt x="212" y="570"/>
                  </a:lnTo>
                  <a:lnTo>
                    <a:pt x="212" y="524"/>
                  </a:lnTo>
                  <a:lnTo>
                    <a:pt x="202" y="516"/>
                  </a:lnTo>
                  <a:lnTo>
                    <a:pt x="182" y="516"/>
                  </a:lnTo>
                  <a:lnTo>
                    <a:pt x="176" y="518"/>
                  </a:lnTo>
                  <a:lnTo>
                    <a:pt x="170" y="520"/>
                  </a:lnTo>
                  <a:lnTo>
                    <a:pt x="166" y="522"/>
                  </a:lnTo>
                  <a:lnTo>
                    <a:pt x="162" y="528"/>
                  </a:lnTo>
                  <a:lnTo>
                    <a:pt x="154" y="542"/>
                  </a:lnTo>
                  <a:lnTo>
                    <a:pt x="148" y="546"/>
                  </a:lnTo>
                  <a:lnTo>
                    <a:pt x="144" y="548"/>
                  </a:lnTo>
                  <a:lnTo>
                    <a:pt x="142" y="542"/>
                  </a:lnTo>
                  <a:lnTo>
                    <a:pt x="140" y="538"/>
                  </a:lnTo>
                  <a:lnTo>
                    <a:pt x="130" y="532"/>
                  </a:lnTo>
                  <a:lnTo>
                    <a:pt x="122" y="520"/>
                  </a:lnTo>
                  <a:lnTo>
                    <a:pt x="122" y="510"/>
                  </a:lnTo>
                  <a:lnTo>
                    <a:pt x="120" y="502"/>
                  </a:lnTo>
                  <a:lnTo>
                    <a:pt x="118" y="494"/>
                  </a:lnTo>
                  <a:lnTo>
                    <a:pt x="114" y="490"/>
                  </a:lnTo>
                  <a:lnTo>
                    <a:pt x="108" y="480"/>
                  </a:lnTo>
                  <a:lnTo>
                    <a:pt x="104" y="476"/>
                  </a:lnTo>
                  <a:lnTo>
                    <a:pt x="102" y="470"/>
                  </a:lnTo>
                  <a:lnTo>
                    <a:pt x="94" y="462"/>
                  </a:lnTo>
                  <a:lnTo>
                    <a:pt x="94" y="452"/>
                  </a:lnTo>
                  <a:lnTo>
                    <a:pt x="100" y="446"/>
                  </a:lnTo>
                  <a:lnTo>
                    <a:pt x="112" y="436"/>
                  </a:lnTo>
                  <a:lnTo>
                    <a:pt x="110" y="424"/>
                  </a:lnTo>
                  <a:lnTo>
                    <a:pt x="106" y="416"/>
                  </a:lnTo>
                  <a:lnTo>
                    <a:pt x="100" y="410"/>
                  </a:lnTo>
                  <a:lnTo>
                    <a:pt x="92" y="406"/>
                  </a:lnTo>
                  <a:lnTo>
                    <a:pt x="74" y="400"/>
                  </a:lnTo>
                  <a:lnTo>
                    <a:pt x="68" y="398"/>
                  </a:lnTo>
                  <a:lnTo>
                    <a:pt x="60" y="394"/>
                  </a:lnTo>
                  <a:lnTo>
                    <a:pt x="58" y="380"/>
                  </a:lnTo>
                  <a:lnTo>
                    <a:pt x="54" y="376"/>
                  </a:lnTo>
                  <a:lnTo>
                    <a:pt x="54" y="370"/>
                  </a:lnTo>
                  <a:lnTo>
                    <a:pt x="56" y="366"/>
                  </a:lnTo>
                  <a:lnTo>
                    <a:pt x="64" y="356"/>
                  </a:lnTo>
                  <a:lnTo>
                    <a:pt x="74" y="350"/>
                  </a:lnTo>
                  <a:lnTo>
                    <a:pt x="86" y="346"/>
                  </a:lnTo>
                  <a:lnTo>
                    <a:pt x="102" y="326"/>
                  </a:lnTo>
                  <a:lnTo>
                    <a:pt x="100" y="304"/>
                  </a:lnTo>
                  <a:lnTo>
                    <a:pt x="96" y="284"/>
                  </a:lnTo>
                  <a:lnTo>
                    <a:pt x="88" y="266"/>
                  </a:lnTo>
                  <a:lnTo>
                    <a:pt x="84" y="260"/>
                  </a:lnTo>
                  <a:lnTo>
                    <a:pt x="78" y="252"/>
                  </a:lnTo>
                  <a:lnTo>
                    <a:pt x="56" y="252"/>
                  </a:lnTo>
                  <a:lnTo>
                    <a:pt x="48" y="262"/>
                  </a:lnTo>
                  <a:lnTo>
                    <a:pt x="40" y="264"/>
                  </a:lnTo>
                  <a:lnTo>
                    <a:pt x="34" y="258"/>
                  </a:lnTo>
                  <a:lnTo>
                    <a:pt x="30" y="252"/>
                  </a:lnTo>
                  <a:lnTo>
                    <a:pt x="24" y="238"/>
                  </a:lnTo>
                  <a:lnTo>
                    <a:pt x="20" y="216"/>
                  </a:lnTo>
                  <a:lnTo>
                    <a:pt x="0" y="202"/>
                  </a:lnTo>
                  <a:lnTo>
                    <a:pt x="2" y="194"/>
                  </a:lnTo>
                  <a:lnTo>
                    <a:pt x="6" y="186"/>
                  </a:lnTo>
                  <a:lnTo>
                    <a:pt x="10" y="180"/>
                  </a:lnTo>
                  <a:lnTo>
                    <a:pt x="16" y="172"/>
                  </a:lnTo>
                  <a:lnTo>
                    <a:pt x="30" y="160"/>
                  </a:lnTo>
                  <a:lnTo>
                    <a:pt x="42" y="148"/>
                  </a:lnTo>
                  <a:lnTo>
                    <a:pt x="46" y="128"/>
                  </a:lnTo>
                  <a:lnTo>
                    <a:pt x="46" y="108"/>
                  </a:lnTo>
                  <a:lnTo>
                    <a:pt x="44" y="72"/>
                  </a:lnTo>
                  <a:lnTo>
                    <a:pt x="48" y="70"/>
                  </a:lnTo>
                  <a:lnTo>
                    <a:pt x="58" y="74"/>
                  </a:lnTo>
                  <a:lnTo>
                    <a:pt x="60" y="82"/>
                  </a:lnTo>
                  <a:lnTo>
                    <a:pt x="66" y="96"/>
                  </a:lnTo>
                  <a:lnTo>
                    <a:pt x="72" y="104"/>
                  </a:lnTo>
                  <a:lnTo>
                    <a:pt x="76" y="110"/>
                  </a:lnTo>
                  <a:lnTo>
                    <a:pt x="82" y="116"/>
                  </a:lnTo>
                  <a:lnTo>
                    <a:pt x="90" y="120"/>
                  </a:lnTo>
                  <a:lnTo>
                    <a:pt x="110" y="120"/>
                  </a:lnTo>
                  <a:lnTo>
                    <a:pt x="118" y="104"/>
                  </a:lnTo>
                  <a:lnTo>
                    <a:pt x="122" y="92"/>
                  </a:lnTo>
                  <a:lnTo>
                    <a:pt x="126" y="80"/>
                  </a:lnTo>
                  <a:lnTo>
                    <a:pt x="132" y="66"/>
                  </a:lnTo>
                  <a:lnTo>
                    <a:pt x="134" y="54"/>
                  </a:lnTo>
                  <a:lnTo>
                    <a:pt x="96" y="18"/>
                  </a:lnTo>
                  <a:lnTo>
                    <a:pt x="98" y="10"/>
                  </a:lnTo>
                  <a:lnTo>
                    <a:pt x="102" y="6"/>
                  </a:lnTo>
                  <a:lnTo>
                    <a:pt x="106" y="4"/>
                  </a:lnTo>
                  <a:lnTo>
                    <a:pt x="112" y="0"/>
                  </a:lnTo>
                  <a:lnTo>
                    <a:pt x="118" y="0"/>
                  </a:lnTo>
                  <a:lnTo>
                    <a:pt x="128" y="12"/>
                  </a:lnTo>
                  <a:lnTo>
                    <a:pt x="140" y="24"/>
                  </a:lnTo>
                  <a:lnTo>
                    <a:pt x="150" y="40"/>
                  </a:lnTo>
                  <a:lnTo>
                    <a:pt x="160" y="60"/>
                  </a:lnTo>
                  <a:lnTo>
                    <a:pt x="176" y="80"/>
                  </a:lnTo>
                  <a:lnTo>
                    <a:pt x="248" y="94"/>
                  </a:lnTo>
                  <a:lnTo>
                    <a:pt x="264" y="106"/>
                  </a:lnTo>
                  <a:lnTo>
                    <a:pt x="272" y="126"/>
                  </a:lnTo>
                  <a:lnTo>
                    <a:pt x="280" y="150"/>
                  </a:lnTo>
                  <a:lnTo>
                    <a:pt x="286" y="162"/>
                  </a:lnTo>
                  <a:lnTo>
                    <a:pt x="294" y="174"/>
                  </a:lnTo>
                  <a:lnTo>
                    <a:pt x="302" y="184"/>
                  </a:lnTo>
                  <a:lnTo>
                    <a:pt x="314" y="194"/>
                  </a:lnTo>
                  <a:lnTo>
                    <a:pt x="318" y="202"/>
                  </a:lnTo>
                  <a:lnTo>
                    <a:pt x="336" y="200"/>
                  </a:lnTo>
                  <a:lnTo>
                    <a:pt x="348" y="198"/>
                  </a:lnTo>
                  <a:lnTo>
                    <a:pt x="358" y="194"/>
                  </a:lnTo>
                  <a:lnTo>
                    <a:pt x="360" y="182"/>
                  </a:lnTo>
                  <a:lnTo>
                    <a:pt x="360" y="180"/>
                  </a:lnTo>
                  <a:lnTo>
                    <a:pt x="362" y="180"/>
                  </a:lnTo>
                  <a:lnTo>
                    <a:pt x="366" y="180"/>
                  </a:lnTo>
                  <a:lnTo>
                    <a:pt x="380" y="180"/>
                  </a:lnTo>
                  <a:lnTo>
                    <a:pt x="388" y="194"/>
                  </a:lnTo>
                  <a:lnTo>
                    <a:pt x="392" y="206"/>
                  </a:lnTo>
                  <a:lnTo>
                    <a:pt x="394" y="220"/>
                  </a:lnTo>
                  <a:lnTo>
                    <a:pt x="382" y="224"/>
                  </a:lnTo>
                  <a:lnTo>
                    <a:pt x="370" y="226"/>
                  </a:lnTo>
                  <a:lnTo>
                    <a:pt x="348" y="226"/>
                  </a:lnTo>
                  <a:lnTo>
                    <a:pt x="338" y="250"/>
                  </a:lnTo>
                  <a:lnTo>
                    <a:pt x="334" y="274"/>
                  </a:lnTo>
                  <a:lnTo>
                    <a:pt x="330" y="280"/>
                  </a:lnTo>
                  <a:lnTo>
                    <a:pt x="326" y="284"/>
                  </a:lnTo>
                  <a:lnTo>
                    <a:pt x="326" y="292"/>
                  </a:lnTo>
                  <a:lnTo>
                    <a:pt x="326" y="302"/>
                  </a:lnTo>
                  <a:lnTo>
                    <a:pt x="368" y="342"/>
                  </a:lnTo>
                  <a:lnTo>
                    <a:pt x="372" y="344"/>
                  </a:lnTo>
                  <a:lnTo>
                    <a:pt x="380" y="346"/>
                  </a:lnTo>
                  <a:lnTo>
                    <a:pt x="388" y="350"/>
                  </a:lnTo>
                  <a:lnTo>
                    <a:pt x="390" y="354"/>
                  </a:lnTo>
                  <a:lnTo>
                    <a:pt x="392" y="360"/>
                  </a:lnTo>
                  <a:lnTo>
                    <a:pt x="408" y="374"/>
                  </a:lnTo>
                  <a:lnTo>
                    <a:pt x="456" y="378"/>
                  </a:lnTo>
                  <a:lnTo>
                    <a:pt x="466" y="386"/>
                  </a:lnTo>
                  <a:lnTo>
                    <a:pt x="466" y="402"/>
                  </a:lnTo>
                  <a:lnTo>
                    <a:pt x="458" y="408"/>
                  </a:lnTo>
                  <a:lnTo>
                    <a:pt x="450" y="412"/>
                  </a:lnTo>
                  <a:lnTo>
                    <a:pt x="434" y="416"/>
                  </a:lnTo>
                  <a:lnTo>
                    <a:pt x="426" y="420"/>
                  </a:lnTo>
                  <a:lnTo>
                    <a:pt x="422" y="424"/>
                  </a:lnTo>
                  <a:lnTo>
                    <a:pt x="418" y="430"/>
                  </a:lnTo>
                  <a:lnTo>
                    <a:pt x="416" y="440"/>
                  </a:lnTo>
                  <a:lnTo>
                    <a:pt x="420" y="450"/>
                  </a:lnTo>
                  <a:lnTo>
                    <a:pt x="420" y="456"/>
                  </a:lnTo>
                  <a:lnTo>
                    <a:pt x="420" y="460"/>
                  </a:lnTo>
                  <a:lnTo>
                    <a:pt x="408" y="466"/>
                  </a:lnTo>
                  <a:lnTo>
                    <a:pt x="400" y="472"/>
                  </a:lnTo>
                  <a:lnTo>
                    <a:pt x="400" y="522"/>
                  </a:lnTo>
                  <a:lnTo>
                    <a:pt x="392" y="532"/>
                  </a:lnTo>
                  <a:lnTo>
                    <a:pt x="384" y="540"/>
                  </a:lnTo>
                  <a:lnTo>
                    <a:pt x="378" y="546"/>
                  </a:lnTo>
                  <a:lnTo>
                    <a:pt x="368" y="550"/>
                  </a:lnTo>
                  <a:lnTo>
                    <a:pt x="352" y="556"/>
                  </a:lnTo>
                  <a:lnTo>
                    <a:pt x="330" y="560"/>
                  </a:lnTo>
                  <a:lnTo>
                    <a:pt x="316" y="566"/>
                  </a:lnTo>
                  <a:lnTo>
                    <a:pt x="302" y="570"/>
                  </a:lnTo>
                  <a:lnTo>
                    <a:pt x="290" y="570"/>
                  </a:lnTo>
                  <a:lnTo>
                    <a:pt x="278" y="566"/>
                  </a:lnTo>
                  <a:lnTo>
                    <a:pt x="268" y="556"/>
                  </a:lnTo>
                  <a:lnTo>
                    <a:pt x="260" y="546"/>
                  </a:lnTo>
                  <a:lnTo>
                    <a:pt x="256" y="536"/>
                  </a:lnTo>
                  <a:lnTo>
                    <a:pt x="250" y="530"/>
                  </a:lnTo>
                  <a:lnTo>
                    <a:pt x="242" y="530"/>
                  </a:lnTo>
                  <a:lnTo>
                    <a:pt x="238" y="532"/>
                  </a:lnTo>
                  <a:lnTo>
                    <a:pt x="234" y="542"/>
                  </a:lnTo>
                  <a:lnTo>
                    <a:pt x="226" y="574"/>
                  </a:lnTo>
                  <a:lnTo>
                    <a:pt x="216" y="57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9" name="Freeform 25"/>
            <p:cNvSpPr/>
            <p:nvPr/>
          </p:nvSpPr>
          <p:spPr bwMode="auto">
            <a:xfrm>
              <a:off x="6619875" y="3635375"/>
              <a:ext cx="863600" cy="854075"/>
            </a:xfrm>
            <a:custGeom>
              <a:avLst/>
              <a:gdLst>
                <a:gd name="T0" fmla="*/ 322 w 544"/>
                <a:gd name="T1" fmla="*/ 532 h 538"/>
                <a:gd name="T2" fmla="*/ 308 w 544"/>
                <a:gd name="T3" fmla="*/ 518 h 538"/>
                <a:gd name="T4" fmla="*/ 308 w 544"/>
                <a:gd name="T5" fmla="*/ 508 h 538"/>
                <a:gd name="T6" fmla="*/ 354 w 544"/>
                <a:gd name="T7" fmla="*/ 484 h 538"/>
                <a:gd name="T8" fmla="*/ 342 w 544"/>
                <a:gd name="T9" fmla="*/ 450 h 538"/>
                <a:gd name="T10" fmla="*/ 298 w 544"/>
                <a:gd name="T11" fmla="*/ 444 h 538"/>
                <a:gd name="T12" fmla="*/ 272 w 544"/>
                <a:gd name="T13" fmla="*/ 420 h 538"/>
                <a:gd name="T14" fmla="*/ 240 w 544"/>
                <a:gd name="T15" fmla="*/ 400 h 538"/>
                <a:gd name="T16" fmla="*/ 216 w 544"/>
                <a:gd name="T17" fmla="*/ 380 h 538"/>
                <a:gd name="T18" fmla="*/ 216 w 544"/>
                <a:gd name="T19" fmla="*/ 364 h 538"/>
                <a:gd name="T20" fmla="*/ 224 w 544"/>
                <a:gd name="T21" fmla="*/ 334 h 538"/>
                <a:gd name="T22" fmla="*/ 254 w 544"/>
                <a:gd name="T23" fmla="*/ 314 h 538"/>
                <a:gd name="T24" fmla="*/ 280 w 544"/>
                <a:gd name="T25" fmla="*/ 304 h 538"/>
                <a:gd name="T26" fmla="*/ 264 w 544"/>
                <a:gd name="T27" fmla="*/ 250 h 538"/>
                <a:gd name="T28" fmla="*/ 228 w 544"/>
                <a:gd name="T29" fmla="*/ 252 h 538"/>
                <a:gd name="T30" fmla="*/ 202 w 544"/>
                <a:gd name="T31" fmla="*/ 272 h 538"/>
                <a:gd name="T32" fmla="*/ 186 w 544"/>
                <a:gd name="T33" fmla="*/ 256 h 538"/>
                <a:gd name="T34" fmla="*/ 152 w 544"/>
                <a:gd name="T35" fmla="*/ 186 h 538"/>
                <a:gd name="T36" fmla="*/ 116 w 544"/>
                <a:gd name="T37" fmla="*/ 158 h 538"/>
                <a:gd name="T38" fmla="*/ 58 w 544"/>
                <a:gd name="T39" fmla="*/ 146 h 538"/>
                <a:gd name="T40" fmla="*/ 26 w 544"/>
                <a:gd name="T41" fmla="*/ 98 h 538"/>
                <a:gd name="T42" fmla="*/ 0 w 544"/>
                <a:gd name="T43" fmla="*/ 56 h 538"/>
                <a:gd name="T44" fmla="*/ 10 w 544"/>
                <a:gd name="T45" fmla="*/ 36 h 538"/>
                <a:gd name="T46" fmla="*/ 30 w 544"/>
                <a:gd name="T47" fmla="*/ 52 h 538"/>
                <a:gd name="T48" fmla="*/ 36 w 544"/>
                <a:gd name="T49" fmla="*/ 60 h 538"/>
                <a:gd name="T50" fmla="*/ 60 w 544"/>
                <a:gd name="T51" fmla="*/ 90 h 538"/>
                <a:gd name="T52" fmla="*/ 112 w 544"/>
                <a:gd name="T53" fmla="*/ 98 h 538"/>
                <a:gd name="T54" fmla="*/ 140 w 544"/>
                <a:gd name="T55" fmla="*/ 68 h 538"/>
                <a:gd name="T56" fmla="*/ 160 w 544"/>
                <a:gd name="T57" fmla="*/ 76 h 538"/>
                <a:gd name="T58" fmla="*/ 200 w 544"/>
                <a:gd name="T59" fmla="*/ 50 h 538"/>
                <a:gd name="T60" fmla="*/ 212 w 544"/>
                <a:gd name="T61" fmla="*/ 10 h 538"/>
                <a:gd name="T62" fmla="*/ 236 w 544"/>
                <a:gd name="T63" fmla="*/ 0 h 538"/>
                <a:gd name="T64" fmla="*/ 268 w 544"/>
                <a:gd name="T65" fmla="*/ 52 h 538"/>
                <a:gd name="T66" fmla="*/ 338 w 544"/>
                <a:gd name="T67" fmla="*/ 88 h 538"/>
                <a:gd name="T68" fmla="*/ 412 w 544"/>
                <a:gd name="T69" fmla="*/ 218 h 538"/>
                <a:gd name="T70" fmla="*/ 424 w 544"/>
                <a:gd name="T71" fmla="*/ 258 h 538"/>
                <a:gd name="T72" fmla="*/ 500 w 544"/>
                <a:gd name="T73" fmla="*/ 312 h 538"/>
                <a:gd name="T74" fmla="*/ 526 w 544"/>
                <a:gd name="T75" fmla="*/ 336 h 538"/>
                <a:gd name="T76" fmla="*/ 470 w 544"/>
                <a:gd name="T77" fmla="*/ 340 h 538"/>
                <a:gd name="T78" fmla="*/ 504 w 544"/>
                <a:gd name="T79" fmla="*/ 374 h 538"/>
                <a:gd name="T80" fmla="*/ 498 w 544"/>
                <a:gd name="T81" fmla="*/ 392 h 538"/>
                <a:gd name="T82" fmla="*/ 540 w 544"/>
                <a:gd name="T83" fmla="*/ 420 h 538"/>
                <a:gd name="T84" fmla="*/ 540 w 544"/>
                <a:gd name="T85" fmla="*/ 440 h 538"/>
                <a:gd name="T86" fmla="*/ 502 w 544"/>
                <a:gd name="T87" fmla="*/ 468 h 538"/>
                <a:gd name="T88" fmla="*/ 498 w 544"/>
                <a:gd name="T89" fmla="*/ 474 h 538"/>
                <a:gd name="T90" fmla="*/ 452 w 544"/>
                <a:gd name="T91" fmla="*/ 514 h 538"/>
                <a:gd name="T92" fmla="*/ 416 w 544"/>
                <a:gd name="T93" fmla="*/ 530 h 538"/>
                <a:gd name="T94" fmla="*/ 342 w 544"/>
                <a:gd name="T95" fmla="*/ 538 h 5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44" h="538">
                  <a:moveTo>
                    <a:pt x="342" y="538"/>
                  </a:moveTo>
                  <a:lnTo>
                    <a:pt x="342" y="538"/>
                  </a:lnTo>
                  <a:lnTo>
                    <a:pt x="330" y="534"/>
                  </a:lnTo>
                  <a:lnTo>
                    <a:pt x="322" y="532"/>
                  </a:lnTo>
                  <a:lnTo>
                    <a:pt x="308" y="532"/>
                  </a:lnTo>
                  <a:lnTo>
                    <a:pt x="308" y="518"/>
                  </a:lnTo>
                  <a:lnTo>
                    <a:pt x="304" y="516"/>
                  </a:lnTo>
                  <a:lnTo>
                    <a:pt x="304" y="514"/>
                  </a:lnTo>
                  <a:lnTo>
                    <a:pt x="304" y="512"/>
                  </a:lnTo>
                  <a:lnTo>
                    <a:pt x="308" y="508"/>
                  </a:lnTo>
                  <a:lnTo>
                    <a:pt x="316" y="506"/>
                  </a:lnTo>
                  <a:lnTo>
                    <a:pt x="344" y="496"/>
                  </a:lnTo>
                  <a:lnTo>
                    <a:pt x="354" y="484"/>
                  </a:lnTo>
                  <a:lnTo>
                    <a:pt x="352" y="468"/>
                  </a:lnTo>
                  <a:lnTo>
                    <a:pt x="348" y="458"/>
                  </a:lnTo>
                  <a:lnTo>
                    <a:pt x="342" y="450"/>
                  </a:lnTo>
                  <a:lnTo>
                    <a:pt x="336" y="446"/>
                  </a:lnTo>
                  <a:lnTo>
                    <a:pt x="326" y="444"/>
                  </a:lnTo>
                  <a:lnTo>
                    <a:pt x="318" y="444"/>
                  </a:lnTo>
                  <a:lnTo>
                    <a:pt x="298" y="444"/>
                  </a:lnTo>
                  <a:lnTo>
                    <a:pt x="286" y="438"/>
                  </a:lnTo>
                  <a:lnTo>
                    <a:pt x="280" y="432"/>
                  </a:lnTo>
                  <a:lnTo>
                    <a:pt x="272" y="420"/>
                  </a:lnTo>
                  <a:lnTo>
                    <a:pt x="258" y="414"/>
                  </a:lnTo>
                  <a:lnTo>
                    <a:pt x="248" y="408"/>
                  </a:lnTo>
                  <a:lnTo>
                    <a:pt x="240" y="400"/>
                  </a:lnTo>
                  <a:lnTo>
                    <a:pt x="234" y="394"/>
                  </a:lnTo>
                  <a:lnTo>
                    <a:pt x="222" y="386"/>
                  </a:lnTo>
                  <a:lnTo>
                    <a:pt x="216" y="380"/>
                  </a:lnTo>
                  <a:lnTo>
                    <a:pt x="214" y="374"/>
                  </a:lnTo>
                  <a:lnTo>
                    <a:pt x="210" y="368"/>
                  </a:lnTo>
                  <a:lnTo>
                    <a:pt x="216" y="364"/>
                  </a:lnTo>
                  <a:lnTo>
                    <a:pt x="220" y="360"/>
                  </a:lnTo>
                  <a:lnTo>
                    <a:pt x="222" y="350"/>
                  </a:lnTo>
                  <a:lnTo>
                    <a:pt x="224" y="334"/>
                  </a:lnTo>
                  <a:lnTo>
                    <a:pt x="230" y="314"/>
                  </a:lnTo>
                  <a:lnTo>
                    <a:pt x="242" y="314"/>
                  </a:lnTo>
                  <a:lnTo>
                    <a:pt x="254" y="314"/>
                  </a:lnTo>
                  <a:lnTo>
                    <a:pt x="266" y="312"/>
                  </a:lnTo>
                  <a:lnTo>
                    <a:pt x="274" y="308"/>
                  </a:lnTo>
                  <a:lnTo>
                    <a:pt x="280" y="304"/>
                  </a:lnTo>
                  <a:lnTo>
                    <a:pt x="278" y="286"/>
                  </a:lnTo>
                  <a:lnTo>
                    <a:pt x="276" y="268"/>
                  </a:lnTo>
                  <a:lnTo>
                    <a:pt x="268" y="256"/>
                  </a:lnTo>
                  <a:lnTo>
                    <a:pt x="264" y="250"/>
                  </a:lnTo>
                  <a:lnTo>
                    <a:pt x="260" y="246"/>
                  </a:lnTo>
                  <a:lnTo>
                    <a:pt x="240" y="248"/>
                  </a:lnTo>
                  <a:lnTo>
                    <a:pt x="228" y="252"/>
                  </a:lnTo>
                  <a:lnTo>
                    <a:pt x="224" y="268"/>
                  </a:lnTo>
                  <a:lnTo>
                    <a:pt x="202" y="272"/>
                  </a:lnTo>
                  <a:lnTo>
                    <a:pt x="198" y="264"/>
                  </a:lnTo>
                  <a:lnTo>
                    <a:pt x="194" y="260"/>
                  </a:lnTo>
                  <a:lnTo>
                    <a:pt x="186" y="256"/>
                  </a:lnTo>
                  <a:lnTo>
                    <a:pt x="172" y="230"/>
                  </a:lnTo>
                  <a:lnTo>
                    <a:pt x="162" y="206"/>
                  </a:lnTo>
                  <a:lnTo>
                    <a:pt x="152" y="186"/>
                  </a:lnTo>
                  <a:lnTo>
                    <a:pt x="140" y="168"/>
                  </a:lnTo>
                  <a:lnTo>
                    <a:pt x="128" y="162"/>
                  </a:lnTo>
                  <a:lnTo>
                    <a:pt x="116" y="158"/>
                  </a:lnTo>
                  <a:lnTo>
                    <a:pt x="96" y="158"/>
                  </a:lnTo>
                  <a:lnTo>
                    <a:pt x="58" y="146"/>
                  </a:lnTo>
                  <a:lnTo>
                    <a:pt x="50" y="136"/>
                  </a:lnTo>
                  <a:lnTo>
                    <a:pt x="40" y="116"/>
                  </a:lnTo>
                  <a:lnTo>
                    <a:pt x="26" y="98"/>
                  </a:lnTo>
                  <a:lnTo>
                    <a:pt x="12" y="80"/>
                  </a:lnTo>
                  <a:lnTo>
                    <a:pt x="0" y="70"/>
                  </a:lnTo>
                  <a:lnTo>
                    <a:pt x="0" y="56"/>
                  </a:lnTo>
                  <a:lnTo>
                    <a:pt x="0" y="42"/>
                  </a:lnTo>
                  <a:lnTo>
                    <a:pt x="0" y="38"/>
                  </a:lnTo>
                  <a:lnTo>
                    <a:pt x="4" y="36"/>
                  </a:lnTo>
                  <a:lnTo>
                    <a:pt x="10" y="36"/>
                  </a:lnTo>
                  <a:lnTo>
                    <a:pt x="18" y="40"/>
                  </a:lnTo>
                  <a:lnTo>
                    <a:pt x="22" y="48"/>
                  </a:lnTo>
                  <a:lnTo>
                    <a:pt x="30" y="52"/>
                  </a:lnTo>
                  <a:lnTo>
                    <a:pt x="30" y="56"/>
                  </a:lnTo>
                  <a:lnTo>
                    <a:pt x="36" y="60"/>
                  </a:lnTo>
                  <a:lnTo>
                    <a:pt x="44" y="68"/>
                  </a:lnTo>
                  <a:lnTo>
                    <a:pt x="50" y="76"/>
                  </a:lnTo>
                  <a:lnTo>
                    <a:pt x="60" y="90"/>
                  </a:lnTo>
                  <a:lnTo>
                    <a:pt x="68" y="92"/>
                  </a:lnTo>
                  <a:lnTo>
                    <a:pt x="80" y="96"/>
                  </a:lnTo>
                  <a:lnTo>
                    <a:pt x="112" y="98"/>
                  </a:lnTo>
                  <a:lnTo>
                    <a:pt x="118" y="94"/>
                  </a:lnTo>
                  <a:lnTo>
                    <a:pt x="124" y="88"/>
                  </a:lnTo>
                  <a:lnTo>
                    <a:pt x="134" y="74"/>
                  </a:lnTo>
                  <a:lnTo>
                    <a:pt x="140" y="68"/>
                  </a:lnTo>
                  <a:lnTo>
                    <a:pt x="146" y="66"/>
                  </a:lnTo>
                  <a:lnTo>
                    <a:pt x="150" y="66"/>
                  </a:lnTo>
                  <a:lnTo>
                    <a:pt x="154" y="68"/>
                  </a:lnTo>
                  <a:lnTo>
                    <a:pt x="160" y="76"/>
                  </a:lnTo>
                  <a:lnTo>
                    <a:pt x="178" y="78"/>
                  </a:lnTo>
                  <a:lnTo>
                    <a:pt x="200" y="50"/>
                  </a:lnTo>
                  <a:lnTo>
                    <a:pt x="202" y="32"/>
                  </a:lnTo>
                  <a:lnTo>
                    <a:pt x="208" y="16"/>
                  </a:lnTo>
                  <a:lnTo>
                    <a:pt x="212" y="10"/>
                  </a:lnTo>
                  <a:lnTo>
                    <a:pt x="218" y="4"/>
                  </a:lnTo>
                  <a:lnTo>
                    <a:pt x="226" y="2"/>
                  </a:lnTo>
                  <a:lnTo>
                    <a:pt x="236" y="0"/>
                  </a:lnTo>
                  <a:lnTo>
                    <a:pt x="236" y="26"/>
                  </a:lnTo>
                  <a:lnTo>
                    <a:pt x="268" y="52"/>
                  </a:lnTo>
                  <a:lnTo>
                    <a:pt x="284" y="58"/>
                  </a:lnTo>
                  <a:lnTo>
                    <a:pt x="300" y="68"/>
                  </a:lnTo>
                  <a:lnTo>
                    <a:pt x="318" y="78"/>
                  </a:lnTo>
                  <a:lnTo>
                    <a:pt x="338" y="88"/>
                  </a:lnTo>
                  <a:lnTo>
                    <a:pt x="372" y="150"/>
                  </a:lnTo>
                  <a:lnTo>
                    <a:pt x="390" y="184"/>
                  </a:lnTo>
                  <a:lnTo>
                    <a:pt x="412" y="218"/>
                  </a:lnTo>
                  <a:lnTo>
                    <a:pt x="414" y="230"/>
                  </a:lnTo>
                  <a:lnTo>
                    <a:pt x="418" y="244"/>
                  </a:lnTo>
                  <a:lnTo>
                    <a:pt x="424" y="258"/>
                  </a:lnTo>
                  <a:lnTo>
                    <a:pt x="432" y="274"/>
                  </a:lnTo>
                  <a:lnTo>
                    <a:pt x="478" y="298"/>
                  </a:lnTo>
                  <a:lnTo>
                    <a:pt x="500" y="312"/>
                  </a:lnTo>
                  <a:lnTo>
                    <a:pt x="526" y="330"/>
                  </a:lnTo>
                  <a:lnTo>
                    <a:pt x="526" y="336"/>
                  </a:lnTo>
                  <a:lnTo>
                    <a:pt x="522" y="340"/>
                  </a:lnTo>
                  <a:lnTo>
                    <a:pt x="514" y="340"/>
                  </a:lnTo>
                  <a:lnTo>
                    <a:pt x="496" y="342"/>
                  </a:lnTo>
                  <a:lnTo>
                    <a:pt x="470" y="340"/>
                  </a:lnTo>
                  <a:lnTo>
                    <a:pt x="470" y="362"/>
                  </a:lnTo>
                  <a:lnTo>
                    <a:pt x="504" y="374"/>
                  </a:lnTo>
                  <a:lnTo>
                    <a:pt x="500" y="380"/>
                  </a:lnTo>
                  <a:lnTo>
                    <a:pt x="498" y="386"/>
                  </a:lnTo>
                  <a:lnTo>
                    <a:pt x="498" y="392"/>
                  </a:lnTo>
                  <a:lnTo>
                    <a:pt x="500" y="400"/>
                  </a:lnTo>
                  <a:lnTo>
                    <a:pt x="540" y="420"/>
                  </a:lnTo>
                  <a:lnTo>
                    <a:pt x="544" y="426"/>
                  </a:lnTo>
                  <a:lnTo>
                    <a:pt x="542" y="434"/>
                  </a:lnTo>
                  <a:lnTo>
                    <a:pt x="540" y="440"/>
                  </a:lnTo>
                  <a:lnTo>
                    <a:pt x="536" y="446"/>
                  </a:lnTo>
                  <a:lnTo>
                    <a:pt x="530" y="450"/>
                  </a:lnTo>
                  <a:lnTo>
                    <a:pt x="516" y="460"/>
                  </a:lnTo>
                  <a:lnTo>
                    <a:pt x="502" y="468"/>
                  </a:lnTo>
                  <a:lnTo>
                    <a:pt x="502" y="472"/>
                  </a:lnTo>
                  <a:lnTo>
                    <a:pt x="498" y="474"/>
                  </a:lnTo>
                  <a:lnTo>
                    <a:pt x="492" y="478"/>
                  </a:lnTo>
                  <a:lnTo>
                    <a:pt x="478" y="490"/>
                  </a:lnTo>
                  <a:lnTo>
                    <a:pt x="452" y="514"/>
                  </a:lnTo>
                  <a:lnTo>
                    <a:pt x="418" y="526"/>
                  </a:lnTo>
                  <a:lnTo>
                    <a:pt x="416" y="530"/>
                  </a:lnTo>
                  <a:lnTo>
                    <a:pt x="366" y="528"/>
                  </a:lnTo>
                  <a:lnTo>
                    <a:pt x="354" y="532"/>
                  </a:lnTo>
                  <a:lnTo>
                    <a:pt x="342"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0" name="Freeform 26"/>
            <p:cNvSpPr/>
            <p:nvPr/>
          </p:nvSpPr>
          <p:spPr bwMode="auto">
            <a:xfrm>
              <a:off x="5727700" y="3489325"/>
              <a:ext cx="889000" cy="860425"/>
            </a:xfrm>
            <a:custGeom>
              <a:avLst/>
              <a:gdLst>
                <a:gd name="T0" fmla="*/ 434 w 560"/>
                <a:gd name="T1" fmla="*/ 536 h 542"/>
                <a:gd name="T2" fmla="*/ 400 w 560"/>
                <a:gd name="T3" fmla="*/ 518 h 542"/>
                <a:gd name="T4" fmla="*/ 346 w 560"/>
                <a:gd name="T5" fmla="*/ 512 h 542"/>
                <a:gd name="T6" fmla="*/ 316 w 560"/>
                <a:gd name="T7" fmla="*/ 476 h 542"/>
                <a:gd name="T8" fmla="*/ 282 w 560"/>
                <a:gd name="T9" fmla="*/ 454 h 542"/>
                <a:gd name="T10" fmla="*/ 116 w 560"/>
                <a:gd name="T11" fmla="*/ 434 h 542"/>
                <a:gd name="T12" fmla="*/ 84 w 560"/>
                <a:gd name="T13" fmla="*/ 412 h 542"/>
                <a:gd name="T14" fmla="*/ 68 w 560"/>
                <a:gd name="T15" fmla="*/ 398 h 542"/>
                <a:gd name="T16" fmla="*/ 58 w 560"/>
                <a:gd name="T17" fmla="*/ 370 h 542"/>
                <a:gd name="T18" fmla="*/ 18 w 560"/>
                <a:gd name="T19" fmla="*/ 292 h 542"/>
                <a:gd name="T20" fmla="*/ 2 w 560"/>
                <a:gd name="T21" fmla="*/ 246 h 542"/>
                <a:gd name="T22" fmla="*/ 14 w 560"/>
                <a:gd name="T23" fmla="*/ 206 h 542"/>
                <a:gd name="T24" fmla="*/ 50 w 560"/>
                <a:gd name="T25" fmla="*/ 182 h 542"/>
                <a:gd name="T26" fmla="*/ 68 w 560"/>
                <a:gd name="T27" fmla="*/ 172 h 542"/>
                <a:gd name="T28" fmla="*/ 104 w 560"/>
                <a:gd name="T29" fmla="*/ 164 h 542"/>
                <a:gd name="T30" fmla="*/ 138 w 560"/>
                <a:gd name="T31" fmla="*/ 144 h 542"/>
                <a:gd name="T32" fmla="*/ 208 w 560"/>
                <a:gd name="T33" fmla="*/ 128 h 542"/>
                <a:gd name="T34" fmla="*/ 234 w 560"/>
                <a:gd name="T35" fmla="*/ 106 h 542"/>
                <a:gd name="T36" fmla="*/ 266 w 560"/>
                <a:gd name="T37" fmla="*/ 74 h 542"/>
                <a:gd name="T38" fmla="*/ 280 w 560"/>
                <a:gd name="T39" fmla="*/ 44 h 542"/>
                <a:gd name="T40" fmla="*/ 284 w 560"/>
                <a:gd name="T41" fmla="*/ 0 h 542"/>
                <a:gd name="T42" fmla="*/ 414 w 560"/>
                <a:gd name="T43" fmla="*/ 12 h 542"/>
                <a:gd name="T44" fmla="*/ 428 w 560"/>
                <a:gd name="T45" fmla="*/ 32 h 542"/>
                <a:gd name="T46" fmla="*/ 444 w 560"/>
                <a:gd name="T47" fmla="*/ 58 h 542"/>
                <a:gd name="T48" fmla="*/ 438 w 560"/>
                <a:gd name="T49" fmla="*/ 82 h 542"/>
                <a:gd name="T50" fmla="*/ 418 w 560"/>
                <a:gd name="T51" fmla="*/ 96 h 542"/>
                <a:gd name="T52" fmla="*/ 408 w 560"/>
                <a:gd name="T53" fmla="*/ 118 h 542"/>
                <a:gd name="T54" fmla="*/ 396 w 560"/>
                <a:gd name="T55" fmla="*/ 122 h 542"/>
                <a:gd name="T56" fmla="*/ 432 w 560"/>
                <a:gd name="T57" fmla="*/ 156 h 542"/>
                <a:gd name="T58" fmla="*/ 434 w 560"/>
                <a:gd name="T59" fmla="*/ 162 h 542"/>
                <a:gd name="T60" fmla="*/ 466 w 560"/>
                <a:gd name="T61" fmla="*/ 186 h 542"/>
                <a:gd name="T62" fmla="*/ 498 w 560"/>
                <a:gd name="T63" fmla="*/ 192 h 542"/>
                <a:gd name="T64" fmla="*/ 516 w 560"/>
                <a:gd name="T65" fmla="*/ 188 h 542"/>
                <a:gd name="T66" fmla="*/ 532 w 560"/>
                <a:gd name="T67" fmla="*/ 204 h 542"/>
                <a:gd name="T68" fmla="*/ 558 w 560"/>
                <a:gd name="T69" fmla="*/ 234 h 542"/>
                <a:gd name="T70" fmla="*/ 554 w 560"/>
                <a:gd name="T71" fmla="*/ 244 h 542"/>
                <a:gd name="T72" fmla="*/ 544 w 560"/>
                <a:gd name="T73" fmla="*/ 282 h 542"/>
                <a:gd name="T74" fmla="*/ 528 w 560"/>
                <a:gd name="T75" fmla="*/ 276 h 542"/>
                <a:gd name="T76" fmla="*/ 500 w 560"/>
                <a:gd name="T77" fmla="*/ 234 h 542"/>
                <a:gd name="T78" fmla="*/ 472 w 560"/>
                <a:gd name="T79" fmla="*/ 232 h 542"/>
                <a:gd name="T80" fmla="*/ 474 w 560"/>
                <a:gd name="T81" fmla="*/ 302 h 542"/>
                <a:gd name="T82" fmla="*/ 442 w 560"/>
                <a:gd name="T83" fmla="*/ 344 h 542"/>
                <a:gd name="T84" fmla="*/ 428 w 560"/>
                <a:gd name="T85" fmla="*/ 376 h 542"/>
                <a:gd name="T86" fmla="*/ 450 w 560"/>
                <a:gd name="T87" fmla="*/ 392 h 542"/>
                <a:gd name="T88" fmla="*/ 460 w 560"/>
                <a:gd name="T89" fmla="*/ 430 h 542"/>
                <a:gd name="T90" fmla="*/ 474 w 560"/>
                <a:gd name="T91" fmla="*/ 444 h 542"/>
                <a:gd name="T92" fmla="*/ 486 w 560"/>
                <a:gd name="T93" fmla="*/ 446 h 542"/>
                <a:gd name="T94" fmla="*/ 504 w 560"/>
                <a:gd name="T95" fmla="*/ 434 h 542"/>
                <a:gd name="T96" fmla="*/ 520 w 560"/>
                <a:gd name="T97" fmla="*/ 448 h 542"/>
                <a:gd name="T98" fmla="*/ 530 w 560"/>
                <a:gd name="T99" fmla="*/ 484 h 542"/>
                <a:gd name="T100" fmla="*/ 526 w 560"/>
                <a:gd name="T101" fmla="*/ 502 h 542"/>
                <a:gd name="T102" fmla="*/ 492 w 560"/>
                <a:gd name="T103" fmla="*/ 522 h 542"/>
                <a:gd name="T104" fmla="*/ 478 w 560"/>
                <a:gd name="T105" fmla="*/ 542 h 5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0" h="542">
                  <a:moveTo>
                    <a:pt x="478" y="542"/>
                  </a:moveTo>
                  <a:lnTo>
                    <a:pt x="478" y="542"/>
                  </a:lnTo>
                  <a:lnTo>
                    <a:pt x="434" y="536"/>
                  </a:lnTo>
                  <a:lnTo>
                    <a:pt x="400" y="518"/>
                  </a:lnTo>
                  <a:lnTo>
                    <a:pt x="376" y="518"/>
                  </a:lnTo>
                  <a:lnTo>
                    <a:pt x="360" y="516"/>
                  </a:lnTo>
                  <a:lnTo>
                    <a:pt x="346" y="512"/>
                  </a:lnTo>
                  <a:lnTo>
                    <a:pt x="334" y="502"/>
                  </a:lnTo>
                  <a:lnTo>
                    <a:pt x="316" y="476"/>
                  </a:lnTo>
                  <a:lnTo>
                    <a:pt x="282" y="454"/>
                  </a:lnTo>
                  <a:lnTo>
                    <a:pt x="162" y="452"/>
                  </a:lnTo>
                  <a:lnTo>
                    <a:pt x="116" y="434"/>
                  </a:lnTo>
                  <a:lnTo>
                    <a:pt x="96" y="424"/>
                  </a:lnTo>
                  <a:lnTo>
                    <a:pt x="90" y="418"/>
                  </a:lnTo>
                  <a:lnTo>
                    <a:pt x="84" y="412"/>
                  </a:lnTo>
                  <a:lnTo>
                    <a:pt x="74" y="406"/>
                  </a:lnTo>
                  <a:lnTo>
                    <a:pt x="68" y="398"/>
                  </a:lnTo>
                  <a:lnTo>
                    <a:pt x="60" y="386"/>
                  </a:lnTo>
                  <a:lnTo>
                    <a:pt x="58" y="370"/>
                  </a:lnTo>
                  <a:lnTo>
                    <a:pt x="54" y="356"/>
                  </a:lnTo>
                  <a:lnTo>
                    <a:pt x="42" y="332"/>
                  </a:lnTo>
                  <a:lnTo>
                    <a:pt x="18" y="292"/>
                  </a:lnTo>
                  <a:lnTo>
                    <a:pt x="2" y="246"/>
                  </a:lnTo>
                  <a:lnTo>
                    <a:pt x="0" y="208"/>
                  </a:lnTo>
                  <a:lnTo>
                    <a:pt x="14" y="206"/>
                  </a:lnTo>
                  <a:lnTo>
                    <a:pt x="26" y="198"/>
                  </a:lnTo>
                  <a:lnTo>
                    <a:pt x="40" y="190"/>
                  </a:lnTo>
                  <a:lnTo>
                    <a:pt x="50" y="182"/>
                  </a:lnTo>
                  <a:lnTo>
                    <a:pt x="58" y="176"/>
                  </a:lnTo>
                  <a:lnTo>
                    <a:pt x="68" y="172"/>
                  </a:lnTo>
                  <a:lnTo>
                    <a:pt x="86" y="170"/>
                  </a:lnTo>
                  <a:lnTo>
                    <a:pt x="104" y="164"/>
                  </a:lnTo>
                  <a:lnTo>
                    <a:pt x="120" y="156"/>
                  </a:lnTo>
                  <a:lnTo>
                    <a:pt x="138" y="144"/>
                  </a:lnTo>
                  <a:lnTo>
                    <a:pt x="154" y="142"/>
                  </a:lnTo>
                  <a:lnTo>
                    <a:pt x="172" y="138"/>
                  </a:lnTo>
                  <a:lnTo>
                    <a:pt x="208" y="128"/>
                  </a:lnTo>
                  <a:lnTo>
                    <a:pt x="222" y="118"/>
                  </a:lnTo>
                  <a:lnTo>
                    <a:pt x="234" y="106"/>
                  </a:lnTo>
                  <a:lnTo>
                    <a:pt x="258" y="82"/>
                  </a:lnTo>
                  <a:lnTo>
                    <a:pt x="266" y="74"/>
                  </a:lnTo>
                  <a:lnTo>
                    <a:pt x="274" y="64"/>
                  </a:lnTo>
                  <a:lnTo>
                    <a:pt x="278" y="54"/>
                  </a:lnTo>
                  <a:lnTo>
                    <a:pt x="280" y="44"/>
                  </a:lnTo>
                  <a:lnTo>
                    <a:pt x="284" y="20"/>
                  </a:lnTo>
                  <a:lnTo>
                    <a:pt x="284" y="0"/>
                  </a:lnTo>
                  <a:lnTo>
                    <a:pt x="338" y="12"/>
                  </a:lnTo>
                  <a:lnTo>
                    <a:pt x="414" y="12"/>
                  </a:lnTo>
                  <a:lnTo>
                    <a:pt x="428" y="32"/>
                  </a:lnTo>
                  <a:lnTo>
                    <a:pt x="436" y="38"/>
                  </a:lnTo>
                  <a:lnTo>
                    <a:pt x="442" y="50"/>
                  </a:lnTo>
                  <a:lnTo>
                    <a:pt x="444" y="58"/>
                  </a:lnTo>
                  <a:lnTo>
                    <a:pt x="444" y="66"/>
                  </a:lnTo>
                  <a:lnTo>
                    <a:pt x="442" y="74"/>
                  </a:lnTo>
                  <a:lnTo>
                    <a:pt x="438" y="82"/>
                  </a:lnTo>
                  <a:lnTo>
                    <a:pt x="426" y="88"/>
                  </a:lnTo>
                  <a:lnTo>
                    <a:pt x="418" y="96"/>
                  </a:lnTo>
                  <a:lnTo>
                    <a:pt x="412" y="104"/>
                  </a:lnTo>
                  <a:lnTo>
                    <a:pt x="408" y="118"/>
                  </a:lnTo>
                  <a:lnTo>
                    <a:pt x="402" y="120"/>
                  </a:lnTo>
                  <a:lnTo>
                    <a:pt x="396" y="122"/>
                  </a:lnTo>
                  <a:lnTo>
                    <a:pt x="396" y="130"/>
                  </a:lnTo>
                  <a:lnTo>
                    <a:pt x="432" y="156"/>
                  </a:lnTo>
                  <a:lnTo>
                    <a:pt x="434" y="162"/>
                  </a:lnTo>
                  <a:lnTo>
                    <a:pt x="448" y="174"/>
                  </a:lnTo>
                  <a:lnTo>
                    <a:pt x="456" y="180"/>
                  </a:lnTo>
                  <a:lnTo>
                    <a:pt x="466" y="186"/>
                  </a:lnTo>
                  <a:lnTo>
                    <a:pt x="476" y="192"/>
                  </a:lnTo>
                  <a:lnTo>
                    <a:pt x="488" y="194"/>
                  </a:lnTo>
                  <a:lnTo>
                    <a:pt x="498" y="192"/>
                  </a:lnTo>
                  <a:lnTo>
                    <a:pt x="510" y="186"/>
                  </a:lnTo>
                  <a:lnTo>
                    <a:pt x="516" y="188"/>
                  </a:lnTo>
                  <a:lnTo>
                    <a:pt x="520" y="192"/>
                  </a:lnTo>
                  <a:lnTo>
                    <a:pt x="532" y="204"/>
                  </a:lnTo>
                  <a:lnTo>
                    <a:pt x="560" y="226"/>
                  </a:lnTo>
                  <a:lnTo>
                    <a:pt x="558" y="234"/>
                  </a:lnTo>
                  <a:lnTo>
                    <a:pt x="556" y="240"/>
                  </a:lnTo>
                  <a:lnTo>
                    <a:pt x="554" y="244"/>
                  </a:lnTo>
                  <a:lnTo>
                    <a:pt x="550" y="256"/>
                  </a:lnTo>
                  <a:lnTo>
                    <a:pt x="548" y="270"/>
                  </a:lnTo>
                  <a:lnTo>
                    <a:pt x="544" y="282"/>
                  </a:lnTo>
                  <a:lnTo>
                    <a:pt x="528" y="276"/>
                  </a:lnTo>
                  <a:lnTo>
                    <a:pt x="514" y="256"/>
                  </a:lnTo>
                  <a:lnTo>
                    <a:pt x="504" y="240"/>
                  </a:lnTo>
                  <a:lnTo>
                    <a:pt x="500" y="234"/>
                  </a:lnTo>
                  <a:lnTo>
                    <a:pt x="492" y="232"/>
                  </a:lnTo>
                  <a:lnTo>
                    <a:pt x="484" y="230"/>
                  </a:lnTo>
                  <a:lnTo>
                    <a:pt x="472" y="232"/>
                  </a:lnTo>
                  <a:lnTo>
                    <a:pt x="474" y="302"/>
                  </a:lnTo>
                  <a:lnTo>
                    <a:pt x="466" y="316"/>
                  </a:lnTo>
                  <a:lnTo>
                    <a:pt x="454" y="330"/>
                  </a:lnTo>
                  <a:lnTo>
                    <a:pt x="442" y="344"/>
                  </a:lnTo>
                  <a:lnTo>
                    <a:pt x="428" y="354"/>
                  </a:lnTo>
                  <a:lnTo>
                    <a:pt x="428" y="376"/>
                  </a:lnTo>
                  <a:lnTo>
                    <a:pt x="436" y="384"/>
                  </a:lnTo>
                  <a:lnTo>
                    <a:pt x="450" y="392"/>
                  </a:lnTo>
                  <a:lnTo>
                    <a:pt x="460" y="430"/>
                  </a:lnTo>
                  <a:lnTo>
                    <a:pt x="462" y="434"/>
                  </a:lnTo>
                  <a:lnTo>
                    <a:pt x="466" y="438"/>
                  </a:lnTo>
                  <a:lnTo>
                    <a:pt x="474" y="444"/>
                  </a:lnTo>
                  <a:lnTo>
                    <a:pt x="480" y="446"/>
                  </a:lnTo>
                  <a:lnTo>
                    <a:pt x="486" y="446"/>
                  </a:lnTo>
                  <a:lnTo>
                    <a:pt x="492" y="440"/>
                  </a:lnTo>
                  <a:lnTo>
                    <a:pt x="498" y="436"/>
                  </a:lnTo>
                  <a:lnTo>
                    <a:pt x="504" y="434"/>
                  </a:lnTo>
                  <a:lnTo>
                    <a:pt x="514" y="436"/>
                  </a:lnTo>
                  <a:lnTo>
                    <a:pt x="520" y="448"/>
                  </a:lnTo>
                  <a:lnTo>
                    <a:pt x="526" y="464"/>
                  </a:lnTo>
                  <a:lnTo>
                    <a:pt x="528" y="474"/>
                  </a:lnTo>
                  <a:lnTo>
                    <a:pt x="530" y="484"/>
                  </a:lnTo>
                  <a:lnTo>
                    <a:pt x="530" y="492"/>
                  </a:lnTo>
                  <a:lnTo>
                    <a:pt x="526" y="502"/>
                  </a:lnTo>
                  <a:lnTo>
                    <a:pt x="516" y="504"/>
                  </a:lnTo>
                  <a:lnTo>
                    <a:pt x="506" y="510"/>
                  </a:lnTo>
                  <a:lnTo>
                    <a:pt x="492" y="522"/>
                  </a:lnTo>
                  <a:lnTo>
                    <a:pt x="478" y="54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 name="Freeform 27"/>
            <p:cNvSpPr/>
            <p:nvPr/>
          </p:nvSpPr>
          <p:spPr bwMode="auto">
            <a:xfrm>
              <a:off x="5026025" y="2933700"/>
              <a:ext cx="777875" cy="1409700"/>
            </a:xfrm>
            <a:custGeom>
              <a:avLst/>
              <a:gdLst>
                <a:gd name="T0" fmla="*/ 320 w 490"/>
                <a:gd name="T1" fmla="*/ 878 h 888"/>
                <a:gd name="T2" fmla="*/ 252 w 490"/>
                <a:gd name="T3" fmla="*/ 834 h 888"/>
                <a:gd name="T4" fmla="*/ 196 w 490"/>
                <a:gd name="T5" fmla="*/ 838 h 888"/>
                <a:gd name="T6" fmla="*/ 170 w 490"/>
                <a:gd name="T7" fmla="*/ 842 h 888"/>
                <a:gd name="T8" fmla="*/ 136 w 490"/>
                <a:gd name="T9" fmla="*/ 824 h 888"/>
                <a:gd name="T10" fmla="*/ 106 w 490"/>
                <a:gd name="T11" fmla="*/ 804 h 888"/>
                <a:gd name="T12" fmla="*/ 56 w 490"/>
                <a:gd name="T13" fmla="*/ 800 h 888"/>
                <a:gd name="T14" fmla="*/ 12 w 490"/>
                <a:gd name="T15" fmla="*/ 776 h 888"/>
                <a:gd name="T16" fmla="*/ 20 w 490"/>
                <a:gd name="T17" fmla="*/ 744 h 888"/>
                <a:gd name="T18" fmla="*/ 8 w 490"/>
                <a:gd name="T19" fmla="*/ 726 h 888"/>
                <a:gd name="T20" fmla="*/ 0 w 490"/>
                <a:gd name="T21" fmla="*/ 706 h 888"/>
                <a:gd name="T22" fmla="*/ 62 w 490"/>
                <a:gd name="T23" fmla="*/ 696 h 888"/>
                <a:gd name="T24" fmla="*/ 66 w 490"/>
                <a:gd name="T25" fmla="*/ 648 h 888"/>
                <a:gd name="T26" fmla="*/ 52 w 490"/>
                <a:gd name="T27" fmla="*/ 602 h 888"/>
                <a:gd name="T28" fmla="*/ 56 w 490"/>
                <a:gd name="T29" fmla="*/ 536 h 888"/>
                <a:gd name="T30" fmla="*/ 104 w 490"/>
                <a:gd name="T31" fmla="*/ 530 h 888"/>
                <a:gd name="T32" fmla="*/ 168 w 490"/>
                <a:gd name="T33" fmla="*/ 548 h 888"/>
                <a:gd name="T34" fmla="*/ 172 w 490"/>
                <a:gd name="T35" fmla="*/ 504 h 888"/>
                <a:gd name="T36" fmla="*/ 190 w 490"/>
                <a:gd name="T37" fmla="*/ 494 h 888"/>
                <a:gd name="T38" fmla="*/ 214 w 490"/>
                <a:gd name="T39" fmla="*/ 500 h 888"/>
                <a:gd name="T40" fmla="*/ 248 w 490"/>
                <a:gd name="T41" fmla="*/ 478 h 888"/>
                <a:gd name="T42" fmla="*/ 246 w 490"/>
                <a:gd name="T43" fmla="*/ 416 h 888"/>
                <a:gd name="T44" fmla="*/ 256 w 490"/>
                <a:gd name="T45" fmla="*/ 384 h 888"/>
                <a:gd name="T46" fmla="*/ 240 w 490"/>
                <a:gd name="T47" fmla="*/ 362 h 888"/>
                <a:gd name="T48" fmla="*/ 196 w 490"/>
                <a:gd name="T49" fmla="*/ 334 h 888"/>
                <a:gd name="T50" fmla="*/ 152 w 490"/>
                <a:gd name="T51" fmla="*/ 318 h 888"/>
                <a:gd name="T52" fmla="*/ 126 w 490"/>
                <a:gd name="T53" fmla="*/ 296 h 888"/>
                <a:gd name="T54" fmla="*/ 130 w 490"/>
                <a:gd name="T55" fmla="*/ 244 h 888"/>
                <a:gd name="T56" fmla="*/ 148 w 490"/>
                <a:gd name="T57" fmla="*/ 222 h 888"/>
                <a:gd name="T58" fmla="*/ 184 w 490"/>
                <a:gd name="T59" fmla="*/ 226 h 888"/>
                <a:gd name="T60" fmla="*/ 270 w 490"/>
                <a:gd name="T61" fmla="*/ 220 h 888"/>
                <a:gd name="T62" fmla="*/ 278 w 490"/>
                <a:gd name="T63" fmla="*/ 162 h 888"/>
                <a:gd name="T64" fmla="*/ 280 w 490"/>
                <a:gd name="T65" fmla="*/ 130 h 888"/>
                <a:gd name="T66" fmla="*/ 304 w 490"/>
                <a:gd name="T67" fmla="*/ 104 h 888"/>
                <a:gd name="T68" fmla="*/ 364 w 490"/>
                <a:gd name="T69" fmla="*/ 38 h 888"/>
                <a:gd name="T70" fmla="*/ 404 w 490"/>
                <a:gd name="T71" fmla="*/ 28 h 888"/>
                <a:gd name="T72" fmla="*/ 416 w 490"/>
                <a:gd name="T73" fmla="*/ 22 h 888"/>
                <a:gd name="T74" fmla="*/ 440 w 490"/>
                <a:gd name="T75" fmla="*/ 2 h 888"/>
                <a:gd name="T76" fmla="*/ 462 w 490"/>
                <a:gd name="T77" fmla="*/ 20 h 888"/>
                <a:gd name="T78" fmla="*/ 452 w 490"/>
                <a:gd name="T79" fmla="*/ 52 h 888"/>
                <a:gd name="T80" fmla="*/ 438 w 490"/>
                <a:gd name="T81" fmla="*/ 108 h 888"/>
                <a:gd name="T82" fmla="*/ 422 w 490"/>
                <a:gd name="T83" fmla="*/ 138 h 888"/>
                <a:gd name="T84" fmla="*/ 430 w 490"/>
                <a:gd name="T85" fmla="*/ 228 h 888"/>
                <a:gd name="T86" fmla="*/ 408 w 490"/>
                <a:gd name="T87" fmla="*/ 284 h 888"/>
                <a:gd name="T88" fmla="*/ 398 w 490"/>
                <a:gd name="T89" fmla="*/ 384 h 888"/>
                <a:gd name="T90" fmla="*/ 418 w 490"/>
                <a:gd name="T91" fmla="*/ 454 h 888"/>
                <a:gd name="T92" fmla="*/ 412 w 490"/>
                <a:gd name="T93" fmla="*/ 526 h 888"/>
                <a:gd name="T94" fmla="*/ 428 w 490"/>
                <a:gd name="T95" fmla="*/ 556 h 888"/>
                <a:gd name="T96" fmla="*/ 432 w 490"/>
                <a:gd name="T97" fmla="*/ 600 h 888"/>
                <a:gd name="T98" fmla="*/ 476 w 490"/>
                <a:gd name="T99" fmla="*/ 690 h 888"/>
                <a:gd name="T100" fmla="*/ 462 w 490"/>
                <a:gd name="T101" fmla="*/ 726 h 888"/>
                <a:gd name="T102" fmla="*/ 362 w 490"/>
                <a:gd name="T103" fmla="*/ 728 h 888"/>
                <a:gd name="T104" fmla="*/ 354 w 490"/>
                <a:gd name="T105" fmla="*/ 744 h 888"/>
                <a:gd name="T106" fmla="*/ 398 w 490"/>
                <a:gd name="T107" fmla="*/ 792 h 888"/>
                <a:gd name="T108" fmla="*/ 350 w 490"/>
                <a:gd name="T109" fmla="*/ 828 h 888"/>
                <a:gd name="T110" fmla="*/ 344 w 490"/>
                <a:gd name="T111" fmla="*/ 888 h 8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0" h="888">
                  <a:moveTo>
                    <a:pt x="344" y="888"/>
                  </a:moveTo>
                  <a:lnTo>
                    <a:pt x="344" y="888"/>
                  </a:lnTo>
                  <a:lnTo>
                    <a:pt x="330" y="884"/>
                  </a:lnTo>
                  <a:lnTo>
                    <a:pt x="320" y="878"/>
                  </a:lnTo>
                  <a:lnTo>
                    <a:pt x="304" y="866"/>
                  </a:lnTo>
                  <a:lnTo>
                    <a:pt x="278" y="842"/>
                  </a:lnTo>
                  <a:lnTo>
                    <a:pt x="252" y="834"/>
                  </a:lnTo>
                  <a:lnTo>
                    <a:pt x="232" y="834"/>
                  </a:lnTo>
                  <a:lnTo>
                    <a:pt x="214" y="834"/>
                  </a:lnTo>
                  <a:lnTo>
                    <a:pt x="196" y="838"/>
                  </a:lnTo>
                  <a:lnTo>
                    <a:pt x="188" y="840"/>
                  </a:lnTo>
                  <a:lnTo>
                    <a:pt x="180" y="844"/>
                  </a:lnTo>
                  <a:lnTo>
                    <a:pt x="170" y="842"/>
                  </a:lnTo>
                  <a:lnTo>
                    <a:pt x="160" y="836"/>
                  </a:lnTo>
                  <a:lnTo>
                    <a:pt x="146" y="826"/>
                  </a:lnTo>
                  <a:lnTo>
                    <a:pt x="136" y="824"/>
                  </a:lnTo>
                  <a:lnTo>
                    <a:pt x="128" y="822"/>
                  </a:lnTo>
                  <a:lnTo>
                    <a:pt x="120" y="818"/>
                  </a:lnTo>
                  <a:lnTo>
                    <a:pt x="114" y="814"/>
                  </a:lnTo>
                  <a:lnTo>
                    <a:pt x="106" y="804"/>
                  </a:lnTo>
                  <a:lnTo>
                    <a:pt x="102" y="802"/>
                  </a:lnTo>
                  <a:lnTo>
                    <a:pt x="98" y="800"/>
                  </a:lnTo>
                  <a:lnTo>
                    <a:pt x="56" y="800"/>
                  </a:lnTo>
                  <a:lnTo>
                    <a:pt x="12" y="784"/>
                  </a:lnTo>
                  <a:lnTo>
                    <a:pt x="12" y="776"/>
                  </a:lnTo>
                  <a:lnTo>
                    <a:pt x="14" y="770"/>
                  </a:lnTo>
                  <a:lnTo>
                    <a:pt x="20" y="758"/>
                  </a:lnTo>
                  <a:lnTo>
                    <a:pt x="20" y="744"/>
                  </a:lnTo>
                  <a:lnTo>
                    <a:pt x="18" y="734"/>
                  </a:lnTo>
                  <a:lnTo>
                    <a:pt x="14" y="728"/>
                  </a:lnTo>
                  <a:lnTo>
                    <a:pt x="8" y="726"/>
                  </a:lnTo>
                  <a:lnTo>
                    <a:pt x="2" y="718"/>
                  </a:lnTo>
                  <a:lnTo>
                    <a:pt x="0" y="714"/>
                  </a:lnTo>
                  <a:lnTo>
                    <a:pt x="0" y="708"/>
                  </a:lnTo>
                  <a:lnTo>
                    <a:pt x="0" y="706"/>
                  </a:lnTo>
                  <a:lnTo>
                    <a:pt x="58" y="704"/>
                  </a:lnTo>
                  <a:lnTo>
                    <a:pt x="62" y="696"/>
                  </a:lnTo>
                  <a:lnTo>
                    <a:pt x="66" y="686"/>
                  </a:lnTo>
                  <a:lnTo>
                    <a:pt x="66" y="676"/>
                  </a:lnTo>
                  <a:lnTo>
                    <a:pt x="68" y="666"/>
                  </a:lnTo>
                  <a:lnTo>
                    <a:pt x="66" y="648"/>
                  </a:lnTo>
                  <a:lnTo>
                    <a:pt x="64" y="632"/>
                  </a:lnTo>
                  <a:lnTo>
                    <a:pt x="52" y="602"/>
                  </a:lnTo>
                  <a:lnTo>
                    <a:pt x="46" y="564"/>
                  </a:lnTo>
                  <a:lnTo>
                    <a:pt x="46" y="550"/>
                  </a:lnTo>
                  <a:lnTo>
                    <a:pt x="50" y="542"/>
                  </a:lnTo>
                  <a:lnTo>
                    <a:pt x="56" y="536"/>
                  </a:lnTo>
                  <a:lnTo>
                    <a:pt x="68" y="532"/>
                  </a:lnTo>
                  <a:lnTo>
                    <a:pt x="84" y="530"/>
                  </a:lnTo>
                  <a:lnTo>
                    <a:pt x="104" y="530"/>
                  </a:lnTo>
                  <a:lnTo>
                    <a:pt x="150" y="552"/>
                  </a:lnTo>
                  <a:lnTo>
                    <a:pt x="162" y="550"/>
                  </a:lnTo>
                  <a:lnTo>
                    <a:pt x="168" y="548"/>
                  </a:lnTo>
                  <a:lnTo>
                    <a:pt x="172" y="546"/>
                  </a:lnTo>
                  <a:lnTo>
                    <a:pt x="172" y="504"/>
                  </a:lnTo>
                  <a:lnTo>
                    <a:pt x="174" y="500"/>
                  </a:lnTo>
                  <a:lnTo>
                    <a:pt x="178" y="496"/>
                  </a:lnTo>
                  <a:lnTo>
                    <a:pt x="182" y="494"/>
                  </a:lnTo>
                  <a:lnTo>
                    <a:pt x="190" y="494"/>
                  </a:lnTo>
                  <a:lnTo>
                    <a:pt x="204" y="494"/>
                  </a:lnTo>
                  <a:lnTo>
                    <a:pt x="210" y="496"/>
                  </a:lnTo>
                  <a:lnTo>
                    <a:pt x="214" y="500"/>
                  </a:lnTo>
                  <a:lnTo>
                    <a:pt x="242" y="500"/>
                  </a:lnTo>
                  <a:lnTo>
                    <a:pt x="246" y="490"/>
                  </a:lnTo>
                  <a:lnTo>
                    <a:pt x="248" y="478"/>
                  </a:lnTo>
                  <a:lnTo>
                    <a:pt x="250" y="454"/>
                  </a:lnTo>
                  <a:lnTo>
                    <a:pt x="250" y="432"/>
                  </a:lnTo>
                  <a:lnTo>
                    <a:pt x="248" y="424"/>
                  </a:lnTo>
                  <a:lnTo>
                    <a:pt x="246" y="416"/>
                  </a:lnTo>
                  <a:lnTo>
                    <a:pt x="248" y="404"/>
                  </a:lnTo>
                  <a:lnTo>
                    <a:pt x="250" y="396"/>
                  </a:lnTo>
                  <a:lnTo>
                    <a:pt x="256" y="384"/>
                  </a:lnTo>
                  <a:lnTo>
                    <a:pt x="256" y="364"/>
                  </a:lnTo>
                  <a:lnTo>
                    <a:pt x="240" y="362"/>
                  </a:lnTo>
                  <a:lnTo>
                    <a:pt x="224" y="352"/>
                  </a:lnTo>
                  <a:lnTo>
                    <a:pt x="210" y="342"/>
                  </a:lnTo>
                  <a:lnTo>
                    <a:pt x="196" y="334"/>
                  </a:lnTo>
                  <a:lnTo>
                    <a:pt x="188" y="328"/>
                  </a:lnTo>
                  <a:lnTo>
                    <a:pt x="170" y="324"/>
                  </a:lnTo>
                  <a:lnTo>
                    <a:pt x="152" y="318"/>
                  </a:lnTo>
                  <a:lnTo>
                    <a:pt x="136" y="312"/>
                  </a:lnTo>
                  <a:lnTo>
                    <a:pt x="126" y="306"/>
                  </a:lnTo>
                  <a:lnTo>
                    <a:pt x="126" y="296"/>
                  </a:lnTo>
                  <a:lnTo>
                    <a:pt x="128" y="290"/>
                  </a:lnTo>
                  <a:lnTo>
                    <a:pt x="136" y="280"/>
                  </a:lnTo>
                  <a:lnTo>
                    <a:pt x="130" y="244"/>
                  </a:lnTo>
                  <a:lnTo>
                    <a:pt x="134" y="242"/>
                  </a:lnTo>
                  <a:lnTo>
                    <a:pt x="140" y="236"/>
                  </a:lnTo>
                  <a:lnTo>
                    <a:pt x="148" y="222"/>
                  </a:lnTo>
                  <a:lnTo>
                    <a:pt x="162" y="222"/>
                  </a:lnTo>
                  <a:lnTo>
                    <a:pt x="172" y="222"/>
                  </a:lnTo>
                  <a:lnTo>
                    <a:pt x="184" y="226"/>
                  </a:lnTo>
                  <a:lnTo>
                    <a:pt x="264" y="230"/>
                  </a:lnTo>
                  <a:lnTo>
                    <a:pt x="270" y="220"/>
                  </a:lnTo>
                  <a:lnTo>
                    <a:pt x="276" y="210"/>
                  </a:lnTo>
                  <a:lnTo>
                    <a:pt x="278" y="198"/>
                  </a:lnTo>
                  <a:lnTo>
                    <a:pt x="280" y="186"/>
                  </a:lnTo>
                  <a:lnTo>
                    <a:pt x="278" y="162"/>
                  </a:lnTo>
                  <a:lnTo>
                    <a:pt x="278" y="144"/>
                  </a:lnTo>
                  <a:lnTo>
                    <a:pt x="278" y="136"/>
                  </a:lnTo>
                  <a:lnTo>
                    <a:pt x="280" y="130"/>
                  </a:lnTo>
                  <a:lnTo>
                    <a:pt x="282" y="124"/>
                  </a:lnTo>
                  <a:lnTo>
                    <a:pt x="286" y="120"/>
                  </a:lnTo>
                  <a:lnTo>
                    <a:pt x="294" y="114"/>
                  </a:lnTo>
                  <a:lnTo>
                    <a:pt x="304" y="104"/>
                  </a:lnTo>
                  <a:lnTo>
                    <a:pt x="334" y="60"/>
                  </a:lnTo>
                  <a:lnTo>
                    <a:pt x="364" y="38"/>
                  </a:lnTo>
                  <a:lnTo>
                    <a:pt x="382" y="12"/>
                  </a:lnTo>
                  <a:lnTo>
                    <a:pt x="404" y="28"/>
                  </a:lnTo>
                  <a:lnTo>
                    <a:pt x="410" y="28"/>
                  </a:lnTo>
                  <a:lnTo>
                    <a:pt x="416" y="22"/>
                  </a:lnTo>
                  <a:lnTo>
                    <a:pt x="422" y="16"/>
                  </a:lnTo>
                  <a:lnTo>
                    <a:pt x="430" y="0"/>
                  </a:lnTo>
                  <a:lnTo>
                    <a:pt x="440" y="2"/>
                  </a:lnTo>
                  <a:lnTo>
                    <a:pt x="450" y="4"/>
                  </a:lnTo>
                  <a:lnTo>
                    <a:pt x="456" y="8"/>
                  </a:lnTo>
                  <a:lnTo>
                    <a:pt x="460" y="12"/>
                  </a:lnTo>
                  <a:lnTo>
                    <a:pt x="462" y="20"/>
                  </a:lnTo>
                  <a:lnTo>
                    <a:pt x="464" y="28"/>
                  </a:lnTo>
                  <a:lnTo>
                    <a:pt x="452" y="52"/>
                  </a:lnTo>
                  <a:lnTo>
                    <a:pt x="450" y="72"/>
                  </a:lnTo>
                  <a:lnTo>
                    <a:pt x="446" y="90"/>
                  </a:lnTo>
                  <a:lnTo>
                    <a:pt x="444" y="100"/>
                  </a:lnTo>
                  <a:lnTo>
                    <a:pt x="438" y="108"/>
                  </a:lnTo>
                  <a:lnTo>
                    <a:pt x="432" y="118"/>
                  </a:lnTo>
                  <a:lnTo>
                    <a:pt x="424" y="126"/>
                  </a:lnTo>
                  <a:lnTo>
                    <a:pt x="422" y="138"/>
                  </a:lnTo>
                  <a:lnTo>
                    <a:pt x="420" y="150"/>
                  </a:lnTo>
                  <a:lnTo>
                    <a:pt x="422" y="174"/>
                  </a:lnTo>
                  <a:lnTo>
                    <a:pt x="430" y="228"/>
                  </a:lnTo>
                  <a:lnTo>
                    <a:pt x="430" y="238"/>
                  </a:lnTo>
                  <a:lnTo>
                    <a:pt x="428" y="246"/>
                  </a:lnTo>
                  <a:lnTo>
                    <a:pt x="420" y="266"/>
                  </a:lnTo>
                  <a:lnTo>
                    <a:pt x="408" y="284"/>
                  </a:lnTo>
                  <a:lnTo>
                    <a:pt x="398" y="300"/>
                  </a:lnTo>
                  <a:lnTo>
                    <a:pt x="398" y="384"/>
                  </a:lnTo>
                  <a:lnTo>
                    <a:pt x="412" y="416"/>
                  </a:lnTo>
                  <a:lnTo>
                    <a:pt x="416" y="434"/>
                  </a:lnTo>
                  <a:lnTo>
                    <a:pt x="418" y="454"/>
                  </a:lnTo>
                  <a:lnTo>
                    <a:pt x="414" y="472"/>
                  </a:lnTo>
                  <a:lnTo>
                    <a:pt x="410" y="492"/>
                  </a:lnTo>
                  <a:lnTo>
                    <a:pt x="410" y="514"/>
                  </a:lnTo>
                  <a:lnTo>
                    <a:pt x="412" y="526"/>
                  </a:lnTo>
                  <a:lnTo>
                    <a:pt x="414" y="538"/>
                  </a:lnTo>
                  <a:lnTo>
                    <a:pt x="422" y="548"/>
                  </a:lnTo>
                  <a:lnTo>
                    <a:pt x="428" y="556"/>
                  </a:lnTo>
                  <a:lnTo>
                    <a:pt x="434" y="568"/>
                  </a:lnTo>
                  <a:lnTo>
                    <a:pt x="432" y="600"/>
                  </a:lnTo>
                  <a:lnTo>
                    <a:pt x="456" y="660"/>
                  </a:lnTo>
                  <a:lnTo>
                    <a:pt x="466" y="674"/>
                  </a:lnTo>
                  <a:lnTo>
                    <a:pt x="476" y="690"/>
                  </a:lnTo>
                  <a:lnTo>
                    <a:pt x="484" y="710"/>
                  </a:lnTo>
                  <a:lnTo>
                    <a:pt x="490" y="732"/>
                  </a:lnTo>
                  <a:lnTo>
                    <a:pt x="462" y="726"/>
                  </a:lnTo>
                  <a:lnTo>
                    <a:pt x="404" y="726"/>
                  </a:lnTo>
                  <a:lnTo>
                    <a:pt x="372" y="728"/>
                  </a:lnTo>
                  <a:lnTo>
                    <a:pt x="362" y="728"/>
                  </a:lnTo>
                  <a:lnTo>
                    <a:pt x="356" y="732"/>
                  </a:lnTo>
                  <a:lnTo>
                    <a:pt x="354" y="744"/>
                  </a:lnTo>
                  <a:lnTo>
                    <a:pt x="394" y="776"/>
                  </a:lnTo>
                  <a:lnTo>
                    <a:pt x="398" y="792"/>
                  </a:lnTo>
                  <a:lnTo>
                    <a:pt x="382" y="798"/>
                  </a:lnTo>
                  <a:lnTo>
                    <a:pt x="370" y="806"/>
                  </a:lnTo>
                  <a:lnTo>
                    <a:pt x="360" y="816"/>
                  </a:lnTo>
                  <a:lnTo>
                    <a:pt x="350" y="828"/>
                  </a:lnTo>
                  <a:lnTo>
                    <a:pt x="350" y="888"/>
                  </a:lnTo>
                  <a:lnTo>
                    <a:pt x="344" y="88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Freeform 28"/>
            <p:cNvSpPr/>
            <p:nvPr/>
          </p:nvSpPr>
          <p:spPr bwMode="auto">
            <a:xfrm>
              <a:off x="2622550" y="2911475"/>
              <a:ext cx="1962149" cy="1428750"/>
            </a:xfrm>
            <a:custGeom>
              <a:avLst/>
              <a:gdLst>
                <a:gd name="T0" fmla="*/ 494 w 1236"/>
                <a:gd name="T1" fmla="*/ 798 h 900"/>
                <a:gd name="T2" fmla="*/ 430 w 1236"/>
                <a:gd name="T3" fmla="*/ 762 h 900"/>
                <a:gd name="T4" fmla="*/ 278 w 1236"/>
                <a:gd name="T5" fmla="*/ 748 h 900"/>
                <a:gd name="T6" fmla="*/ 176 w 1236"/>
                <a:gd name="T7" fmla="*/ 704 h 900"/>
                <a:gd name="T8" fmla="*/ 148 w 1236"/>
                <a:gd name="T9" fmla="*/ 670 h 900"/>
                <a:gd name="T10" fmla="*/ 70 w 1236"/>
                <a:gd name="T11" fmla="*/ 640 h 900"/>
                <a:gd name="T12" fmla="*/ 24 w 1236"/>
                <a:gd name="T13" fmla="*/ 596 h 900"/>
                <a:gd name="T14" fmla="*/ 0 w 1236"/>
                <a:gd name="T15" fmla="*/ 412 h 900"/>
                <a:gd name="T16" fmla="*/ 16 w 1236"/>
                <a:gd name="T17" fmla="*/ 340 h 900"/>
                <a:gd name="T18" fmla="*/ 26 w 1236"/>
                <a:gd name="T19" fmla="*/ 328 h 900"/>
                <a:gd name="T20" fmla="*/ 52 w 1236"/>
                <a:gd name="T21" fmla="*/ 314 h 900"/>
                <a:gd name="T22" fmla="*/ 98 w 1236"/>
                <a:gd name="T23" fmla="*/ 336 h 900"/>
                <a:gd name="T24" fmla="*/ 150 w 1236"/>
                <a:gd name="T25" fmla="*/ 336 h 900"/>
                <a:gd name="T26" fmla="*/ 138 w 1236"/>
                <a:gd name="T27" fmla="*/ 274 h 900"/>
                <a:gd name="T28" fmla="*/ 168 w 1236"/>
                <a:gd name="T29" fmla="*/ 236 h 900"/>
                <a:gd name="T30" fmla="*/ 186 w 1236"/>
                <a:gd name="T31" fmla="*/ 192 h 900"/>
                <a:gd name="T32" fmla="*/ 152 w 1236"/>
                <a:gd name="T33" fmla="*/ 150 h 900"/>
                <a:gd name="T34" fmla="*/ 120 w 1236"/>
                <a:gd name="T35" fmla="*/ 120 h 900"/>
                <a:gd name="T36" fmla="*/ 118 w 1236"/>
                <a:gd name="T37" fmla="*/ 92 h 900"/>
                <a:gd name="T38" fmla="*/ 104 w 1236"/>
                <a:gd name="T39" fmla="*/ 58 h 900"/>
                <a:gd name="T40" fmla="*/ 234 w 1236"/>
                <a:gd name="T41" fmla="*/ 42 h 900"/>
                <a:gd name="T42" fmla="*/ 340 w 1236"/>
                <a:gd name="T43" fmla="*/ 4 h 900"/>
                <a:gd name="T44" fmla="*/ 430 w 1236"/>
                <a:gd name="T45" fmla="*/ 8 h 900"/>
                <a:gd name="T46" fmla="*/ 526 w 1236"/>
                <a:gd name="T47" fmla="*/ 22 h 900"/>
                <a:gd name="T48" fmla="*/ 654 w 1236"/>
                <a:gd name="T49" fmla="*/ 114 h 900"/>
                <a:gd name="T50" fmla="*/ 720 w 1236"/>
                <a:gd name="T51" fmla="*/ 110 h 900"/>
                <a:gd name="T52" fmla="*/ 720 w 1236"/>
                <a:gd name="T53" fmla="*/ 56 h 900"/>
                <a:gd name="T54" fmla="*/ 792 w 1236"/>
                <a:gd name="T55" fmla="*/ 72 h 900"/>
                <a:gd name="T56" fmla="*/ 930 w 1236"/>
                <a:gd name="T57" fmla="*/ 128 h 900"/>
                <a:gd name="T58" fmla="*/ 952 w 1236"/>
                <a:gd name="T59" fmla="*/ 142 h 900"/>
                <a:gd name="T60" fmla="*/ 1088 w 1236"/>
                <a:gd name="T61" fmla="*/ 224 h 900"/>
                <a:gd name="T62" fmla="*/ 1174 w 1236"/>
                <a:gd name="T63" fmla="*/ 250 h 900"/>
                <a:gd name="T64" fmla="*/ 1216 w 1236"/>
                <a:gd name="T65" fmla="*/ 368 h 900"/>
                <a:gd name="T66" fmla="*/ 1236 w 1236"/>
                <a:gd name="T67" fmla="*/ 452 h 900"/>
                <a:gd name="T68" fmla="*/ 1184 w 1236"/>
                <a:gd name="T69" fmla="*/ 496 h 900"/>
                <a:gd name="T70" fmla="*/ 1120 w 1236"/>
                <a:gd name="T71" fmla="*/ 584 h 900"/>
                <a:gd name="T72" fmla="*/ 1144 w 1236"/>
                <a:gd name="T73" fmla="*/ 626 h 900"/>
                <a:gd name="T74" fmla="*/ 1086 w 1236"/>
                <a:gd name="T75" fmla="*/ 606 h 900"/>
                <a:gd name="T76" fmla="*/ 1030 w 1236"/>
                <a:gd name="T77" fmla="*/ 642 h 900"/>
                <a:gd name="T78" fmla="*/ 1064 w 1236"/>
                <a:gd name="T79" fmla="*/ 694 h 900"/>
                <a:gd name="T80" fmla="*/ 1076 w 1236"/>
                <a:gd name="T81" fmla="*/ 792 h 900"/>
                <a:gd name="T82" fmla="*/ 1034 w 1236"/>
                <a:gd name="T83" fmla="*/ 804 h 900"/>
                <a:gd name="T84" fmla="*/ 996 w 1236"/>
                <a:gd name="T85" fmla="*/ 806 h 900"/>
                <a:gd name="T86" fmla="*/ 956 w 1236"/>
                <a:gd name="T87" fmla="*/ 788 h 900"/>
                <a:gd name="T88" fmla="*/ 920 w 1236"/>
                <a:gd name="T89" fmla="*/ 800 h 900"/>
                <a:gd name="T90" fmla="*/ 878 w 1236"/>
                <a:gd name="T91" fmla="*/ 780 h 900"/>
                <a:gd name="T92" fmla="*/ 828 w 1236"/>
                <a:gd name="T93" fmla="*/ 698 h 900"/>
                <a:gd name="T94" fmla="*/ 778 w 1236"/>
                <a:gd name="T95" fmla="*/ 654 h 900"/>
                <a:gd name="T96" fmla="*/ 700 w 1236"/>
                <a:gd name="T97" fmla="*/ 662 h 900"/>
                <a:gd name="T98" fmla="*/ 722 w 1236"/>
                <a:gd name="T99" fmla="*/ 746 h 900"/>
                <a:gd name="T100" fmla="*/ 694 w 1236"/>
                <a:gd name="T101" fmla="*/ 796 h 900"/>
                <a:gd name="T102" fmla="*/ 664 w 1236"/>
                <a:gd name="T103" fmla="*/ 862 h 900"/>
                <a:gd name="T104" fmla="*/ 634 w 1236"/>
                <a:gd name="T105" fmla="*/ 886 h 900"/>
                <a:gd name="T106" fmla="*/ 604 w 1236"/>
                <a:gd name="T107" fmla="*/ 884 h 900"/>
                <a:gd name="T108" fmla="*/ 568 w 1236"/>
                <a:gd name="T109" fmla="*/ 88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6" h="900">
                  <a:moveTo>
                    <a:pt x="552" y="900"/>
                  </a:moveTo>
                  <a:lnTo>
                    <a:pt x="552" y="900"/>
                  </a:lnTo>
                  <a:lnTo>
                    <a:pt x="522" y="874"/>
                  </a:lnTo>
                  <a:lnTo>
                    <a:pt x="510" y="834"/>
                  </a:lnTo>
                  <a:lnTo>
                    <a:pt x="494" y="798"/>
                  </a:lnTo>
                  <a:lnTo>
                    <a:pt x="486" y="790"/>
                  </a:lnTo>
                  <a:lnTo>
                    <a:pt x="478" y="782"/>
                  </a:lnTo>
                  <a:lnTo>
                    <a:pt x="460" y="772"/>
                  </a:lnTo>
                  <a:lnTo>
                    <a:pt x="444" y="766"/>
                  </a:lnTo>
                  <a:lnTo>
                    <a:pt x="430" y="762"/>
                  </a:lnTo>
                  <a:lnTo>
                    <a:pt x="322" y="764"/>
                  </a:lnTo>
                  <a:lnTo>
                    <a:pt x="310" y="762"/>
                  </a:lnTo>
                  <a:lnTo>
                    <a:pt x="298" y="758"/>
                  </a:lnTo>
                  <a:lnTo>
                    <a:pt x="278" y="748"/>
                  </a:lnTo>
                  <a:lnTo>
                    <a:pt x="262" y="736"/>
                  </a:lnTo>
                  <a:lnTo>
                    <a:pt x="248" y="724"/>
                  </a:lnTo>
                  <a:lnTo>
                    <a:pt x="220" y="720"/>
                  </a:lnTo>
                  <a:lnTo>
                    <a:pt x="198" y="712"/>
                  </a:lnTo>
                  <a:lnTo>
                    <a:pt x="176" y="704"/>
                  </a:lnTo>
                  <a:lnTo>
                    <a:pt x="158" y="692"/>
                  </a:lnTo>
                  <a:lnTo>
                    <a:pt x="156" y="686"/>
                  </a:lnTo>
                  <a:lnTo>
                    <a:pt x="154" y="680"/>
                  </a:lnTo>
                  <a:lnTo>
                    <a:pt x="148" y="670"/>
                  </a:lnTo>
                  <a:lnTo>
                    <a:pt x="138" y="662"/>
                  </a:lnTo>
                  <a:lnTo>
                    <a:pt x="118" y="658"/>
                  </a:lnTo>
                  <a:lnTo>
                    <a:pt x="100" y="654"/>
                  </a:lnTo>
                  <a:lnTo>
                    <a:pt x="84" y="648"/>
                  </a:lnTo>
                  <a:lnTo>
                    <a:pt x="70" y="640"/>
                  </a:lnTo>
                  <a:lnTo>
                    <a:pt x="62" y="638"/>
                  </a:lnTo>
                  <a:lnTo>
                    <a:pt x="54" y="634"/>
                  </a:lnTo>
                  <a:lnTo>
                    <a:pt x="42" y="624"/>
                  </a:lnTo>
                  <a:lnTo>
                    <a:pt x="32" y="610"/>
                  </a:lnTo>
                  <a:lnTo>
                    <a:pt x="24" y="596"/>
                  </a:lnTo>
                  <a:lnTo>
                    <a:pt x="18" y="580"/>
                  </a:lnTo>
                  <a:lnTo>
                    <a:pt x="12" y="566"/>
                  </a:lnTo>
                  <a:lnTo>
                    <a:pt x="6" y="542"/>
                  </a:lnTo>
                  <a:lnTo>
                    <a:pt x="0" y="412"/>
                  </a:lnTo>
                  <a:lnTo>
                    <a:pt x="14" y="388"/>
                  </a:lnTo>
                  <a:lnTo>
                    <a:pt x="18" y="376"/>
                  </a:lnTo>
                  <a:lnTo>
                    <a:pt x="22" y="366"/>
                  </a:lnTo>
                  <a:lnTo>
                    <a:pt x="20" y="352"/>
                  </a:lnTo>
                  <a:lnTo>
                    <a:pt x="16" y="340"/>
                  </a:lnTo>
                  <a:lnTo>
                    <a:pt x="12" y="332"/>
                  </a:lnTo>
                  <a:lnTo>
                    <a:pt x="10" y="328"/>
                  </a:lnTo>
                  <a:lnTo>
                    <a:pt x="22" y="326"/>
                  </a:lnTo>
                  <a:lnTo>
                    <a:pt x="26" y="328"/>
                  </a:lnTo>
                  <a:lnTo>
                    <a:pt x="32" y="330"/>
                  </a:lnTo>
                  <a:lnTo>
                    <a:pt x="42" y="330"/>
                  </a:lnTo>
                  <a:lnTo>
                    <a:pt x="50" y="320"/>
                  </a:lnTo>
                  <a:lnTo>
                    <a:pt x="52" y="314"/>
                  </a:lnTo>
                  <a:lnTo>
                    <a:pt x="60" y="312"/>
                  </a:lnTo>
                  <a:lnTo>
                    <a:pt x="66" y="312"/>
                  </a:lnTo>
                  <a:lnTo>
                    <a:pt x="72" y="316"/>
                  </a:lnTo>
                  <a:lnTo>
                    <a:pt x="78" y="320"/>
                  </a:lnTo>
                  <a:lnTo>
                    <a:pt x="90" y="330"/>
                  </a:lnTo>
                  <a:lnTo>
                    <a:pt x="98" y="336"/>
                  </a:lnTo>
                  <a:lnTo>
                    <a:pt x="108" y="342"/>
                  </a:lnTo>
                  <a:lnTo>
                    <a:pt x="128" y="342"/>
                  </a:lnTo>
                  <a:lnTo>
                    <a:pt x="140" y="340"/>
                  </a:lnTo>
                  <a:lnTo>
                    <a:pt x="150" y="336"/>
                  </a:lnTo>
                  <a:lnTo>
                    <a:pt x="158" y="326"/>
                  </a:lnTo>
                  <a:lnTo>
                    <a:pt x="158" y="300"/>
                  </a:lnTo>
                  <a:lnTo>
                    <a:pt x="148" y="286"/>
                  </a:lnTo>
                  <a:lnTo>
                    <a:pt x="138" y="274"/>
                  </a:lnTo>
                  <a:lnTo>
                    <a:pt x="136" y="270"/>
                  </a:lnTo>
                  <a:lnTo>
                    <a:pt x="136" y="264"/>
                  </a:lnTo>
                  <a:lnTo>
                    <a:pt x="136" y="258"/>
                  </a:lnTo>
                  <a:lnTo>
                    <a:pt x="140" y="252"/>
                  </a:lnTo>
                  <a:lnTo>
                    <a:pt x="168" y="236"/>
                  </a:lnTo>
                  <a:lnTo>
                    <a:pt x="180" y="224"/>
                  </a:lnTo>
                  <a:lnTo>
                    <a:pt x="184" y="212"/>
                  </a:lnTo>
                  <a:lnTo>
                    <a:pt x="188" y="200"/>
                  </a:lnTo>
                  <a:lnTo>
                    <a:pt x="186" y="192"/>
                  </a:lnTo>
                  <a:lnTo>
                    <a:pt x="184" y="184"/>
                  </a:lnTo>
                  <a:lnTo>
                    <a:pt x="178" y="178"/>
                  </a:lnTo>
                  <a:lnTo>
                    <a:pt x="172" y="174"/>
                  </a:lnTo>
                  <a:lnTo>
                    <a:pt x="160" y="164"/>
                  </a:lnTo>
                  <a:lnTo>
                    <a:pt x="152" y="150"/>
                  </a:lnTo>
                  <a:lnTo>
                    <a:pt x="142" y="138"/>
                  </a:lnTo>
                  <a:lnTo>
                    <a:pt x="132" y="128"/>
                  </a:lnTo>
                  <a:lnTo>
                    <a:pt x="126" y="126"/>
                  </a:lnTo>
                  <a:lnTo>
                    <a:pt x="122" y="126"/>
                  </a:lnTo>
                  <a:lnTo>
                    <a:pt x="120" y="120"/>
                  </a:lnTo>
                  <a:lnTo>
                    <a:pt x="116" y="114"/>
                  </a:lnTo>
                  <a:lnTo>
                    <a:pt x="114" y="110"/>
                  </a:lnTo>
                  <a:lnTo>
                    <a:pt x="114" y="104"/>
                  </a:lnTo>
                  <a:lnTo>
                    <a:pt x="118" y="98"/>
                  </a:lnTo>
                  <a:lnTo>
                    <a:pt x="118" y="92"/>
                  </a:lnTo>
                  <a:lnTo>
                    <a:pt x="118" y="86"/>
                  </a:lnTo>
                  <a:lnTo>
                    <a:pt x="116" y="80"/>
                  </a:lnTo>
                  <a:lnTo>
                    <a:pt x="110" y="70"/>
                  </a:lnTo>
                  <a:lnTo>
                    <a:pt x="104" y="66"/>
                  </a:lnTo>
                  <a:lnTo>
                    <a:pt x="104" y="58"/>
                  </a:lnTo>
                  <a:lnTo>
                    <a:pt x="120" y="56"/>
                  </a:lnTo>
                  <a:lnTo>
                    <a:pt x="138" y="52"/>
                  </a:lnTo>
                  <a:lnTo>
                    <a:pt x="176" y="50"/>
                  </a:lnTo>
                  <a:lnTo>
                    <a:pt x="214" y="46"/>
                  </a:lnTo>
                  <a:lnTo>
                    <a:pt x="234" y="42"/>
                  </a:lnTo>
                  <a:lnTo>
                    <a:pt x="252" y="38"/>
                  </a:lnTo>
                  <a:lnTo>
                    <a:pt x="280" y="24"/>
                  </a:lnTo>
                  <a:lnTo>
                    <a:pt x="310" y="12"/>
                  </a:lnTo>
                  <a:lnTo>
                    <a:pt x="324" y="6"/>
                  </a:lnTo>
                  <a:lnTo>
                    <a:pt x="340" y="4"/>
                  </a:lnTo>
                  <a:lnTo>
                    <a:pt x="358" y="0"/>
                  </a:lnTo>
                  <a:lnTo>
                    <a:pt x="378" y="0"/>
                  </a:lnTo>
                  <a:lnTo>
                    <a:pt x="400" y="10"/>
                  </a:lnTo>
                  <a:lnTo>
                    <a:pt x="430" y="8"/>
                  </a:lnTo>
                  <a:lnTo>
                    <a:pt x="462" y="10"/>
                  </a:lnTo>
                  <a:lnTo>
                    <a:pt x="478" y="10"/>
                  </a:lnTo>
                  <a:lnTo>
                    <a:pt x="494" y="12"/>
                  </a:lnTo>
                  <a:lnTo>
                    <a:pt x="510" y="16"/>
                  </a:lnTo>
                  <a:lnTo>
                    <a:pt x="526" y="22"/>
                  </a:lnTo>
                  <a:lnTo>
                    <a:pt x="604" y="72"/>
                  </a:lnTo>
                  <a:lnTo>
                    <a:pt x="612" y="84"/>
                  </a:lnTo>
                  <a:lnTo>
                    <a:pt x="638" y="104"/>
                  </a:lnTo>
                  <a:lnTo>
                    <a:pt x="654" y="114"/>
                  </a:lnTo>
                  <a:lnTo>
                    <a:pt x="676" y="122"/>
                  </a:lnTo>
                  <a:lnTo>
                    <a:pt x="706" y="122"/>
                  </a:lnTo>
                  <a:lnTo>
                    <a:pt x="720" y="110"/>
                  </a:lnTo>
                  <a:lnTo>
                    <a:pt x="722" y="94"/>
                  </a:lnTo>
                  <a:lnTo>
                    <a:pt x="720" y="80"/>
                  </a:lnTo>
                  <a:lnTo>
                    <a:pt x="718" y="68"/>
                  </a:lnTo>
                  <a:lnTo>
                    <a:pt x="716" y="58"/>
                  </a:lnTo>
                  <a:lnTo>
                    <a:pt x="720" y="56"/>
                  </a:lnTo>
                  <a:lnTo>
                    <a:pt x="724" y="54"/>
                  </a:lnTo>
                  <a:lnTo>
                    <a:pt x="736" y="52"/>
                  </a:lnTo>
                  <a:lnTo>
                    <a:pt x="762" y="52"/>
                  </a:lnTo>
                  <a:lnTo>
                    <a:pt x="792" y="72"/>
                  </a:lnTo>
                  <a:lnTo>
                    <a:pt x="822" y="80"/>
                  </a:lnTo>
                  <a:lnTo>
                    <a:pt x="858" y="84"/>
                  </a:lnTo>
                  <a:lnTo>
                    <a:pt x="898" y="104"/>
                  </a:lnTo>
                  <a:lnTo>
                    <a:pt x="930" y="128"/>
                  </a:lnTo>
                  <a:lnTo>
                    <a:pt x="930" y="132"/>
                  </a:lnTo>
                  <a:lnTo>
                    <a:pt x="940" y="140"/>
                  </a:lnTo>
                  <a:lnTo>
                    <a:pt x="952" y="142"/>
                  </a:lnTo>
                  <a:lnTo>
                    <a:pt x="964" y="140"/>
                  </a:lnTo>
                  <a:lnTo>
                    <a:pt x="992" y="136"/>
                  </a:lnTo>
                  <a:lnTo>
                    <a:pt x="1032" y="184"/>
                  </a:lnTo>
                  <a:lnTo>
                    <a:pt x="1088" y="224"/>
                  </a:lnTo>
                  <a:lnTo>
                    <a:pt x="1116" y="238"/>
                  </a:lnTo>
                  <a:lnTo>
                    <a:pt x="1166" y="238"/>
                  </a:lnTo>
                  <a:lnTo>
                    <a:pt x="1174" y="250"/>
                  </a:lnTo>
                  <a:lnTo>
                    <a:pt x="1182" y="272"/>
                  </a:lnTo>
                  <a:lnTo>
                    <a:pt x="1188" y="294"/>
                  </a:lnTo>
                  <a:lnTo>
                    <a:pt x="1194" y="316"/>
                  </a:lnTo>
                  <a:lnTo>
                    <a:pt x="1216" y="368"/>
                  </a:lnTo>
                  <a:lnTo>
                    <a:pt x="1220" y="412"/>
                  </a:lnTo>
                  <a:lnTo>
                    <a:pt x="1228" y="422"/>
                  </a:lnTo>
                  <a:lnTo>
                    <a:pt x="1234" y="436"/>
                  </a:lnTo>
                  <a:lnTo>
                    <a:pt x="1236" y="444"/>
                  </a:lnTo>
                  <a:lnTo>
                    <a:pt x="1236" y="452"/>
                  </a:lnTo>
                  <a:lnTo>
                    <a:pt x="1232" y="458"/>
                  </a:lnTo>
                  <a:lnTo>
                    <a:pt x="1226" y="466"/>
                  </a:lnTo>
                  <a:lnTo>
                    <a:pt x="1200" y="482"/>
                  </a:lnTo>
                  <a:lnTo>
                    <a:pt x="1192" y="488"/>
                  </a:lnTo>
                  <a:lnTo>
                    <a:pt x="1184" y="496"/>
                  </a:lnTo>
                  <a:lnTo>
                    <a:pt x="1172" y="514"/>
                  </a:lnTo>
                  <a:lnTo>
                    <a:pt x="1156" y="542"/>
                  </a:lnTo>
                  <a:lnTo>
                    <a:pt x="1120" y="568"/>
                  </a:lnTo>
                  <a:lnTo>
                    <a:pt x="1120" y="584"/>
                  </a:lnTo>
                  <a:lnTo>
                    <a:pt x="1154" y="614"/>
                  </a:lnTo>
                  <a:lnTo>
                    <a:pt x="1152" y="620"/>
                  </a:lnTo>
                  <a:lnTo>
                    <a:pt x="1148" y="624"/>
                  </a:lnTo>
                  <a:lnTo>
                    <a:pt x="1144" y="626"/>
                  </a:lnTo>
                  <a:lnTo>
                    <a:pt x="1138" y="628"/>
                  </a:lnTo>
                  <a:lnTo>
                    <a:pt x="1128" y="628"/>
                  </a:lnTo>
                  <a:lnTo>
                    <a:pt x="1120" y="628"/>
                  </a:lnTo>
                  <a:lnTo>
                    <a:pt x="1086" y="606"/>
                  </a:lnTo>
                  <a:lnTo>
                    <a:pt x="1052" y="604"/>
                  </a:lnTo>
                  <a:lnTo>
                    <a:pt x="1038" y="606"/>
                  </a:lnTo>
                  <a:lnTo>
                    <a:pt x="1030" y="608"/>
                  </a:lnTo>
                  <a:lnTo>
                    <a:pt x="1030" y="632"/>
                  </a:lnTo>
                  <a:lnTo>
                    <a:pt x="1030" y="642"/>
                  </a:lnTo>
                  <a:lnTo>
                    <a:pt x="1032" y="652"/>
                  </a:lnTo>
                  <a:lnTo>
                    <a:pt x="1036" y="662"/>
                  </a:lnTo>
                  <a:lnTo>
                    <a:pt x="1042" y="672"/>
                  </a:lnTo>
                  <a:lnTo>
                    <a:pt x="1052" y="682"/>
                  </a:lnTo>
                  <a:lnTo>
                    <a:pt x="1064" y="694"/>
                  </a:lnTo>
                  <a:lnTo>
                    <a:pt x="1064" y="730"/>
                  </a:lnTo>
                  <a:lnTo>
                    <a:pt x="1080" y="780"/>
                  </a:lnTo>
                  <a:lnTo>
                    <a:pt x="1078" y="788"/>
                  </a:lnTo>
                  <a:lnTo>
                    <a:pt x="1076" y="792"/>
                  </a:lnTo>
                  <a:lnTo>
                    <a:pt x="1074" y="796"/>
                  </a:lnTo>
                  <a:lnTo>
                    <a:pt x="1068" y="798"/>
                  </a:lnTo>
                  <a:lnTo>
                    <a:pt x="1058" y="800"/>
                  </a:lnTo>
                  <a:lnTo>
                    <a:pt x="1046" y="800"/>
                  </a:lnTo>
                  <a:lnTo>
                    <a:pt x="1034" y="804"/>
                  </a:lnTo>
                  <a:lnTo>
                    <a:pt x="1028" y="808"/>
                  </a:lnTo>
                  <a:lnTo>
                    <a:pt x="1014" y="818"/>
                  </a:lnTo>
                  <a:lnTo>
                    <a:pt x="1004" y="818"/>
                  </a:lnTo>
                  <a:lnTo>
                    <a:pt x="996" y="806"/>
                  </a:lnTo>
                  <a:lnTo>
                    <a:pt x="968" y="804"/>
                  </a:lnTo>
                  <a:lnTo>
                    <a:pt x="968" y="798"/>
                  </a:lnTo>
                  <a:lnTo>
                    <a:pt x="964" y="794"/>
                  </a:lnTo>
                  <a:lnTo>
                    <a:pt x="956" y="788"/>
                  </a:lnTo>
                  <a:lnTo>
                    <a:pt x="936" y="786"/>
                  </a:lnTo>
                  <a:lnTo>
                    <a:pt x="934" y="792"/>
                  </a:lnTo>
                  <a:lnTo>
                    <a:pt x="926" y="796"/>
                  </a:lnTo>
                  <a:lnTo>
                    <a:pt x="920" y="800"/>
                  </a:lnTo>
                  <a:lnTo>
                    <a:pt x="914" y="800"/>
                  </a:lnTo>
                  <a:lnTo>
                    <a:pt x="908" y="786"/>
                  </a:lnTo>
                  <a:lnTo>
                    <a:pt x="878" y="780"/>
                  </a:lnTo>
                  <a:lnTo>
                    <a:pt x="836" y="732"/>
                  </a:lnTo>
                  <a:lnTo>
                    <a:pt x="830" y="722"/>
                  </a:lnTo>
                  <a:lnTo>
                    <a:pt x="830" y="710"/>
                  </a:lnTo>
                  <a:lnTo>
                    <a:pt x="828" y="698"/>
                  </a:lnTo>
                  <a:lnTo>
                    <a:pt x="824" y="690"/>
                  </a:lnTo>
                  <a:lnTo>
                    <a:pt x="820" y="682"/>
                  </a:lnTo>
                  <a:lnTo>
                    <a:pt x="808" y="670"/>
                  </a:lnTo>
                  <a:lnTo>
                    <a:pt x="796" y="658"/>
                  </a:lnTo>
                  <a:lnTo>
                    <a:pt x="778" y="654"/>
                  </a:lnTo>
                  <a:lnTo>
                    <a:pt x="758" y="652"/>
                  </a:lnTo>
                  <a:lnTo>
                    <a:pt x="724" y="654"/>
                  </a:lnTo>
                  <a:lnTo>
                    <a:pt x="706" y="656"/>
                  </a:lnTo>
                  <a:lnTo>
                    <a:pt x="702" y="660"/>
                  </a:lnTo>
                  <a:lnTo>
                    <a:pt x="700" y="662"/>
                  </a:lnTo>
                  <a:lnTo>
                    <a:pt x="698" y="674"/>
                  </a:lnTo>
                  <a:lnTo>
                    <a:pt x="698" y="694"/>
                  </a:lnTo>
                  <a:lnTo>
                    <a:pt x="722" y="726"/>
                  </a:lnTo>
                  <a:lnTo>
                    <a:pt x="722" y="746"/>
                  </a:lnTo>
                  <a:lnTo>
                    <a:pt x="712" y="758"/>
                  </a:lnTo>
                  <a:lnTo>
                    <a:pt x="700" y="772"/>
                  </a:lnTo>
                  <a:lnTo>
                    <a:pt x="696" y="778"/>
                  </a:lnTo>
                  <a:lnTo>
                    <a:pt x="694" y="786"/>
                  </a:lnTo>
                  <a:lnTo>
                    <a:pt x="694" y="796"/>
                  </a:lnTo>
                  <a:lnTo>
                    <a:pt x="698" y="804"/>
                  </a:lnTo>
                  <a:lnTo>
                    <a:pt x="698" y="810"/>
                  </a:lnTo>
                  <a:lnTo>
                    <a:pt x="694" y="818"/>
                  </a:lnTo>
                  <a:lnTo>
                    <a:pt x="684" y="834"/>
                  </a:lnTo>
                  <a:lnTo>
                    <a:pt x="664" y="862"/>
                  </a:lnTo>
                  <a:lnTo>
                    <a:pt x="658" y="870"/>
                  </a:lnTo>
                  <a:lnTo>
                    <a:pt x="652" y="878"/>
                  </a:lnTo>
                  <a:lnTo>
                    <a:pt x="644" y="882"/>
                  </a:lnTo>
                  <a:lnTo>
                    <a:pt x="634" y="886"/>
                  </a:lnTo>
                  <a:lnTo>
                    <a:pt x="624" y="898"/>
                  </a:lnTo>
                  <a:lnTo>
                    <a:pt x="618" y="896"/>
                  </a:lnTo>
                  <a:lnTo>
                    <a:pt x="612" y="896"/>
                  </a:lnTo>
                  <a:lnTo>
                    <a:pt x="608" y="890"/>
                  </a:lnTo>
                  <a:lnTo>
                    <a:pt x="604" y="884"/>
                  </a:lnTo>
                  <a:lnTo>
                    <a:pt x="604" y="880"/>
                  </a:lnTo>
                  <a:lnTo>
                    <a:pt x="598" y="878"/>
                  </a:lnTo>
                  <a:lnTo>
                    <a:pt x="594" y="876"/>
                  </a:lnTo>
                  <a:lnTo>
                    <a:pt x="582" y="876"/>
                  </a:lnTo>
                  <a:lnTo>
                    <a:pt x="568" y="880"/>
                  </a:lnTo>
                  <a:lnTo>
                    <a:pt x="560" y="892"/>
                  </a:lnTo>
                  <a:lnTo>
                    <a:pt x="556" y="896"/>
                  </a:lnTo>
                  <a:lnTo>
                    <a:pt x="552" y="90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3" name="Freeform 29"/>
            <p:cNvSpPr/>
            <p:nvPr/>
          </p:nvSpPr>
          <p:spPr bwMode="auto">
            <a:xfrm>
              <a:off x="5676900" y="2717800"/>
              <a:ext cx="539750" cy="1085850"/>
            </a:xfrm>
            <a:custGeom>
              <a:avLst/>
              <a:gdLst>
                <a:gd name="T0" fmla="*/ 24 w 340"/>
                <a:gd name="T1" fmla="*/ 676 h 684"/>
                <a:gd name="T2" fmla="*/ 10 w 340"/>
                <a:gd name="T3" fmla="*/ 654 h 684"/>
                <a:gd name="T4" fmla="*/ 10 w 340"/>
                <a:gd name="T5" fmla="*/ 624 h 684"/>
                <a:gd name="T6" fmla="*/ 18 w 340"/>
                <a:gd name="T7" fmla="*/ 560 h 684"/>
                <a:gd name="T8" fmla="*/ 0 w 340"/>
                <a:gd name="T9" fmla="*/ 514 h 684"/>
                <a:gd name="T10" fmla="*/ 8 w 340"/>
                <a:gd name="T11" fmla="*/ 426 h 684"/>
                <a:gd name="T12" fmla="*/ 30 w 340"/>
                <a:gd name="T13" fmla="*/ 386 h 684"/>
                <a:gd name="T14" fmla="*/ 24 w 340"/>
                <a:gd name="T15" fmla="*/ 326 h 684"/>
                <a:gd name="T16" fmla="*/ 22 w 340"/>
                <a:gd name="T17" fmla="*/ 282 h 684"/>
                <a:gd name="T18" fmla="*/ 44 w 340"/>
                <a:gd name="T19" fmla="*/ 248 h 684"/>
                <a:gd name="T20" fmla="*/ 50 w 340"/>
                <a:gd name="T21" fmla="*/ 218 h 684"/>
                <a:gd name="T22" fmla="*/ 64 w 340"/>
                <a:gd name="T23" fmla="*/ 170 h 684"/>
                <a:gd name="T24" fmla="*/ 70 w 340"/>
                <a:gd name="T25" fmla="*/ 150 h 684"/>
                <a:gd name="T26" fmla="*/ 94 w 340"/>
                <a:gd name="T27" fmla="*/ 122 h 684"/>
                <a:gd name="T28" fmla="*/ 128 w 340"/>
                <a:gd name="T29" fmla="*/ 82 h 684"/>
                <a:gd name="T30" fmla="*/ 152 w 340"/>
                <a:gd name="T31" fmla="*/ 58 h 684"/>
                <a:gd name="T32" fmla="*/ 170 w 340"/>
                <a:gd name="T33" fmla="*/ 40 h 684"/>
                <a:gd name="T34" fmla="*/ 224 w 340"/>
                <a:gd name="T35" fmla="*/ 40 h 684"/>
                <a:gd name="T36" fmla="*/ 238 w 340"/>
                <a:gd name="T37" fmla="*/ 32 h 684"/>
                <a:gd name="T38" fmla="*/ 270 w 340"/>
                <a:gd name="T39" fmla="*/ 20 h 684"/>
                <a:gd name="T40" fmla="*/ 290 w 340"/>
                <a:gd name="T41" fmla="*/ 0 h 684"/>
                <a:gd name="T42" fmla="*/ 308 w 340"/>
                <a:gd name="T43" fmla="*/ 12 h 684"/>
                <a:gd name="T44" fmla="*/ 290 w 340"/>
                <a:gd name="T45" fmla="*/ 34 h 684"/>
                <a:gd name="T46" fmla="*/ 276 w 340"/>
                <a:gd name="T47" fmla="*/ 54 h 684"/>
                <a:gd name="T48" fmla="*/ 286 w 340"/>
                <a:gd name="T49" fmla="*/ 64 h 684"/>
                <a:gd name="T50" fmla="*/ 310 w 340"/>
                <a:gd name="T51" fmla="*/ 82 h 684"/>
                <a:gd name="T52" fmla="*/ 340 w 340"/>
                <a:gd name="T53" fmla="*/ 124 h 684"/>
                <a:gd name="T54" fmla="*/ 328 w 340"/>
                <a:gd name="T55" fmla="*/ 158 h 684"/>
                <a:gd name="T56" fmla="*/ 290 w 340"/>
                <a:gd name="T57" fmla="*/ 186 h 684"/>
                <a:gd name="T58" fmla="*/ 268 w 340"/>
                <a:gd name="T59" fmla="*/ 228 h 684"/>
                <a:gd name="T60" fmla="*/ 274 w 340"/>
                <a:gd name="T61" fmla="*/ 256 h 684"/>
                <a:gd name="T62" fmla="*/ 300 w 340"/>
                <a:gd name="T63" fmla="*/ 278 h 684"/>
                <a:gd name="T64" fmla="*/ 320 w 340"/>
                <a:gd name="T65" fmla="*/ 312 h 684"/>
                <a:gd name="T66" fmla="*/ 328 w 340"/>
                <a:gd name="T67" fmla="*/ 344 h 684"/>
                <a:gd name="T68" fmla="*/ 316 w 340"/>
                <a:gd name="T69" fmla="*/ 384 h 684"/>
                <a:gd name="T70" fmla="*/ 298 w 340"/>
                <a:gd name="T71" fmla="*/ 412 h 684"/>
                <a:gd name="T72" fmla="*/ 276 w 340"/>
                <a:gd name="T73" fmla="*/ 436 h 684"/>
                <a:gd name="T74" fmla="*/ 298 w 340"/>
                <a:gd name="T75" fmla="*/ 474 h 684"/>
                <a:gd name="T76" fmla="*/ 302 w 340"/>
                <a:gd name="T77" fmla="*/ 506 h 684"/>
                <a:gd name="T78" fmla="*/ 296 w 340"/>
                <a:gd name="T79" fmla="*/ 544 h 684"/>
                <a:gd name="T80" fmla="*/ 236 w 340"/>
                <a:gd name="T81" fmla="*/ 602 h 684"/>
                <a:gd name="T82" fmla="*/ 164 w 340"/>
                <a:gd name="T83" fmla="*/ 620 h 684"/>
                <a:gd name="T84" fmla="*/ 112 w 340"/>
                <a:gd name="T85" fmla="*/ 644 h 684"/>
                <a:gd name="T86" fmla="*/ 66 w 340"/>
                <a:gd name="T87" fmla="*/ 664 h 684"/>
                <a:gd name="T88" fmla="*/ 48 w 340"/>
                <a:gd name="T89" fmla="*/ 678 h 6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0" h="684">
                  <a:moveTo>
                    <a:pt x="32" y="684"/>
                  </a:moveTo>
                  <a:lnTo>
                    <a:pt x="32" y="684"/>
                  </a:lnTo>
                  <a:lnTo>
                    <a:pt x="24" y="676"/>
                  </a:lnTo>
                  <a:lnTo>
                    <a:pt x="16" y="668"/>
                  </a:lnTo>
                  <a:lnTo>
                    <a:pt x="12" y="662"/>
                  </a:lnTo>
                  <a:lnTo>
                    <a:pt x="10" y="654"/>
                  </a:lnTo>
                  <a:lnTo>
                    <a:pt x="10" y="638"/>
                  </a:lnTo>
                  <a:lnTo>
                    <a:pt x="10" y="624"/>
                  </a:lnTo>
                  <a:lnTo>
                    <a:pt x="20" y="594"/>
                  </a:lnTo>
                  <a:lnTo>
                    <a:pt x="18" y="560"/>
                  </a:lnTo>
                  <a:lnTo>
                    <a:pt x="0" y="514"/>
                  </a:lnTo>
                  <a:lnTo>
                    <a:pt x="0" y="440"/>
                  </a:lnTo>
                  <a:lnTo>
                    <a:pt x="8" y="426"/>
                  </a:lnTo>
                  <a:lnTo>
                    <a:pt x="16" y="412"/>
                  </a:lnTo>
                  <a:lnTo>
                    <a:pt x="30" y="386"/>
                  </a:lnTo>
                  <a:lnTo>
                    <a:pt x="30" y="358"/>
                  </a:lnTo>
                  <a:lnTo>
                    <a:pt x="24" y="326"/>
                  </a:lnTo>
                  <a:lnTo>
                    <a:pt x="22" y="310"/>
                  </a:lnTo>
                  <a:lnTo>
                    <a:pt x="20" y="296"/>
                  </a:lnTo>
                  <a:lnTo>
                    <a:pt x="22" y="282"/>
                  </a:lnTo>
                  <a:lnTo>
                    <a:pt x="24" y="270"/>
                  </a:lnTo>
                  <a:lnTo>
                    <a:pt x="32" y="258"/>
                  </a:lnTo>
                  <a:lnTo>
                    <a:pt x="44" y="248"/>
                  </a:lnTo>
                  <a:lnTo>
                    <a:pt x="48" y="232"/>
                  </a:lnTo>
                  <a:lnTo>
                    <a:pt x="50" y="218"/>
                  </a:lnTo>
                  <a:lnTo>
                    <a:pt x="52" y="192"/>
                  </a:lnTo>
                  <a:lnTo>
                    <a:pt x="64" y="170"/>
                  </a:lnTo>
                  <a:lnTo>
                    <a:pt x="66" y="158"/>
                  </a:lnTo>
                  <a:lnTo>
                    <a:pt x="70" y="150"/>
                  </a:lnTo>
                  <a:lnTo>
                    <a:pt x="74" y="142"/>
                  </a:lnTo>
                  <a:lnTo>
                    <a:pt x="80" y="134"/>
                  </a:lnTo>
                  <a:lnTo>
                    <a:pt x="94" y="122"/>
                  </a:lnTo>
                  <a:lnTo>
                    <a:pt x="110" y="110"/>
                  </a:lnTo>
                  <a:lnTo>
                    <a:pt x="128" y="82"/>
                  </a:lnTo>
                  <a:lnTo>
                    <a:pt x="140" y="68"/>
                  </a:lnTo>
                  <a:lnTo>
                    <a:pt x="146" y="62"/>
                  </a:lnTo>
                  <a:lnTo>
                    <a:pt x="152" y="58"/>
                  </a:lnTo>
                  <a:lnTo>
                    <a:pt x="170" y="40"/>
                  </a:lnTo>
                  <a:lnTo>
                    <a:pt x="204" y="42"/>
                  </a:lnTo>
                  <a:lnTo>
                    <a:pt x="214" y="42"/>
                  </a:lnTo>
                  <a:lnTo>
                    <a:pt x="224" y="40"/>
                  </a:lnTo>
                  <a:lnTo>
                    <a:pt x="232" y="38"/>
                  </a:lnTo>
                  <a:lnTo>
                    <a:pt x="238" y="32"/>
                  </a:lnTo>
                  <a:lnTo>
                    <a:pt x="250" y="30"/>
                  </a:lnTo>
                  <a:lnTo>
                    <a:pt x="260" y="26"/>
                  </a:lnTo>
                  <a:lnTo>
                    <a:pt x="270" y="20"/>
                  </a:lnTo>
                  <a:lnTo>
                    <a:pt x="282" y="10"/>
                  </a:lnTo>
                  <a:lnTo>
                    <a:pt x="290" y="0"/>
                  </a:lnTo>
                  <a:lnTo>
                    <a:pt x="308" y="12"/>
                  </a:lnTo>
                  <a:lnTo>
                    <a:pt x="306" y="18"/>
                  </a:lnTo>
                  <a:lnTo>
                    <a:pt x="302" y="24"/>
                  </a:lnTo>
                  <a:lnTo>
                    <a:pt x="290" y="34"/>
                  </a:lnTo>
                  <a:lnTo>
                    <a:pt x="284" y="40"/>
                  </a:lnTo>
                  <a:lnTo>
                    <a:pt x="280" y="46"/>
                  </a:lnTo>
                  <a:lnTo>
                    <a:pt x="276" y="54"/>
                  </a:lnTo>
                  <a:lnTo>
                    <a:pt x="278" y="62"/>
                  </a:lnTo>
                  <a:lnTo>
                    <a:pt x="286" y="64"/>
                  </a:lnTo>
                  <a:lnTo>
                    <a:pt x="296" y="68"/>
                  </a:lnTo>
                  <a:lnTo>
                    <a:pt x="302" y="74"/>
                  </a:lnTo>
                  <a:lnTo>
                    <a:pt x="310" y="82"/>
                  </a:lnTo>
                  <a:lnTo>
                    <a:pt x="324" y="100"/>
                  </a:lnTo>
                  <a:lnTo>
                    <a:pt x="340" y="124"/>
                  </a:lnTo>
                  <a:lnTo>
                    <a:pt x="340" y="142"/>
                  </a:lnTo>
                  <a:lnTo>
                    <a:pt x="328" y="158"/>
                  </a:lnTo>
                  <a:lnTo>
                    <a:pt x="318" y="168"/>
                  </a:lnTo>
                  <a:lnTo>
                    <a:pt x="290" y="186"/>
                  </a:lnTo>
                  <a:lnTo>
                    <a:pt x="280" y="202"/>
                  </a:lnTo>
                  <a:lnTo>
                    <a:pt x="272" y="218"/>
                  </a:lnTo>
                  <a:lnTo>
                    <a:pt x="268" y="228"/>
                  </a:lnTo>
                  <a:lnTo>
                    <a:pt x="268" y="238"/>
                  </a:lnTo>
                  <a:lnTo>
                    <a:pt x="268" y="248"/>
                  </a:lnTo>
                  <a:lnTo>
                    <a:pt x="274" y="256"/>
                  </a:lnTo>
                  <a:lnTo>
                    <a:pt x="300" y="278"/>
                  </a:lnTo>
                  <a:lnTo>
                    <a:pt x="308" y="290"/>
                  </a:lnTo>
                  <a:lnTo>
                    <a:pt x="316" y="302"/>
                  </a:lnTo>
                  <a:lnTo>
                    <a:pt x="320" y="312"/>
                  </a:lnTo>
                  <a:lnTo>
                    <a:pt x="324" y="320"/>
                  </a:lnTo>
                  <a:lnTo>
                    <a:pt x="326" y="332"/>
                  </a:lnTo>
                  <a:lnTo>
                    <a:pt x="328" y="344"/>
                  </a:lnTo>
                  <a:lnTo>
                    <a:pt x="322" y="364"/>
                  </a:lnTo>
                  <a:lnTo>
                    <a:pt x="316" y="384"/>
                  </a:lnTo>
                  <a:lnTo>
                    <a:pt x="308" y="398"/>
                  </a:lnTo>
                  <a:lnTo>
                    <a:pt x="298" y="412"/>
                  </a:lnTo>
                  <a:lnTo>
                    <a:pt x="286" y="426"/>
                  </a:lnTo>
                  <a:lnTo>
                    <a:pt x="276" y="436"/>
                  </a:lnTo>
                  <a:lnTo>
                    <a:pt x="274" y="448"/>
                  </a:lnTo>
                  <a:lnTo>
                    <a:pt x="298" y="474"/>
                  </a:lnTo>
                  <a:lnTo>
                    <a:pt x="302" y="488"/>
                  </a:lnTo>
                  <a:lnTo>
                    <a:pt x="302" y="506"/>
                  </a:lnTo>
                  <a:lnTo>
                    <a:pt x="300" y="524"/>
                  </a:lnTo>
                  <a:lnTo>
                    <a:pt x="296" y="544"/>
                  </a:lnTo>
                  <a:lnTo>
                    <a:pt x="282" y="560"/>
                  </a:lnTo>
                  <a:lnTo>
                    <a:pt x="268" y="574"/>
                  </a:lnTo>
                  <a:lnTo>
                    <a:pt x="236" y="602"/>
                  </a:lnTo>
                  <a:lnTo>
                    <a:pt x="164" y="620"/>
                  </a:lnTo>
                  <a:lnTo>
                    <a:pt x="146" y="632"/>
                  </a:lnTo>
                  <a:lnTo>
                    <a:pt x="128" y="640"/>
                  </a:lnTo>
                  <a:lnTo>
                    <a:pt x="112" y="644"/>
                  </a:lnTo>
                  <a:lnTo>
                    <a:pt x="92" y="648"/>
                  </a:lnTo>
                  <a:lnTo>
                    <a:pt x="66" y="664"/>
                  </a:lnTo>
                  <a:lnTo>
                    <a:pt x="56" y="672"/>
                  </a:lnTo>
                  <a:lnTo>
                    <a:pt x="48" y="678"/>
                  </a:lnTo>
                  <a:lnTo>
                    <a:pt x="32" y="68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4" name="Freeform 30"/>
            <p:cNvSpPr/>
            <p:nvPr/>
          </p:nvSpPr>
          <p:spPr bwMode="auto">
            <a:xfrm>
              <a:off x="6384925" y="3101975"/>
              <a:ext cx="1016000" cy="679450"/>
            </a:xfrm>
            <a:custGeom>
              <a:avLst/>
              <a:gdLst>
                <a:gd name="T0" fmla="*/ 42 w 640"/>
                <a:gd name="T1" fmla="*/ 410 h 428"/>
                <a:gd name="T2" fmla="*/ 0 w 640"/>
                <a:gd name="T3" fmla="*/ 372 h 428"/>
                <a:gd name="T4" fmla="*/ 26 w 640"/>
                <a:gd name="T5" fmla="*/ 338 h 428"/>
                <a:gd name="T6" fmla="*/ 38 w 640"/>
                <a:gd name="T7" fmla="*/ 322 h 428"/>
                <a:gd name="T8" fmla="*/ 26 w 640"/>
                <a:gd name="T9" fmla="*/ 244 h 428"/>
                <a:gd name="T10" fmla="*/ 12 w 640"/>
                <a:gd name="T11" fmla="*/ 208 h 428"/>
                <a:gd name="T12" fmla="*/ 20 w 640"/>
                <a:gd name="T13" fmla="*/ 174 h 428"/>
                <a:gd name="T14" fmla="*/ 42 w 640"/>
                <a:gd name="T15" fmla="*/ 144 h 428"/>
                <a:gd name="T16" fmla="*/ 76 w 640"/>
                <a:gd name="T17" fmla="*/ 106 h 428"/>
                <a:gd name="T18" fmla="*/ 104 w 640"/>
                <a:gd name="T19" fmla="*/ 80 h 428"/>
                <a:gd name="T20" fmla="*/ 150 w 640"/>
                <a:gd name="T21" fmla="*/ 52 h 428"/>
                <a:gd name="T22" fmla="*/ 210 w 640"/>
                <a:gd name="T23" fmla="*/ 38 h 428"/>
                <a:gd name="T24" fmla="*/ 236 w 640"/>
                <a:gd name="T25" fmla="*/ 38 h 428"/>
                <a:gd name="T26" fmla="*/ 268 w 640"/>
                <a:gd name="T27" fmla="*/ 16 h 428"/>
                <a:gd name="T28" fmla="*/ 294 w 640"/>
                <a:gd name="T29" fmla="*/ 12 h 428"/>
                <a:gd name="T30" fmla="*/ 308 w 640"/>
                <a:gd name="T31" fmla="*/ 36 h 428"/>
                <a:gd name="T32" fmla="*/ 308 w 640"/>
                <a:gd name="T33" fmla="*/ 80 h 428"/>
                <a:gd name="T34" fmla="*/ 360 w 640"/>
                <a:gd name="T35" fmla="*/ 108 h 428"/>
                <a:gd name="T36" fmla="*/ 384 w 640"/>
                <a:gd name="T37" fmla="*/ 110 h 428"/>
                <a:gd name="T38" fmla="*/ 432 w 640"/>
                <a:gd name="T39" fmla="*/ 38 h 428"/>
                <a:gd name="T40" fmla="*/ 452 w 640"/>
                <a:gd name="T41" fmla="*/ 24 h 428"/>
                <a:gd name="T42" fmla="*/ 492 w 640"/>
                <a:gd name="T43" fmla="*/ 16 h 428"/>
                <a:gd name="T44" fmla="*/ 536 w 640"/>
                <a:gd name="T45" fmla="*/ 34 h 428"/>
                <a:gd name="T46" fmla="*/ 640 w 640"/>
                <a:gd name="T47" fmla="*/ 36 h 428"/>
                <a:gd name="T48" fmla="*/ 636 w 640"/>
                <a:gd name="T49" fmla="*/ 46 h 428"/>
                <a:gd name="T50" fmla="*/ 632 w 640"/>
                <a:gd name="T51" fmla="*/ 76 h 428"/>
                <a:gd name="T52" fmla="*/ 570 w 640"/>
                <a:gd name="T53" fmla="*/ 96 h 428"/>
                <a:gd name="T54" fmla="*/ 514 w 640"/>
                <a:gd name="T55" fmla="*/ 136 h 428"/>
                <a:gd name="T56" fmla="*/ 500 w 640"/>
                <a:gd name="T57" fmla="*/ 160 h 428"/>
                <a:gd name="T58" fmla="*/ 472 w 640"/>
                <a:gd name="T59" fmla="*/ 178 h 428"/>
                <a:gd name="T60" fmla="*/ 446 w 640"/>
                <a:gd name="T61" fmla="*/ 188 h 428"/>
                <a:gd name="T62" fmla="*/ 438 w 640"/>
                <a:gd name="T63" fmla="*/ 228 h 428"/>
                <a:gd name="T64" fmla="*/ 418 w 640"/>
                <a:gd name="T65" fmla="*/ 252 h 428"/>
                <a:gd name="T66" fmla="*/ 400 w 640"/>
                <a:gd name="T67" fmla="*/ 276 h 428"/>
                <a:gd name="T68" fmla="*/ 390 w 640"/>
                <a:gd name="T69" fmla="*/ 324 h 428"/>
                <a:gd name="T70" fmla="*/ 374 w 640"/>
                <a:gd name="T71" fmla="*/ 326 h 428"/>
                <a:gd name="T72" fmla="*/ 350 w 640"/>
                <a:gd name="T73" fmla="*/ 342 h 428"/>
                <a:gd name="T74" fmla="*/ 338 w 640"/>
                <a:gd name="T75" fmla="*/ 366 h 428"/>
                <a:gd name="T76" fmla="*/ 322 w 640"/>
                <a:gd name="T77" fmla="*/ 400 h 428"/>
                <a:gd name="T78" fmla="*/ 314 w 640"/>
                <a:gd name="T79" fmla="*/ 400 h 428"/>
                <a:gd name="T80" fmla="*/ 304 w 640"/>
                <a:gd name="T81" fmla="*/ 392 h 428"/>
                <a:gd name="T82" fmla="*/ 274 w 640"/>
                <a:gd name="T83" fmla="*/ 404 h 428"/>
                <a:gd name="T84" fmla="*/ 250 w 640"/>
                <a:gd name="T85" fmla="*/ 422 h 428"/>
                <a:gd name="T86" fmla="*/ 214 w 640"/>
                <a:gd name="T87" fmla="*/ 416 h 428"/>
                <a:gd name="T88" fmla="*/ 208 w 640"/>
                <a:gd name="T89" fmla="*/ 404 h 428"/>
                <a:gd name="T90" fmla="*/ 142 w 640"/>
                <a:gd name="T91" fmla="*/ 362 h 428"/>
                <a:gd name="T92" fmla="*/ 138 w 640"/>
                <a:gd name="T93" fmla="*/ 380 h 428"/>
                <a:gd name="T94" fmla="*/ 126 w 640"/>
                <a:gd name="T95" fmla="*/ 406 h 428"/>
                <a:gd name="T96" fmla="*/ 108 w 640"/>
                <a:gd name="T97" fmla="*/ 418 h 428"/>
                <a:gd name="T98" fmla="*/ 86 w 640"/>
                <a:gd name="T99" fmla="*/ 422 h 4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40" h="428">
                  <a:moveTo>
                    <a:pt x="70" y="428"/>
                  </a:moveTo>
                  <a:lnTo>
                    <a:pt x="70" y="428"/>
                  </a:lnTo>
                  <a:lnTo>
                    <a:pt x="42" y="410"/>
                  </a:lnTo>
                  <a:lnTo>
                    <a:pt x="0" y="372"/>
                  </a:lnTo>
                  <a:lnTo>
                    <a:pt x="10" y="352"/>
                  </a:lnTo>
                  <a:lnTo>
                    <a:pt x="26" y="338"/>
                  </a:lnTo>
                  <a:lnTo>
                    <a:pt x="32" y="330"/>
                  </a:lnTo>
                  <a:lnTo>
                    <a:pt x="38" y="322"/>
                  </a:lnTo>
                  <a:lnTo>
                    <a:pt x="38" y="288"/>
                  </a:lnTo>
                  <a:lnTo>
                    <a:pt x="26" y="244"/>
                  </a:lnTo>
                  <a:lnTo>
                    <a:pt x="18" y="220"/>
                  </a:lnTo>
                  <a:lnTo>
                    <a:pt x="12" y="208"/>
                  </a:lnTo>
                  <a:lnTo>
                    <a:pt x="12" y="186"/>
                  </a:lnTo>
                  <a:lnTo>
                    <a:pt x="14" y="180"/>
                  </a:lnTo>
                  <a:lnTo>
                    <a:pt x="20" y="174"/>
                  </a:lnTo>
                  <a:lnTo>
                    <a:pt x="30" y="156"/>
                  </a:lnTo>
                  <a:lnTo>
                    <a:pt x="42" y="144"/>
                  </a:lnTo>
                  <a:lnTo>
                    <a:pt x="68" y="118"/>
                  </a:lnTo>
                  <a:lnTo>
                    <a:pt x="76" y="106"/>
                  </a:lnTo>
                  <a:lnTo>
                    <a:pt x="84" y="96"/>
                  </a:lnTo>
                  <a:lnTo>
                    <a:pt x="92" y="88"/>
                  </a:lnTo>
                  <a:lnTo>
                    <a:pt x="104" y="80"/>
                  </a:lnTo>
                  <a:lnTo>
                    <a:pt x="126" y="66"/>
                  </a:lnTo>
                  <a:lnTo>
                    <a:pt x="150" y="52"/>
                  </a:lnTo>
                  <a:lnTo>
                    <a:pt x="202" y="0"/>
                  </a:lnTo>
                  <a:lnTo>
                    <a:pt x="210" y="38"/>
                  </a:lnTo>
                  <a:lnTo>
                    <a:pt x="236" y="38"/>
                  </a:lnTo>
                  <a:lnTo>
                    <a:pt x="248" y="16"/>
                  </a:lnTo>
                  <a:lnTo>
                    <a:pt x="268" y="16"/>
                  </a:lnTo>
                  <a:lnTo>
                    <a:pt x="282" y="16"/>
                  </a:lnTo>
                  <a:lnTo>
                    <a:pt x="294" y="12"/>
                  </a:lnTo>
                  <a:lnTo>
                    <a:pt x="294" y="16"/>
                  </a:lnTo>
                  <a:lnTo>
                    <a:pt x="298" y="22"/>
                  </a:lnTo>
                  <a:lnTo>
                    <a:pt x="308" y="36"/>
                  </a:lnTo>
                  <a:lnTo>
                    <a:pt x="308" y="80"/>
                  </a:lnTo>
                  <a:lnTo>
                    <a:pt x="322" y="90"/>
                  </a:lnTo>
                  <a:lnTo>
                    <a:pt x="340" y="100"/>
                  </a:lnTo>
                  <a:lnTo>
                    <a:pt x="360" y="108"/>
                  </a:lnTo>
                  <a:lnTo>
                    <a:pt x="372" y="110"/>
                  </a:lnTo>
                  <a:lnTo>
                    <a:pt x="384" y="110"/>
                  </a:lnTo>
                  <a:lnTo>
                    <a:pt x="424" y="48"/>
                  </a:lnTo>
                  <a:lnTo>
                    <a:pt x="432" y="38"/>
                  </a:lnTo>
                  <a:lnTo>
                    <a:pt x="440" y="30"/>
                  </a:lnTo>
                  <a:lnTo>
                    <a:pt x="452" y="24"/>
                  </a:lnTo>
                  <a:lnTo>
                    <a:pt x="462" y="18"/>
                  </a:lnTo>
                  <a:lnTo>
                    <a:pt x="476" y="16"/>
                  </a:lnTo>
                  <a:lnTo>
                    <a:pt x="492" y="16"/>
                  </a:lnTo>
                  <a:lnTo>
                    <a:pt x="536" y="34"/>
                  </a:lnTo>
                  <a:lnTo>
                    <a:pt x="632" y="32"/>
                  </a:lnTo>
                  <a:lnTo>
                    <a:pt x="640" y="36"/>
                  </a:lnTo>
                  <a:lnTo>
                    <a:pt x="636" y="40"/>
                  </a:lnTo>
                  <a:lnTo>
                    <a:pt x="636" y="46"/>
                  </a:lnTo>
                  <a:lnTo>
                    <a:pt x="632" y="76"/>
                  </a:lnTo>
                  <a:lnTo>
                    <a:pt x="598" y="80"/>
                  </a:lnTo>
                  <a:lnTo>
                    <a:pt x="570" y="96"/>
                  </a:lnTo>
                  <a:lnTo>
                    <a:pt x="540" y="114"/>
                  </a:lnTo>
                  <a:lnTo>
                    <a:pt x="526" y="124"/>
                  </a:lnTo>
                  <a:lnTo>
                    <a:pt x="514" y="136"/>
                  </a:lnTo>
                  <a:lnTo>
                    <a:pt x="506" y="148"/>
                  </a:lnTo>
                  <a:lnTo>
                    <a:pt x="500" y="160"/>
                  </a:lnTo>
                  <a:lnTo>
                    <a:pt x="478" y="170"/>
                  </a:lnTo>
                  <a:lnTo>
                    <a:pt x="472" y="178"/>
                  </a:lnTo>
                  <a:lnTo>
                    <a:pt x="464" y="182"/>
                  </a:lnTo>
                  <a:lnTo>
                    <a:pt x="446" y="188"/>
                  </a:lnTo>
                  <a:lnTo>
                    <a:pt x="440" y="194"/>
                  </a:lnTo>
                  <a:lnTo>
                    <a:pt x="438" y="228"/>
                  </a:lnTo>
                  <a:lnTo>
                    <a:pt x="430" y="240"/>
                  </a:lnTo>
                  <a:lnTo>
                    <a:pt x="418" y="252"/>
                  </a:lnTo>
                  <a:lnTo>
                    <a:pt x="408" y="264"/>
                  </a:lnTo>
                  <a:lnTo>
                    <a:pt x="400" y="276"/>
                  </a:lnTo>
                  <a:lnTo>
                    <a:pt x="400" y="298"/>
                  </a:lnTo>
                  <a:lnTo>
                    <a:pt x="396" y="312"/>
                  </a:lnTo>
                  <a:lnTo>
                    <a:pt x="390" y="324"/>
                  </a:lnTo>
                  <a:lnTo>
                    <a:pt x="382" y="324"/>
                  </a:lnTo>
                  <a:lnTo>
                    <a:pt x="374" y="326"/>
                  </a:lnTo>
                  <a:lnTo>
                    <a:pt x="366" y="328"/>
                  </a:lnTo>
                  <a:lnTo>
                    <a:pt x="360" y="332"/>
                  </a:lnTo>
                  <a:lnTo>
                    <a:pt x="350" y="342"/>
                  </a:lnTo>
                  <a:lnTo>
                    <a:pt x="342" y="352"/>
                  </a:lnTo>
                  <a:lnTo>
                    <a:pt x="338" y="366"/>
                  </a:lnTo>
                  <a:lnTo>
                    <a:pt x="334" y="380"/>
                  </a:lnTo>
                  <a:lnTo>
                    <a:pt x="326" y="394"/>
                  </a:lnTo>
                  <a:lnTo>
                    <a:pt x="322" y="400"/>
                  </a:lnTo>
                  <a:lnTo>
                    <a:pt x="314" y="404"/>
                  </a:lnTo>
                  <a:lnTo>
                    <a:pt x="314" y="400"/>
                  </a:lnTo>
                  <a:lnTo>
                    <a:pt x="304" y="392"/>
                  </a:lnTo>
                  <a:lnTo>
                    <a:pt x="286" y="390"/>
                  </a:lnTo>
                  <a:lnTo>
                    <a:pt x="274" y="404"/>
                  </a:lnTo>
                  <a:lnTo>
                    <a:pt x="262" y="420"/>
                  </a:lnTo>
                  <a:lnTo>
                    <a:pt x="250" y="422"/>
                  </a:lnTo>
                  <a:lnTo>
                    <a:pt x="236" y="422"/>
                  </a:lnTo>
                  <a:lnTo>
                    <a:pt x="222" y="420"/>
                  </a:lnTo>
                  <a:lnTo>
                    <a:pt x="214" y="416"/>
                  </a:lnTo>
                  <a:lnTo>
                    <a:pt x="208" y="404"/>
                  </a:lnTo>
                  <a:lnTo>
                    <a:pt x="168" y="364"/>
                  </a:lnTo>
                  <a:lnTo>
                    <a:pt x="142" y="362"/>
                  </a:lnTo>
                  <a:lnTo>
                    <a:pt x="140" y="370"/>
                  </a:lnTo>
                  <a:lnTo>
                    <a:pt x="138" y="380"/>
                  </a:lnTo>
                  <a:lnTo>
                    <a:pt x="136" y="404"/>
                  </a:lnTo>
                  <a:lnTo>
                    <a:pt x="126" y="406"/>
                  </a:lnTo>
                  <a:lnTo>
                    <a:pt x="118" y="410"/>
                  </a:lnTo>
                  <a:lnTo>
                    <a:pt x="112" y="414"/>
                  </a:lnTo>
                  <a:lnTo>
                    <a:pt x="108" y="418"/>
                  </a:lnTo>
                  <a:lnTo>
                    <a:pt x="96" y="420"/>
                  </a:lnTo>
                  <a:lnTo>
                    <a:pt x="86" y="422"/>
                  </a:lnTo>
                  <a:lnTo>
                    <a:pt x="70" y="42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5" name="Freeform 31"/>
            <p:cNvSpPr/>
            <p:nvPr/>
          </p:nvSpPr>
          <p:spPr bwMode="auto">
            <a:xfrm>
              <a:off x="4806950" y="3000375"/>
              <a:ext cx="438150" cy="682625"/>
            </a:xfrm>
            <a:custGeom>
              <a:avLst/>
              <a:gdLst>
                <a:gd name="T0" fmla="*/ 106 w 276"/>
                <a:gd name="T1" fmla="*/ 398 h 430"/>
                <a:gd name="T2" fmla="*/ 98 w 276"/>
                <a:gd name="T3" fmla="*/ 364 h 430"/>
                <a:gd name="T4" fmla="*/ 92 w 276"/>
                <a:gd name="T5" fmla="*/ 318 h 430"/>
                <a:gd name="T6" fmla="*/ 86 w 276"/>
                <a:gd name="T7" fmla="*/ 280 h 430"/>
                <a:gd name="T8" fmla="*/ 52 w 276"/>
                <a:gd name="T9" fmla="*/ 240 h 430"/>
                <a:gd name="T10" fmla="*/ 26 w 276"/>
                <a:gd name="T11" fmla="*/ 214 h 430"/>
                <a:gd name="T12" fmla="*/ 0 w 276"/>
                <a:gd name="T13" fmla="*/ 200 h 430"/>
                <a:gd name="T14" fmla="*/ 4 w 276"/>
                <a:gd name="T15" fmla="*/ 196 h 430"/>
                <a:gd name="T16" fmla="*/ 28 w 276"/>
                <a:gd name="T17" fmla="*/ 186 h 430"/>
                <a:gd name="T18" fmla="*/ 68 w 276"/>
                <a:gd name="T19" fmla="*/ 180 h 430"/>
                <a:gd name="T20" fmla="*/ 84 w 276"/>
                <a:gd name="T21" fmla="*/ 166 h 430"/>
                <a:gd name="T22" fmla="*/ 112 w 276"/>
                <a:gd name="T23" fmla="*/ 160 h 430"/>
                <a:gd name="T24" fmla="*/ 130 w 276"/>
                <a:gd name="T25" fmla="*/ 138 h 430"/>
                <a:gd name="T26" fmla="*/ 128 w 276"/>
                <a:gd name="T27" fmla="*/ 98 h 430"/>
                <a:gd name="T28" fmla="*/ 158 w 276"/>
                <a:gd name="T29" fmla="*/ 42 h 430"/>
                <a:gd name="T30" fmla="*/ 162 w 276"/>
                <a:gd name="T31" fmla="*/ 12 h 430"/>
                <a:gd name="T32" fmla="*/ 170 w 276"/>
                <a:gd name="T33" fmla="*/ 10 h 430"/>
                <a:gd name="T34" fmla="*/ 190 w 276"/>
                <a:gd name="T35" fmla="*/ 2 h 430"/>
                <a:gd name="T36" fmla="*/ 204 w 276"/>
                <a:gd name="T37" fmla="*/ 0 h 430"/>
                <a:gd name="T38" fmla="*/ 220 w 276"/>
                <a:gd name="T39" fmla="*/ 6 h 430"/>
                <a:gd name="T40" fmla="*/ 226 w 276"/>
                <a:gd name="T41" fmla="*/ 22 h 430"/>
                <a:gd name="T42" fmla="*/ 218 w 276"/>
                <a:gd name="T43" fmla="*/ 40 h 430"/>
                <a:gd name="T44" fmla="*/ 212 w 276"/>
                <a:gd name="T45" fmla="*/ 58 h 430"/>
                <a:gd name="T46" fmla="*/ 196 w 276"/>
                <a:gd name="T47" fmla="*/ 82 h 430"/>
                <a:gd name="T48" fmla="*/ 192 w 276"/>
                <a:gd name="T49" fmla="*/ 108 h 430"/>
                <a:gd name="T50" fmla="*/ 194 w 276"/>
                <a:gd name="T51" fmla="*/ 132 h 430"/>
                <a:gd name="T52" fmla="*/ 232 w 276"/>
                <a:gd name="T53" fmla="*/ 138 h 430"/>
                <a:gd name="T54" fmla="*/ 248 w 276"/>
                <a:gd name="T55" fmla="*/ 154 h 430"/>
                <a:gd name="T56" fmla="*/ 268 w 276"/>
                <a:gd name="T57" fmla="*/ 168 h 430"/>
                <a:gd name="T58" fmla="*/ 276 w 276"/>
                <a:gd name="T59" fmla="*/ 170 h 430"/>
                <a:gd name="T60" fmla="*/ 270 w 276"/>
                <a:gd name="T61" fmla="*/ 184 h 430"/>
                <a:gd name="T62" fmla="*/ 258 w 276"/>
                <a:gd name="T63" fmla="*/ 198 h 430"/>
                <a:gd name="T64" fmla="*/ 252 w 276"/>
                <a:gd name="T65" fmla="*/ 206 h 430"/>
                <a:gd name="T66" fmla="*/ 228 w 276"/>
                <a:gd name="T67" fmla="*/ 226 h 430"/>
                <a:gd name="T68" fmla="*/ 216 w 276"/>
                <a:gd name="T69" fmla="*/ 228 h 430"/>
                <a:gd name="T70" fmla="*/ 202 w 276"/>
                <a:gd name="T71" fmla="*/ 232 h 430"/>
                <a:gd name="T72" fmla="*/ 202 w 276"/>
                <a:gd name="T73" fmla="*/ 248 h 430"/>
                <a:gd name="T74" fmla="*/ 198 w 276"/>
                <a:gd name="T75" fmla="*/ 270 h 430"/>
                <a:gd name="T76" fmla="*/ 188 w 276"/>
                <a:gd name="T77" fmla="*/ 284 h 430"/>
                <a:gd name="T78" fmla="*/ 180 w 276"/>
                <a:gd name="T79" fmla="*/ 308 h 430"/>
                <a:gd name="T80" fmla="*/ 178 w 276"/>
                <a:gd name="T81" fmla="*/ 332 h 430"/>
                <a:gd name="T82" fmla="*/ 194 w 276"/>
                <a:gd name="T83" fmla="*/ 346 h 430"/>
                <a:gd name="T84" fmla="*/ 214 w 276"/>
                <a:gd name="T85" fmla="*/ 352 h 430"/>
                <a:gd name="T86" fmla="*/ 222 w 276"/>
                <a:gd name="T87" fmla="*/ 364 h 430"/>
                <a:gd name="T88" fmla="*/ 222 w 276"/>
                <a:gd name="T89" fmla="*/ 382 h 430"/>
                <a:gd name="T90" fmla="*/ 216 w 276"/>
                <a:gd name="T91" fmla="*/ 394 h 430"/>
                <a:gd name="T92" fmla="*/ 198 w 276"/>
                <a:gd name="T93" fmla="*/ 400 h 430"/>
                <a:gd name="T94" fmla="*/ 184 w 276"/>
                <a:gd name="T95" fmla="*/ 406 h 430"/>
                <a:gd name="T96" fmla="*/ 154 w 276"/>
                <a:gd name="T97" fmla="*/ 430 h 430"/>
                <a:gd name="T98" fmla="*/ 142 w 276"/>
                <a:gd name="T99" fmla="*/ 428 h 430"/>
                <a:gd name="T100" fmla="*/ 106 w 276"/>
                <a:gd name="T101" fmla="*/ 398 h 4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6" h="430">
                  <a:moveTo>
                    <a:pt x="106" y="398"/>
                  </a:moveTo>
                  <a:lnTo>
                    <a:pt x="106" y="398"/>
                  </a:lnTo>
                  <a:lnTo>
                    <a:pt x="98" y="364"/>
                  </a:lnTo>
                  <a:lnTo>
                    <a:pt x="96" y="340"/>
                  </a:lnTo>
                  <a:lnTo>
                    <a:pt x="92" y="318"/>
                  </a:lnTo>
                  <a:lnTo>
                    <a:pt x="86" y="280"/>
                  </a:lnTo>
                  <a:lnTo>
                    <a:pt x="68" y="258"/>
                  </a:lnTo>
                  <a:lnTo>
                    <a:pt x="52" y="240"/>
                  </a:lnTo>
                  <a:lnTo>
                    <a:pt x="36" y="226"/>
                  </a:lnTo>
                  <a:lnTo>
                    <a:pt x="26" y="214"/>
                  </a:lnTo>
                  <a:lnTo>
                    <a:pt x="0" y="200"/>
                  </a:lnTo>
                  <a:lnTo>
                    <a:pt x="4" y="196"/>
                  </a:lnTo>
                  <a:lnTo>
                    <a:pt x="10" y="192"/>
                  </a:lnTo>
                  <a:lnTo>
                    <a:pt x="28" y="186"/>
                  </a:lnTo>
                  <a:lnTo>
                    <a:pt x="68" y="180"/>
                  </a:lnTo>
                  <a:lnTo>
                    <a:pt x="78" y="170"/>
                  </a:lnTo>
                  <a:lnTo>
                    <a:pt x="84" y="166"/>
                  </a:lnTo>
                  <a:lnTo>
                    <a:pt x="94" y="162"/>
                  </a:lnTo>
                  <a:lnTo>
                    <a:pt x="112" y="160"/>
                  </a:lnTo>
                  <a:lnTo>
                    <a:pt x="130" y="138"/>
                  </a:lnTo>
                  <a:lnTo>
                    <a:pt x="128" y="98"/>
                  </a:lnTo>
                  <a:lnTo>
                    <a:pt x="158" y="42"/>
                  </a:lnTo>
                  <a:lnTo>
                    <a:pt x="162" y="12"/>
                  </a:lnTo>
                  <a:lnTo>
                    <a:pt x="170" y="10"/>
                  </a:lnTo>
                  <a:lnTo>
                    <a:pt x="176" y="8"/>
                  </a:lnTo>
                  <a:lnTo>
                    <a:pt x="190" y="2"/>
                  </a:lnTo>
                  <a:lnTo>
                    <a:pt x="198" y="0"/>
                  </a:lnTo>
                  <a:lnTo>
                    <a:pt x="204" y="0"/>
                  </a:lnTo>
                  <a:lnTo>
                    <a:pt x="212" y="2"/>
                  </a:lnTo>
                  <a:lnTo>
                    <a:pt x="220" y="6"/>
                  </a:lnTo>
                  <a:lnTo>
                    <a:pt x="226" y="22"/>
                  </a:lnTo>
                  <a:lnTo>
                    <a:pt x="218" y="40"/>
                  </a:lnTo>
                  <a:lnTo>
                    <a:pt x="212" y="58"/>
                  </a:lnTo>
                  <a:lnTo>
                    <a:pt x="198" y="74"/>
                  </a:lnTo>
                  <a:lnTo>
                    <a:pt x="196" y="82"/>
                  </a:lnTo>
                  <a:lnTo>
                    <a:pt x="192" y="90"/>
                  </a:lnTo>
                  <a:lnTo>
                    <a:pt x="192" y="108"/>
                  </a:lnTo>
                  <a:lnTo>
                    <a:pt x="194" y="132"/>
                  </a:lnTo>
                  <a:lnTo>
                    <a:pt x="232" y="138"/>
                  </a:lnTo>
                  <a:lnTo>
                    <a:pt x="238" y="146"/>
                  </a:lnTo>
                  <a:lnTo>
                    <a:pt x="248" y="154"/>
                  </a:lnTo>
                  <a:lnTo>
                    <a:pt x="260" y="164"/>
                  </a:lnTo>
                  <a:lnTo>
                    <a:pt x="268" y="168"/>
                  </a:lnTo>
                  <a:lnTo>
                    <a:pt x="276" y="170"/>
                  </a:lnTo>
                  <a:lnTo>
                    <a:pt x="274" y="176"/>
                  </a:lnTo>
                  <a:lnTo>
                    <a:pt x="270" y="184"/>
                  </a:lnTo>
                  <a:lnTo>
                    <a:pt x="264" y="192"/>
                  </a:lnTo>
                  <a:lnTo>
                    <a:pt x="258" y="198"/>
                  </a:lnTo>
                  <a:lnTo>
                    <a:pt x="252" y="206"/>
                  </a:lnTo>
                  <a:lnTo>
                    <a:pt x="244" y="214"/>
                  </a:lnTo>
                  <a:lnTo>
                    <a:pt x="228" y="226"/>
                  </a:lnTo>
                  <a:lnTo>
                    <a:pt x="216" y="228"/>
                  </a:lnTo>
                  <a:lnTo>
                    <a:pt x="206" y="228"/>
                  </a:lnTo>
                  <a:lnTo>
                    <a:pt x="202" y="232"/>
                  </a:lnTo>
                  <a:lnTo>
                    <a:pt x="200" y="236"/>
                  </a:lnTo>
                  <a:lnTo>
                    <a:pt x="202" y="248"/>
                  </a:lnTo>
                  <a:lnTo>
                    <a:pt x="200" y="258"/>
                  </a:lnTo>
                  <a:lnTo>
                    <a:pt x="198" y="270"/>
                  </a:lnTo>
                  <a:lnTo>
                    <a:pt x="188" y="284"/>
                  </a:lnTo>
                  <a:lnTo>
                    <a:pt x="182" y="296"/>
                  </a:lnTo>
                  <a:lnTo>
                    <a:pt x="180" y="308"/>
                  </a:lnTo>
                  <a:lnTo>
                    <a:pt x="178" y="332"/>
                  </a:lnTo>
                  <a:lnTo>
                    <a:pt x="194" y="346"/>
                  </a:lnTo>
                  <a:lnTo>
                    <a:pt x="202" y="348"/>
                  </a:lnTo>
                  <a:lnTo>
                    <a:pt x="214" y="352"/>
                  </a:lnTo>
                  <a:lnTo>
                    <a:pt x="218" y="358"/>
                  </a:lnTo>
                  <a:lnTo>
                    <a:pt x="222" y="364"/>
                  </a:lnTo>
                  <a:lnTo>
                    <a:pt x="224" y="372"/>
                  </a:lnTo>
                  <a:lnTo>
                    <a:pt x="222" y="382"/>
                  </a:lnTo>
                  <a:lnTo>
                    <a:pt x="216" y="394"/>
                  </a:lnTo>
                  <a:lnTo>
                    <a:pt x="198" y="400"/>
                  </a:lnTo>
                  <a:lnTo>
                    <a:pt x="184" y="406"/>
                  </a:lnTo>
                  <a:lnTo>
                    <a:pt x="160" y="426"/>
                  </a:lnTo>
                  <a:lnTo>
                    <a:pt x="154" y="430"/>
                  </a:lnTo>
                  <a:lnTo>
                    <a:pt x="148" y="430"/>
                  </a:lnTo>
                  <a:lnTo>
                    <a:pt x="142" y="428"/>
                  </a:lnTo>
                  <a:lnTo>
                    <a:pt x="134" y="422"/>
                  </a:lnTo>
                  <a:lnTo>
                    <a:pt x="106" y="39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6" name="Freeform 32"/>
            <p:cNvSpPr/>
            <p:nvPr/>
          </p:nvSpPr>
          <p:spPr bwMode="auto">
            <a:xfrm>
              <a:off x="6108700" y="2295525"/>
              <a:ext cx="850900" cy="1219200"/>
            </a:xfrm>
            <a:custGeom>
              <a:avLst/>
              <a:gdLst>
                <a:gd name="T0" fmla="*/ 108 w 536"/>
                <a:gd name="T1" fmla="*/ 754 h 768"/>
                <a:gd name="T2" fmla="*/ 22 w 536"/>
                <a:gd name="T3" fmla="*/ 720 h 768"/>
                <a:gd name="T4" fmla="*/ 52 w 536"/>
                <a:gd name="T5" fmla="*/ 664 h 768"/>
                <a:gd name="T6" fmla="*/ 58 w 536"/>
                <a:gd name="T7" fmla="*/ 572 h 768"/>
                <a:gd name="T8" fmla="*/ 6 w 536"/>
                <a:gd name="T9" fmla="*/ 508 h 768"/>
                <a:gd name="T10" fmla="*/ 32 w 536"/>
                <a:gd name="T11" fmla="*/ 458 h 768"/>
                <a:gd name="T12" fmla="*/ 78 w 536"/>
                <a:gd name="T13" fmla="*/ 412 h 768"/>
                <a:gd name="T14" fmla="*/ 40 w 536"/>
                <a:gd name="T15" fmla="*/ 334 h 768"/>
                <a:gd name="T16" fmla="*/ 18 w 536"/>
                <a:gd name="T17" fmla="*/ 316 h 768"/>
                <a:gd name="T18" fmla="*/ 46 w 536"/>
                <a:gd name="T19" fmla="*/ 282 h 768"/>
                <a:gd name="T20" fmla="*/ 24 w 536"/>
                <a:gd name="T21" fmla="*/ 236 h 768"/>
                <a:gd name="T22" fmla="*/ 0 w 536"/>
                <a:gd name="T23" fmla="*/ 164 h 768"/>
                <a:gd name="T24" fmla="*/ 28 w 536"/>
                <a:gd name="T25" fmla="*/ 142 h 768"/>
                <a:gd name="T26" fmla="*/ 44 w 536"/>
                <a:gd name="T27" fmla="*/ 84 h 768"/>
                <a:gd name="T28" fmla="*/ 70 w 536"/>
                <a:gd name="T29" fmla="*/ 88 h 768"/>
                <a:gd name="T30" fmla="*/ 72 w 536"/>
                <a:gd name="T31" fmla="*/ 118 h 768"/>
                <a:gd name="T32" fmla="*/ 82 w 536"/>
                <a:gd name="T33" fmla="*/ 150 h 768"/>
                <a:gd name="T34" fmla="*/ 124 w 536"/>
                <a:gd name="T35" fmla="*/ 154 h 768"/>
                <a:gd name="T36" fmla="*/ 136 w 536"/>
                <a:gd name="T37" fmla="*/ 134 h 768"/>
                <a:gd name="T38" fmla="*/ 180 w 536"/>
                <a:gd name="T39" fmla="*/ 106 h 768"/>
                <a:gd name="T40" fmla="*/ 252 w 536"/>
                <a:gd name="T41" fmla="*/ 92 h 768"/>
                <a:gd name="T42" fmla="*/ 266 w 536"/>
                <a:gd name="T43" fmla="*/ 22 h 768"/>
                <a:gd name="T44" fmla="*/ 310 w 536"/>
                <a:gd name="T45" fmla="*/ 0 h 768"/>
                <a:gd name="T46" fmla="*/ 332 w 536"/>
                <a:gd name="T47" fmla="*/ 40 h 768"/>
                <a:gd name="T48" fmla="*/ 378 w 536"/>
                <a:gd name="T49" fmla="*/ 128 h 768"/>
                <a:gd name="T50" fmla="*/ 424 w 536"/>
                <a:gd name="T51" fmla="*/ 138 h 768"/>
                <a:gd name="T52" fmla="*/ 444 w 536"/>
                <a:gd name="T53" fmla="*/ 152 h 768"/>
                <a:gd name="T54" fmla="*/ 430 w 536"/>
                <a:gd name="T55" fmla="*/ 188 h 768"/>
                <a:gd name="T56" fmla="*/ 448 w 536"/>
                <a:gd name="T57" fmla="*/ 210 h 768"/>
                <a:gd name="T58" fmla="*/ 520 w 536"/>
                <a:gd name="T59" fmla="*/ 250 h 768"/>
                <a:gd name="T60" fmla="*/ 488 w 536"/>
                <a:gd name="T61" fmla="*/ 330 h 768"/>
                <a:gd name="T62" fmla="*/ 450 w 536"/>
                <a:gd name="T63" fmla="*/ 370 h 768"/>
                <a:gd name="T64" fmla="*/ 398 w 536"/>
                <a:gd name="T65" fmla="*/ 384 h 768"/>
                <a:gd name="T66" fmla="*/ 350 w 536"/>
                <a:gd name="T67" fmla="*/ 340 h 768"/>
                <a:gd name="T68" fmla="*/ 344 w 536"/>
                <a:gd name="T69" fmla="*/ 288 h 768"/>
                <a:gd name="T70" fmla="*/ 310 w 536"/>
                <a:gd name="T71" fmla="*/ 252 h 768"/>
                <a:gd name="T72" fmla="*/ 294 w 536"/>
                <a:gd name="T73" fmla="*/ 200 h 768"/>
                <a:gd name="T74" fmla="*/ 258 w 536"/>
                <a:gd name="T75" fmla="*/ 184 h 768"/>
                <a:gd name="T76" fmla="*/ 226 w 536"/>
                <a:gd name="T77" fmla="*/ 190 h 768"/>
                <a:gd name="T78" fmla="*/ 194 w 536"/>
                <a:gd name="T79" fmla="*/ 228 h 768"/>
                <a:gd name="T80" fmla="*/ 178 w 536"/>
                <a:gd name="T81" fmla="*/ 266 h 768"/>
                <a:gd name="T82" fmla="*/ 172 w 536"/>
                <a:gd name="T83" fmla="*/ 298 h 768"/>
                <a:gd name="T84" fmla="*/ 142 w 536"/>
                <a:gd name="T85" fmla="*/ 314 h 768"/>
                <a:gd name="T86" fmla="*/ 142 w 536"/>
                <a:gd name="T87" fmla="*/ 360 h 768"/>
                <a:gd name="T88" fmla="*/ 222 w 536"/>
                <a:gd name="T89" fmla="*/ 346 h 768"/>
                <a:gd name="T90" fmla="*/ 252 w 536"/>
                <a:gd name="T91" fmla="*/ 342 h 768"/>
                <a:gd name="T92" fmla="*/ 274 w 536"/>
                <a:gd name="T93" fmla="*/ 360 h 768"/>
                <a:gd name="T94" fmla="*/ 300 w 536"/>
                <a:gd name="T95" fmla="*/ 436 h 768"/>
                <a:gd name="T96" fmla="*/ 352 w 536"/>
                <a:gd name="T97" fmla="*/ 468 h 768"/>
                <a:gd name="T98" fmla="*/ 354 w 536"/>
                <a:gd name="T99" fmla="*/ 512 h 768"/>
                <a:gd name="T100" fmla="*/ 328 w 536"/>
                <a:gd name="T101" fmla="*/ 540 h 768"/>
                <a:gd name="T102" fmla="*/ 266 w 536"/>
                <a:gd name="T103" fmla="*/ 582 h 768"/>
                <a:gd name="T104" fmla="*/ 202 w 536"/>
                <a:gd name="T105" fmla="*/ 650 h 768"/>
                <a:gd name="T106" fmla="*/ 180 w 536"/>
                <a:gd name="T107" fmla="*/ 730 h 7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36" h="768">
                  <a:moveTo>
                    <a:pt x="192" y="768"/>
                  </a:moveTo>
                  <a:lnTo>
                    <a:pt x="192" y="768"/>
                  </a:lnTo>
                  <a:lnTo>
                    <a:pt x="178" y="754"/>
                  </a:lnTo>
                  <a:lnTo>
                    <a:pt x="108" y="754"/>
                  </a:lnTo>
                  <a:lnTo>
                    <a:pt x="44" y="740"/>
                  </a:lnTo>
                  <a:lnTo>
                    <a:pt x="32" y="730"/>
                  </a:lnTo>
                  <a:lnTo>
                    <a:pt x="22" y="720"/>
                  </a:lnTo>
                  <a:lnTo>
                    <a:pt x="16" y="712"/>
                  </a:lnTo>
                  <a:lnTo>
                    <a:pt x="14" y="708"/>
                  </a:lnTo>
                  <a:lnTo>
                    <a:pt x="52" y="664"/>
                  </a:lnTo>
                  <a:lnTo>
                    <a:pt x="62" y="630"/>
                  </a:lnTo>
                  <a:lnTo>
                    <a:pt x="66" y="608"/>
                  </a:lnTo>
                  <a:lnTo>
                    <a:pt x="64" y="588"/>
                  </a:lnTo>
                  <a:lnTo>
                    <a:pt x="58" y="572"/>
                  </a:lnTo>
                  <a:lnTo>
                    <a:pt x="50" y="558"/>
                  </a:lnTo>
                  <a:lnTo>
                    <a:pt x="42" y="544"/>
                  </a:lnTo>
                  <a:lnTo>
                    <a:pt x="30" y="532"/>
                  </a:lnTo>
                  <a:lnTo>
                    <a:pt x="6" y="508"/>
                  </a:lnTo>
                  <a:lnTo>
                    <a:pt x="6" y="494"/>
                  </a:lnTo>
                  <a:lnTo>
                    <a:pt x="10" y="482"/>
                  </a:lnTo>
                  <a:lnTo>
                    <a:pt x="16" y="474"/>
                  </a:lnTo>
                  <a:lnTo>
                    <a:pt x="22" y="464"/>
                  </a:lnTo>
                  <a:lnTo>
                    <a:pt x="32" y="458"/>
                  </a:lnTo>
                  <a:lnTo>
                    <a:pt x="40" y="450"/>
                  </a:lnTo>
                  <a:lnTo>
                    <a:pt x="62" y="438"/>
                  </a:lnTo>
                  <a:lnTo>
                    <a:pt x="78" y="412"/>
                  </a:lnTo>
                  <a:lnTo>
                    <a:pt x="78" y="382"/>
                  </a:lnTo>
                  <a:lnTo>
                    <a:pt x="64" y="362"/>
                  </a:lnTo>
                  <a:lnTo>
                    <a:pt x="52" y="346"/>
                  </a:lnTo>
                  <a:lnTo>
                    <a:pt x="40" y="334"/>
                  </a:lnTo>
                  <a:lnTo>
                    <a:pt x="26" y="322"/>
                  </a:lnTo>
                  <a:lnTo>
                    <a:pt x="18" y="320"/>
                  </a:lnTo>
                  <a:lnTo>
                    <a:pt x="18" y="316"/>
                  </a:lnTo>
                  <a:lnTo>
                    <a:pt x="38" y="300"/>
                  </a:lnTo>
                  <a:lnTo>
                    <a:pt x="44" y="288"/>
                  </a:lnTo>
                  <a:lnTo>
                    <a:pt x="46" y="282"/>
                  </a:lnTo>
                  <a:lnTo>
                    <a:pt x="48" y="276"/>
                  </a:lnTo>
                  <a:lnTo>
                    <a:pt x="24" y="256"/>
                  </a:lnTo>
                  <a:lnTo>
                    <a:pt x="24" y="236"/>
                  </a:lnTo>
                  <a:lnTo>
                    <a:pt x="10" y="220"/>
                  </a:lnTo>
                  <a:lnTo>
                    <a:pt x="0" y="208"/>
                  </a:lnTo>
                  <a:lnTo>
                    <a:pt x="0" y="164"/>
                  </a:lnTo>
                  <a:lnTo>
                    <a:pt x="16" y="146"/>
                  </a:lnTo>
                  <a:lnTo>
                    <a:pt x="22" y="144"/>
                  </a:lnTo>
                  <a:lnTo>
                    <a:pt x="28" y="142"/>
                  </a:lnTo>
                  <a:lnTo>
                    <a:pt x="34" y="140"/>
                  </a:lnTo>
                  <a:lnTo>
                    <a:pt x="34" y="94"/>
                  </a:lnTo>
                  <a:lnTo>
                    <a:pt x="44" y="84"/>
                  </a:lnTo>
                  <a:lnTo>
                    <a:pt x="50" y="80"/>
                  </a:lnTo>
                  <a:lnTo>
                    <a:pt x="58" y="78"/>
                  </a:lnTo>
                  <a:lnTo>
                    <a:pt x="64" y="82"/>
                  </a:lnTo>
                  <a:lnTo>
                    <a:pt x="70" y="88"/>
                  </a:lnTo>
                  <a:lnTo>
                    <a:pt x="76" y="98"/>
                  </a:lnTo>
                  <a:lnTo>
                    <a:pt x="78" y="104"/>
                  </a:lnTo>
                  <a:lnTo>
                    <a:pt x="80" y="112"/>
                  </a:lnTo>
                  <a:lnTo>
                    <a:pt x="72" y="118"/>
                  </a:lnTo>
                  <a:lnTo>
                    <a:pt x="68" y="124"/>
                  </a:lnTo>
                  <a:lnTo>
                    <a:pt x="68" y="130"/>
                  </a:lnTo>
                  <a:lnTo>
                    <a:pt x="70" y="136"/>
                  </a:lnTo>
                  <a:lnTo>
                    <a:pt x="76" y="142"/>
                  </a:lnTo>
                  <a:lnTo>
                    <a:pt x="82" y="150"/>
                  </a:lnTo>
                  <a:lnTo>
                    <a:pt x="98" y="164"/>
                  </a:lnTo>
                  <a:lnTo>
                    <a:pt x="108" y="164"/>
                  </a:lnTo>
                  <a:lnTo>
                    <a:pt x="124" y="154"/>
                  </a:lnTo>
                  <a:lnTo>
                    <a:pt x="124" y="148"/>
                  </a:lnTo>
                  <a:lnTo>
                    <a:pt x="128" y="142"/>
                  </a:lnTo>
                  <a:lnTo>
                    <a:pt x="132" y="138"/>
                  </a:lnTo>
                  <a:lnTo>
                    <a:pt x="136" y="134"/>
                  </a:lnTo>
                  <a:lnTo>
                    <a:pt x="148" y="126"/>
                  </a:lnTo>
                  <a:lnTo>
                    <a:pt x="162" y="120"/>
                  </a:lnTo>
                  <a:lnTo>
                    <a:pt x="170" y="110"/>
                  </a:lnTo>
                  <a:lnTo>
                    <a:pt x="180" y="106"/>
                  </a:lnTo>
                  <a:lnTo>
                    <a:pt x="190" y="104"/>
                  </a:lnTo>
                  <a:lnTo>
                    <a:pt x="202" y="102"/>
                  </a:lnTo>
                  <a:lnTo>
                    <a:pt x="228" y="100"/>
                  </a:lnTo>
                  <a:lnTo>
                    <a:pt x="240" y="98"/>
                  </a:lnTo>
                  <a:lnTo>
                    <a:pt x="252" y="92"/>
                  </a:lnTo>
                  <a:lnTo>
                    <a:pt x="250" y="40"/>
                  </a:lnTo>
                  <a:lnTo>
                    <a:pt x="258" y="30"/>
                  </a:lnTo>
                  <a:lnTo>
                    <a:pt x="266" y="22"/>
                  </a:lnTo>
                  <a:lnTo>
                    <a:pt x="288" y="8"/>
                  </a:lnTo>
                  <a:lnTo>
                    <a:pt x="296" y="2"/>
                  </a:lnTo>
                  <a:lnTo>
                    <a:pt x="304" y="0"/>
                  </a:lnTo>
                  <a:lnTo>
                    <a:pt x="310" y="0"/>
                  </a:lnTo>
                  <a:lnTo>
                    <a:pt x="314" y="4"/>
                  </a:lnTo>
                  <a:lnTo>
                    <a:pt x="318" y="10"/>
                  </a:lnTo>
                  <a:lnTo>
                    <a:pt x="322" y="18"/>
                  </a:lnTo>
                  <a:lnTo>
                    <a:pt x="332" y="40"/>
                  </a:lnTo>
                  <a:lnTo>
                    <a:pt x="370" y="100"/>
                  </a:lnTo>
                  <a:lnTo>
                    <a:pt x="372" y="112"/>
                  </a:lnTo>
                  <a:lnTo>
                    <a:pt x="374" y="122"/>
                  </a:lnTo>
                  <a:lnTo>
                    <a:pt x="378" y="128"/>
                  </a:lnTo>
                  <a:lnTo>
                    <a:pt x="382" y="132"/>
                  </a:lnTo>
                  <a:lnTo>
                    <a:pt x="388" y="136"/>
                  </a:lnTo>
                  <a:lnTo>
                    <a:pt x="398" y="140"/>
                  </a:lnTo>
                  <a:lnTo>
                    <a:pt x="424" y="138"/>
                  </a:lnTo>
                  <a:lnTo>
                    <a:pt x="442" y="138"/>
                  </a:lnTo>
                  <a:lnTo>
                    <a:pt x="458" y="140"/>
                  </a:lnTo>
                  <a:lnTo>
                    <a:pt x="450" y="146"/>
                  </a:lnTo>
                  <a:lnTo>
                    <a:pt x="444" y="152"/>
                  </a:lnTo>
                  <a:lnTo>
                    <a:pt x="436" y="158"/>
                  </a:lnTo>
                  <a:lnTo>
                    <a:pt x="430" y="166"/>
                  </a:lnTo>
                  <a:lnTo>
                    <a:pt x="430" y="178"/>
                  </a:lnTo>
                  <a:lnTo>
                    <a:pt x="430" y="188"/>
                  </a:lnTo>
                  <a:lnTo>
                    <a:pt x="432" y="192"/>
                  </a:lnTo>
                  <a:lnTo>
                    <a:pt x="436" y="198"/>
                  </a:lnTo>
                  <a:lnTo>
                    <a:pt x="440" y="204"/>
                  </a:lnTo>
                  <a:lnTo>
                    <a:pt x="448" y="210"/>
                  </a:lnTo>
                  <a:lnTo>
                    <a:pt x="458" y="212"/>
                  </a:lnTo>
                  <a:lnTo>
                    <a:pt x="466" y="216"/>
                  </a:lnTo>
                  <a:lnTo>
                    <a:pt x="482" y="226"/>
                  </a:lnTo>
                  <a:lnTo>
                    <a:pt x="500" y="238"/>
                  </a:lnTo>
                  <a:lnTo>
                    <a:pt x="520" y="250"/>
                  </a:lnTo>
                  <a:lnTo>
                    <a:pt x="536" y="264"/>
                  </a:lnTo>
                  <a:lnTo>
                    <a:pt x="488" y="330"/>
                  </a:lnTo>
                  <a:lnTo>
                    <a:pt x="486" y="336"/>
                  </a:lnTo>
                  <a:lnTo>
                    <a:pt x="482" y="344"/>
                  </a:lnTo>
                  <a:lnTo>
                    <a:pt x="476" y="352"/>
                  </a:lnTo>
                  <a:lnTo>
                    <a:pt x="468" y="358"/>
                  </a:lnTo>
                  <a:lnTo>
                    <a:pt x="450" y="370"/>
                  </a:lnTo>
                  <a:lnTo>
                    <a:pt x="436" y="376"/>
                  </a:lnTo>
                  <a:lnTo>
                    <a:pt x="416" y="380"/>
                  </a:lnTo>
                  <a:lnTo>
                    <a:pt x="398" y="384"/>
                  </a:lnTo>
                  <a:lnTo>
                    <a:pt x="382" y="372"/>
                  </a:lnTo>
                  <a:lnTo>
                    <a:pt x="370" y="360"/>
                  </a:lnTo>
                  <a:lnTo>
                    <a:pt x="360" y="348"/>
                  </a:lnTo>
                  <a:lnTo>
                    <a:pt x="350" y="340"/>
                  </a:lnTo>
                  <a:lnTo>
                    <a:pt x="346" y="332"/>
                  </a:lnTo>
                  <a:lnTo>
                    <a:pt x="346" y="324"/>
                  </a:lnTo>
                  <a:lnTo>
                    <a:pt x="346" y="308"/>
                  </a:lnTo>
                  <a:lnTo>
                    <a:pt x="344" y="294"/>
                  </a:lnTo>
                  <a:lnTo>
                    <a:pt x="344" y="288"/>
                  </a:lnTo>
                  <a:lnTo>
                    <a:pt x="342" y="284"/>
                  </a:lnTo>
                  <a:lnTo>
                    <a:pt x="310" y="272"/>
                  </a:lnTo>
                  <a:lnTo>
                    <a:pt x="310" y="252"/>
                  </a:lnTo>
                  <a:lnTo>
                    <a:pt x="312" y="232"/>
                  </a:lnTo>
                  <a:lnTo>
                    <a:pt x="314" y="214"/>
                  </a:lnTo>
                  <a:lnTo>
                    <a:pt x="314" y="202"/>
                  </a:lnTo>
                  <a:lnTo>
                    <a:pt x="294" y="200"/>
                  </a:lnTo>
                  <a:lnTo>
                    <a:pt x="278" y="198"/>
                  </a:lnTo>
                  <a:lnTo>
                    <a:pt x="270" y="196"/>
                  </a:lnTo>
                  <a:lnTo>
                    <a:pt x="264" y="192"/>
                  </a:lnTo>
                  <a:lnTo>
                    <a:pt x="260" y="188"/>
                  </a:lnTo>
                  <a:lnTo>
                    <a:pt x="258" y="184"/>
                  </a:lnTo>
                  <a:lnTo>
                    <a:pt x="238" y="184"/>
                  </a:lnTo>
                  <a:lnTo>
                    <a:pt x="232" y="184"/>
                  </a:lnTo>
                  <a:lnTo>
                    <a:pt x="228" y="186"/>
                  </a:lnTo>
                  <a:lnTo>
                    <a:pt x="226" y="190"/>
                  </a:lnTo>
                  <a:lnTo>
                    <a:pt x="224" y="196"/>
                  </a:lnTo>
                  <a:lnTo>
                    <a:pt x="220" y="214"/>
                  </a:lnTo>
                  <a:lnTo>
                    <a:pt x="206" y="220"/>
                  </a:lnTo>
                  <a:lnTo>
                    <a:pt x="194" y="228"/>
                  </a:lnTo>
                  <a:lnTo>
                    <a:pt x="172" y="244"/>
                  </a:lnTo>
                  <a:lnTo>
                    <a:pt x="172" y="250"/>
                  </a:lnTo>
                  <a:lnTo>
                    <a:pt x="174" y="258"/>
                  </a:lnTo>
                  <a:lnTo>
                    <a:pt x="178" y="266"/>
                  </a:lnTo>
                  <a:lnTo>
                    <a:pt x="184" y="278"/>
                  </a:lnTo>
                  <a:lnTo>
                    <a:pt x="182" y="286"/>
                  </a:lnTo>
                  <a:lnTo>
                    <a:pt x="176" y="292"/>
                  </a:lnTo>
                  <a:lnTo>
                    <a:pt x="172" y="298"/>
                  </a:lnTo>
                  <a:lnTo>
                    <a:pt x="164" y="300"/>
                  </a:lnTo>
                  <a:lnTo>
                    <a:pt x="152" y="306"/>
                  </a:lnTo>
                  <a:lnTo>
                    <a:pt x="146" y="310"/>
                  </a:lnTo>
                  <a:lnTo>
                    <a:pt x="142" y="314"/>
                  </a:lnTo>
                  <a:lnTo>
                    <a:pt x="142" y="326"/>
                  </a:lnTo>
                  <a:lnTo>
                    <a:pt x="140" y="338"/>
                  </a:lnTo>
                  <a:lnTo>
                    <a:pt x="138" y="350"/>
                  </a:lnTo>
                  <a:lnTo>
                    <a:pt x="140" y="356"/>
                  </a:lnTo>
                  <a:lnTo>
                    <a:pt x="142" y="360"/>
                  </a:lnTo>
                  <a:lnTo>
                    <a:pt x="206" y="360"/>
                  </a:lnTo>
                  <a:lnTo>
                    <a:pt x="214" y="352"/>
                  </a:lnTo>
                  <a:lnTo>
                    <a:pt x="222" y="346"/>
                  </a:lnTo>
                  <a:lnTo>
                    <a:pt x="228" y="342"/>
                  </a:lnTo>
                  <a:lnTo>
                    <a:pt x="234" y="342"/>
                  </a:lnTo>
                  <a:lnTo>
                    <a:pt x="242" y="340"/>
                  </a:lnTo>
                  <a:lnTo>
                    <a:pt x="252" y="342"/>
                  </a:lnTo>
                  <a:lnTo>
                    <a:pt x="256" y="348"/>
                  </a:lnTo>
                  <a:lnTo>
                    <a:pt x="260" y="350"/>
                  </a:lnTo>
                  <a:lnTo>
                    <a:pt x="266" y="356"/>
                  </a:lnTo>
                  <a:lnTo>
                    <a:pt x="274" y="360"/>
                  </a:lnTo>
                  <a:lnTo>
                    <a:pt x="282" y="378"/>
                  </a:lnTo>
                  <a:lnTo>
                    <a:pt x="290" y="422"/>
                  </a:lnTo>
                  <a:lnTo>
                    <a:pt x="300" y="436"/>
                  </a:lnTo>
                  <a:lnTo>
                    <a:pt x="314" y="448"/>
                  </a:lnTo>
                  <a:lnTo>
                    <a:pt x="330" y="460"/>
                  </a:lnTo>
                  <a:lnTo>
                    <a:pt x="340" y="464"/>
                  </a:lnTo>
                  <a:lnTo>
                    <a:pt x="352" y="468"/>
                  </a:lnTo>
                  <a:lnTo>
                    <a:pt x="372" y="502"/>
                  </a:lnTo>
                  <a:lnTo>
                    <a:pt x="368" y="502"/>
                  </a:lnTo>
                  <a:lnTo>
                    <a:pt x="362" y="504"/>
                  </a:lnTo>
                  <a:lnTo>
                    <a:pt x="354" y="512"/>
                  </a:lnTo>
                  <a:lnTo>
                    <a:pt x="346" y="520"/>
                  </a:lnTo>
                  <a:lnTo>
                    <a:pt x="340" y="526"/>
                  </a:lnTo>
                  <a:lnTo>
                    <a:pt x="336" y="534"/>
                  </a:lnTo>
                  <a:lnTo>
                    <a:pt x="328" y="540"/>
                  </a:lnTo>
                  <a:lnTo>
                    <a:pt x="312" y="554"/>
                  </a:lnTo>
                  <a:lnTo>
                    <a:pt x="296" y="564"/>
                  </a:lnTo>
                  <a:lnTo>
                    <a:pt x="280" y="570"/>
                  </a:lnTo>
                  <a:lnTo>
                    <a:pt x="266" y="582"/>
                  </a:lnTo>
                  <a:lnTo>
                    <a:pt x="254" y="592"/>
                  </a:lnTo>
                  <a:lnTo>
                    <a:pt x="244" y="606"/>
                  </a:lnTo>
                  <a:lnTo>
                    <a:pt x="234" y="620"/>
                  </a:lnTo>
                  <a:lnTo>
                    <a:pt x="202" y="650"/>
                  </a:lnTo>
                  <a:lnTo>
                    <a:pt x="190" y="662"/>
                  </a:lnTo>
                  <a:lnTo>
                    <a:pt x="182" y="676"/>
                  </a:lnTo>
                  <a:lnTo>
                    <a:pt x="176" y="690"/>
                  </a:lnTo>
                  <a:lnTo>
                    <a:pt x="176" y="708"/>
                  </a:lnTo>
                  <a:lnTo>
                    <a:pt x="180" y="730"/>
                  </a:lnTo>
                  <a:lnTo>
                    <a:pt x="190" y="756"/>
                  </a:lnTo>
                  <a:lnTo>
                    <a:pt x="192" y="7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7" name="Freeform 33"/>
            <p:cNvSpPr/>
            <p:nvPr/>
          </p:nvSpPr>
          <p:spPr bwMode="auto">
            <a:xfrm>
              <a:off x="555625" y="1035050"/>
              <a:ext cx="3143250" cy="2406650"/>
            </a:xfrm>
            <a:custGeom>
              <a:avLst/>
              <a:gdLst>
                <a:gd name="T0" fmla="*/ 1348 w 1980"/>
                <a:gd name="T1" fmla="*/ 1486 h 1516"/>
                <a:gd name="T2" fmla="*/ 1296 w 1980"/>
                <a:gd name="T3" fmla="*/ 1480 h 1516"/>
                <a:gd name="T4" fmla="*/ 1206 w 1980"/>
                <a:gd name="T5" fmla="*/ 1418 h 1516"/>
                <a:gd name="T6" fmla="*/ 1068 w 1980"/>
                <a:gd name="T7" fmla="*/ 1416 h 1516"/>
                <a:gd name="T8" fmla="*/ 938 w 1980"/>
                <a:gd name="T9" fmla="*/ 1464 h 1516"/>
                <a:gd name="T10" fmla="*/ 842 w 1980"/>
                <a:gd name="T11" fmla="*/ 1464 h 1516"/>
                <a:gd name="T12" fmla="*/ 720 w 1980"/>
                <a:gd name="T13" fmla="*/ 1458 h 1516"/>
                <a:gd name="T14" fmla="*/ 664 w 1980"/>
                <a:gd name="T15" fmla="*/ 1408 h 1516"/>
                <a:gd name="T16" fmla="*/ 580 w 1980"/>
                <a:gd name="T17" fmla="*/ 1446 h 1516"/>
                <a:gd name="T18" fmla="*/ 528 w 1980"/>
                <a:gd name="T19" fmla="*/ 1412 h 1516"/>
                <a:gd name="T20" fmla="*/ 420 w 1980"/>
                <a:gd name="T21" fmla="*/ 1446 h 1516"/>
                <a:gd name="T22" fmla="*/ 332 w 1980"/>
                <a:gd name="T23" fmla="*/ 1490 h 1516"/>
                <a:gd name="T24" fmla="*/ 278 w 1980"/>
                <a:gd name="T25" fmla="*/ 1444 h 1516"/>
                <a:gd name="T26" fmla="*/ 256 w 1980"/>
                <a:gd name="T27" fmla="*/ 1350 h 1516"/>
                <a:gd name="T28" fmla="*/ 190 w 1980"/>
                <a:gd name="T29" fmla="*/ 1318 h 1516"/>
                <a:gd name="T30" fmla="*/ 112 w 1980"/>
                <a:gd name="T31" fmla="*/ 1224 h 1516"/>
                <a:gd name="T32" fmla="*/ 98 w 1980"/>
                <a:gd name="T33" fmla="*/ 1128 h 1516"/>
                <a:gd name="T34" fmla="*/ 36 w 1980"/>
                <a:gd name="T35" fmla="*/ 1054 h 1516"/>
                <a:gd name="T36" fmla="*/ 86 w 1980"/>
                <a:gd name="T37" fmla="*/ 920 h 1516"/>
                <a:gd name="T38" fmla="*/ 20 w 1980"/>
                <a:gd name="T39" fmla="*/ 884 h 1516"/>
                <a:gd name="T40" fmla="*/ 0 w 1980"/>
                <a:gd name="T41" fmla="*/ 864 h 1516"/>
                <a:gd name="T42" fmla="*/ 8 w 1980"/>
                <a:gd name="T43" fmla="*/ 798 h 1516"/>
                <a:gd name="T44" fmla="*/ 106 w 1980"/>
                <a:gd name="T45" fmla="*/ 726 h 1516"/>
                <a:gd name="T46" fmla="*/ 236 w 1980"/>
                <a:gd name="T47" fmla="*/ 732 h 1516"/>
                <a:gd name="T48" fmla="*/ 308 w 1980"/>
                <a:gd name="T49" fmla="*/ 746 h 1516"/>
                <a:gd name="T50" fmla="*/ 418 w 1980"/>
                <a:gd name="T51" fmla="*/ 684 h 1516"/>
                <a:gd name="T52" fmla="*/ 510 w 1980"/>
                <a:gd name="T53" fmla="*/ 688 h 1516"/>
                <a:gd name="T54" fmla="*/ 638 w 1980"/>
                <a:gd name="T55" fmla="*/ 620 h 1516"/>
                <a:gd name="T56" fmla="*/ 708 w 1980"/>
                <a:gd name="T57" fmla="*/ 536 h 1516"/>
                <a:gd name="T58" fmla="*/ 728 w 1980"/>
                <a:gd name="T59" fmla="*/ 392 h 1516"/>
                <a:gd name="T60" fmla="*/ 772 w 1980"/>
                <a:gd name="T61" fmla="*/ 326 h 1516"/>
                <a:gd name="T62" fmla="*/ 904 w 1980"/>
                <a:gd name="T63" fmla="*/ 356 h 1516"/>
                <a:gd name="T64" fmla="*/ 926 w 1980"/>
                <a:gd name="T65" fmla="*/ 302 h 1516"/>
                <a:gd name="T66" fmla="*/ 1008 w 1980"/>
                <a:gd name="T67" fmla="*/ 172 h 1516"/>
                <a:gd name="T68" fmla="*/ 1092 w 1980"/>
                <a:gd name="T69" fmla="*/ 186 h 1516"/>
                <a:gd name="T70" fmla="*/ 1196 w 1980"/>
                <a:gd name="T71" fmla="*/ 202 h 1516"/>
                <a:gd name="T72" fmla="*/ 1246 w 1980"/>
                <a:gd name="T73" fmla="*/ 76 h 1516"/>
                <a:gd name="T74" fmla="*/ 1352 w 1980"/>
                <a:gd name="T75" fmla="*/ 36 h 1516"/>
                <a:gd name="T76" fmla="*/ 1426 w 1980"/>
                <a:gd name="T77" fmla="*/ 22 h 1516"/>
                <a:gd name="T78" fmla="*/ 1568 w 1980"/>
                <a:gd name="T79" fmla="*/ 164 h 1516"/>
                <a:gd name="T80" fmla="*/ 1612 w 1980"/>
                <a:gd name="T81" fmla="*/ 320 h 1516"/>
                <a:gd name="T82" fmla="*/ 1568 w 1980"/>
                <a:gd name="T83" fmla="*/ 390 h 1516"/>
                <a:gd name="T84" fmla="*/ 1614 w 1980"/>
                <a:gd name="T85" fmla="*/ 488 h 1516"/>
                <a:gd name="T86" fmla="*/ 1778 w 1980"/>
                <a:gd name="T87" fmla="*/ 526 h 1516"/>
                <a:gd name="T88" fmla="*/ 1918 w 1980"/>
                <a:gd name="T89" fmla="*/ 628 h 1516"/>
                <a:gd name="T90" fmla="*/ 1974 w 1980"/>
                <a:gd name="T91" fmla="*/ 736 h 1516"/>
                <a:gd name="T92" fmla="*/ 1952 w 1980"/>
                <a:gd name="T93" fmla="*/ 832 h 1516"/>
                <a:gd name="T94" fmla="*/ 1878 w 1980"/>
                <a:gd name="T95" fmla="*/ 908 h 1516"/>
                <a:gd name="T96" fmla="*/ 1774 w 1980"/>
                <a:gd name="T97" fmla="*/ 980 h 1516"/>
                <a:gd name="T98" fmla="*/ 1672 w 1980"/>
                <a:gd name="T99" fmla="*/ 1034 h 1516"/>
                <a:gd name="T100" fmla="*/ 1646 w 1980"/>
                <a:gd name="T101" fmla="*/ 1106 h 1516"/>
                <a:gd name="T102" fmla="*/ 1580 w 1980"/>
                <a:gd name="T103" fmla="*/ 1194 h 1516"/>
                <a:gd name="T104" fmla="*/ 1396 w 1980"/>
                <a:gd name="T105" fmla="*/ 1236 h 1516"/>
                <a:gd name="T106" fmla="*/ 1404 w 1980"/>
                <a:gd name="T107" fmla="*/ 1294 h 1516"/>
                <a:gd name="T108" fmla="*/ 1474 w 1980"/>
                <a:gd name="T109" fmla="*/ 1370 h 1516"/>
                <a:gd name="T110" fmla="*/ 1434 w 1980"/>
                <a:gd name="T111" fmla="*/ 1426 h 1516"/>
                <a:gd name="T112" fmla="*/ 1450 w 1980"/>
                <a:gd name="T113" fmla="*/ 1504 h 15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80" h="1516">
                  <a:moveTo>
                    <a:pt x="1416" y="1516"/>
                  </a:moveTo>
                  <a:lnTo>
                    <a:pt x="1416" y="1516"/>
                  </a:lnTo>
                  <a:lnTo>
                    <a:pt x="1402" y="1508"/>
                  </a:lnTo>
                  <a:lnTo>
                    <a:pt x="1378" y="1484"/>
                  </a:lnTo>
                  <a:lnTo>
                    <a:pt x="1362" y="1484"/>
                  </a:lnTo>
                  <a:lnTo>
                    <a:pt x="1352" y="1484"/>
                  </a:lnTo>
                  <a:lnTo>
                    <a:pt x="1348" y="1486"/>
                  </a:lnTo>
                  <a:lnTo>
                    <a:pt x="1346" y="1488"/>
                  </a:lnTo>
                  <a:lnTo>
                    <a:pt x="1340" y="1502"/>
                  </a:lnTo>
                  <a:lnTo>
                    <a:pt x="1330" y="1498"/>
                  </a:lnTo>
                  <a:lnTo>
                    <a:pt x="1304" y="1500"/>
                  </a:lnTo>
                  <a:lnTo>
                    <a:pt x="1298" y="1490"/>
                  </a:lnTo>
                  <a:lnTo>
                    <a:pt x="1296" y="1480"/>
                  </a:lnTo>
                  <a:lnTo>
                    <a:pt x="1294" y="1466"/>
                  </a:lnTo>
                  <a:lnTo>
                    <a:pt x="1276" y="1458"/>
                  </a:lnTo>
                  <a:lnTo>
                    <a:pt x="1252" y="1438"/>
                  </a:lnTo>
                  <a:lnTo>
                    <a:pt x="1242" y="1430"/>
                  </a:lnTo>
                  <a:lnTo>
                    <a:pt x="1230" y="1424"/>
                  </a:lnTo>
                  <a:lnTo>
                    <a:pt x="1218" y="1420"/>
                  </a:lnTo>
                  <a:lnTo>
                    <a:pt x="1206" y="1418"/>
                  </a:lnTo>
                  <a:lnTo>
                    <a:pt x="1194" y="1418"/>
                  </a:lnTo>
                  <a:lnTo>
                    <a:pt x="1180" y="1422"/>
                  </a:lnTo>
                  <a:lnTo>
                    <a:pt x="1142" y="1428"/>
                  </a:lnTo>
                  <a:lnTo>
                    <a:pt x="1122" y="1428"/>
                  </a:lnTo>
                  <a:lnTo>
                    <a:pt x="1104" y="1428"/>
                  </a:lnTo>
                  <a:lnTo>
                    <a:pt x="1068" y="1416"/>
                  </a:lnTo>
                  <a:lnTo>
                    <a:pt x="1038" y="1416"/>
                  </a:lnTo>
                  <a:lnTo>
                    <a:pt x="1018" y="1426"/>
                  </a:lnTo>
                  <a:lnTo>
                    <a:pt x="1000" y="1436"/>
                  </a:lnTo>
                  <a:lnTo>
                    <a:pt x="984" y="1450"/>
                  </a:lnTo>
                  <a:lnTo>
                    <a:pt x="978" y="1458"/>
                  </a:lnTo>
                  <a:lnTo>
                    <a:pt x="972" y="1466"/>
                  </a:lnTo>
                  <a:lnTo>
                    <a:pt x="938" y="1464"/>
                  </a:lnTo>
                  <a:lnTo>
                    <a:pt x="906" y="1450"/>
                  </a:lnTo>
                  <a:lnTo>
                    <a:pt x="884" y="1450"/>
                  </a:lnTo>
                  <a:lnTo>
                    <a:pt x="876" y="1452"/>
                  </a:lnTo>
                  <a:lnTo>
                    <a:pt x="870" y="1458"/>
                  </a:lnTo>
                  <a:lnTo>
                    <a:pt x="842" y="1464"/>
                  </a:lnTo>
                  <a:lnTo>
                    <a:pt x="826" y="1466"/>
                  </a:lnTo>
                  <a:lnTo>
                    <a:pt x="814" y="1470"/>
                  </a:lnTo>
                  <a:lnTo>
                    <a:pt x="802" y="1476"/>
                  </a:lnTo>
                  <a:lnTo>
                    <a:pt x="788" y="1480"/>
                  </a:lnTo>
                  <a:lnTo>
                    <a:pt x="776" y="1480"/>
                  </a:lnTo>
                  <a:lnTo>
                    <a:pt x="764" y="1476"/>
                  </a:lnTo>
                  <a:lnTo>
                    <a:pt x="740" y="1468"/>
                  </a:lnTo>
                  <a:lnTo>
                    <a:pt x="720" y="1458"/>
                  </a:lnTo>
                  <a:lnTo>
                    <a:pt x="708" y="1448"/>
                  </a:lnTo>
                  <a:lnTo>
                    <a:pt x="706" y="1428"/>
                  </a:lnTo>
                  <a:lnTo>
                    <a:pt x="704" y="1424"/>
                  </a:lnTo>
                  <a:lnTo>
                    <a:pt x="702" y="1420"/>
                  </a:lnTo>
                  <a:lnTo>
                    <a:pt x="694" y="1414"/>
                  </a:lnTo>
                  <a:lnTo>
                    <a:pt x="684" y="1406"/>
                  </a:lnTo>
                  <a:lnTo>
                    <a:pt x="664" y="1408"/>
                  </a:lnTo>
                  <a:lnTo>
                    <a:pt x="658" y="1408"/>
                  </a:lnTo>
                  <a:lnTo>
                    <a:pt x="654" y="1410"/>
                  </a:lnTo>
                  <a:lnTo>
                    <a:pt x="646" y="1418"/>
                  </a:lnTo>
                  <a:lnTo>
                    <a:pt x="634" y="1434"/>
                  </a:lnTo>
                  <a:lnTo>
                    <a:pt x="618" y="1438"/>
                  </a:lnTo>
                  <a:lnTo>
                    <a:pt x="602" y="1440"/>
                  </a:lnTo>
                  <a:lnTo>
                    <a:pt x="586" y="1442"/>
                  </a:lnTo>
                  <a:lnTo>
                    <a:pt x="580" y="1446"/>
                  </a:lnTo>
                  <a:lnTo>
                    <a:pt x="572" y="1448"/>
                  </a:lnTo>
                  <a:lnTo>
                    <a:pt x="566" y="1448"/>
                  </a:lnTo>
                  <a:lnTo>
                    <a:pt x="562" y="1438"/>
                  </a:lnTo>
                  <a:lnTo>
                    <a:pt x="550" y="1428"/>
                  </a:lnTo>
                  <a:lnTo>
                    <a:pt x="540" y="1420"/>
                  </a:lnTo>
                  <a:lnTo>
                    <a:pt x="528" y="1412"/>
                  </a:lnTo>
                  <a:lnTo>
                    <a:pt x="516" y="1406"/>
                  </a:lnTo>
                  <a:lnTo>
                    <a:pt x="504" y="1400"/>
                  </a:lnTo>
                  <a:lnTo>
                    <a:pt x="492" y="1398"/>
                  </a:lnTo>
                  <a:lnTo>
                    <a:pt x="482" y="1396"/>
                  </a:lnTo>
                  <a:lnTo>
                    <a:pt x="470" y="1398"/>
                  </a:lnTo>
                  <a:lnTo>
                    <a:pt x="448" y="1414"/>
                  </a:lnTo>
                  <a:lnTo>
                    <a:pt x="432" y="1428"/>
                  </a:lnTo>
                  <a:lnTo>
                    <a:pt x="420" y="1446"/>
                  </a:lnTo>
                  <a:lnTo>
                    <a:pt x="408" y="1468"/>
                  </a:lnTo>
                  <a:lnTo>
                    <a:pt x="398" y="1480"/>
                  </a:lnTo>
                  <a:lnTo>
                    <a:pt x="388" y="1488"/>
                  </a:lnTo>
                  <a:lnTo>
                    <a:pt x="376" y="1494"/>
                  </a:lnTo>
                  <a:lnTo>
                    <a:pt x="362" y="1498"/>
                  </a:lnTo>
                  <a:lnTo>
                    <a:pt x="332" y="1490"/>
                  </a:lnTo>
                  <a:lnTo>
                    <a:pt x="322" y="1484"/>
                  </a:lnTo>
                  <a:lnTo>
                    <a:pt x="318" y="1482"/>
                  </a:lnTo>
                  <a:lnTo>
                    <a:pt x="312" y="1482"/>
                  </a:lnTo>
                  <a:lnTo>
                    <a:pt x="308" y="1472"/>
                  </a:lnTo>
                  <a:lnTo>
                    <a:pt x="304" y="1464"/>
                  </a:lnTo>
                  <a:lnTo>
                    <a:pt x="298" y="1456"/>
                  </a:lnTo>
                  <a:lnTo>
                    <a:pt x="292" y="1452"/>
                  </a:lnTo>
                  <a:lnTo>
                    <a:pt x="278" y="1444"/>
                  </a:lnTo>
                  <a:lnTo>
                    <a:pt x="264" y="1438"/>
                  </a:lnTo>
                  <a:lnTo>
                    <a:pt x="252" y="1420"/>
                  </a:lnTo>
                  <a:lnTo>
                    <a:pt x="252" y="1378"/>
                  </a:lnTo>
                  <a:lnTo>
                    <a:pt x="256" y="1372"/>
                  </a:lnTo>
                  <a:lnTo>
                    <a:pt x="256" y="1364"/>
                  </a:lnTo>
                  <a:lnTo>
                    <a:pt x="256" y="1350"/>
                  </a:lnTo>
                  <a:lnTo>
                    <a:pt x="250" y="1340"/>
                  </a:lnTo>
                  <a:lnTo>
                    <a:pt x="244" y="1332"/>
                  </a:lnTo>
                  <a:lnTo>
                    <a:pt x="234" y="1326"/>
                  </a:lnTo>
                  <a:lnTo>
                    <a:pt x="226" y="1324"/>
                  </a:lnTo>
                  <a:lnTo>
                    <a:pt x="206" y="1322"/>
                  </a:lnTo>
                  <a:lnTo>
                    <a:pt x="198" y="1320"/>
                  </a:lnTo>
                  <a:lnTo>
                    <a:pt x="190" y="1318"/>
                  </a:lnTo>
                  <a:lnTo>
                    <a:pt x="174" y="1302"/>
                  </a:lnTo>
                  <a:lnTo>
                    <a:pt x="150" y="1258"/>
                  </a:lnTo>
                  <a:lnTo>
                    <a:pt x="114" y="1250"/>
                  </a:lnTo>
                  <a:lnTo>
                    <a:pt x="112" y="1242"/>
                  </a:lnTo>
                  <a:lnTo>
                    <a:pt x="112" y="1232"/>
                  </a:lnTo>
                  <a:lnTo>
                    <a:pt x="112" y="1224"/>
                  </a:lnTo>
                  <a:lnTo>
                    <a:pt x="114" y="1216"/>
                  </a:lnTo>
                  <a:lnTo>
                    <a:pt x="120" y="1200"/>
                  </a:lnTo>
                  <a:lnTo>
                    <a:pt x="126" y="1186"/>
                  </a:lnTo>
                  <a:lnTo>
                    <a:pt x="124" y="1174"/>
                  </a:lnTo>
                  <a:lnTo>
                    <a:pt x="122" y="1162"/>
                  </a:lnTo>
                  <a:lnTo>
                    <a:pt x="118" y="1152"/>
                  </a:lnTo>
                  <a:lnTo>
                    <a:pt x="112" y="1144"/>
                  </a:lnTo>
                  <a:lnTo>
                    <a:pt x="98" y="1128"/>
                  </a:lnTo>
                  <a:lnTo>
                    <a:pt x="84" y="1114"/>
                  </a:lnTo>
                  <a:lnTo>
                    <a:pt x="38" y="1092"/>
                  </a:lnTo>
                  <a:lnTo>
                    <a:pt x="32" y="1084"/>
                  </a:lnTo>
                  <a:lnTo>
                    <a:pt x="32" y="1062"/>
                  </a:lnTo>
                  <a:lnTo>
                    <a:pt x="32" y="1056"/>
                  </a:lnTo>
                  <a:lnTo>
                    <a:pt x="36" y="1054"/>
                  </a:lnTo>
                  <a:lnTo>
                    <a:pt x="40" y="1050"/>
                  </a:lnTo>
                  <a:lnTo>
                    <a:pt x="46" y="1048"/>
                  </a:lnTo>
                  <a:lnTo>
                    <a:pt x="66" y="1038"/>
                  </a:lnTo>
                  <a:lnTo>
                    <a:pt x="78" y="1028"/>
                  </a:lnTo>
                  <a:lnTo>
                    <a:pt x="82" y="1024"/>
                  </a:lnTo>
                  <a:lnTo>
                    <a:pt x="86" y="1018"/>
                  </a:lnTo>
                  <a:lnTo>
                    <a:pt x="86" y="920"/>
                  </a:lnTo>
                  <a:lnTo>
                    <a:pt x="82" y="904"/>
                  </a:lnTo>
                  <a:lnTo>
                    <a:pt x="76" y="894"/>
                  </a:lnTo>
                  <a:lnTo>
                    <a:pt x="68" y="888"/>
                  </a:lnTo>
                  <a:lnTo>
                    <a:pt x="60" y="886"/>
                  </a:lnTo>
                  <a:lnTo>
                    <a:pt x="50" y="884"/>
                  </a:lnTo>
                  <a:lnTo>
                    <a:pt x="40" y="884"/>
                  </a:lnTo>
                  <a:lnTo>
                    <a:pt x="20" y="884"/>
                  </a:lnTo>
                  <a:lnTo>
                    <a:pt x="14" y="888"/>
                  </a:lnTo>
                  <a:lnTo>
                    <a:pt x="10" y="894"/>
                  </a:lnTo>
                  <a:lnTo>
                    <a:pt x="8" y="894"/>
                  </a:lnTo>
                  <a:lnTo>
                    <a:pt x="8" y="898"/>
                  </a:lnTo>
                  <a:lnTo>
                    <a:pt x="2" y="882"/>
                  </a:lnTo>
                  <a:lnTo>
                    <a:pt x="0" y="872"/>
                  </a:lnTo>
                  <a:lnTo>
                    <a:pt x="0" y="864"/>
                  </a:lnTo>
                  <a:lnTo>
                    <a:pt x="2" y="856"/>
                  </a:lnTo>
                  <a:lnTo>
                    <a:pt x="26" y="844"/>
                  </a:lnTo>
                  <a:lnTo>
                    <a:pt x="26" y="820"/>
                  </a:lnTo>
                  <a:lnTo>
                    <a:pt x="18" y="808"/>
                  </a:lnTo>
                  <a:lnTo>
                    <a:pt x="12" y="802"/>
                  </a:lnTo>
                  <a:lnTo>
                    <a:pt x="8" y="798"/>
                  </a:lnTo>
                  <a:lnTo>
                    <a:pt x="8" y="796"/>
                  </a:lnTo>
                  <a:lnTo>
                    <a:pt x="16" y="792"/>
                  </a:lnTo>
                  <a:lnTo>
                    <a:pt x="26" y="786"/>
                  </a:lnTo>
                  <a:lnTo>
                    <a:pt x="40" y="778"/>
                  </a:lnTo>
                  <a:lnTo>
                    <a:pt x="64" y="742"/>
                  </a:lnTo>
                  <a:lnTo>
                    <a:pt x="106" y="726"/>
                  </a:lnTo>
                  <a:lnTo>
                    <a:pt x="136" y="724"/>
                  </a:lnTo>
                  <a:lnTo>
                    <a:pt x="160" y="722"/>
                  </a:lnTo>
                  <a:lnTo>
                    <a:pt x="186" y="716"/>
                  </a:lnTo>
                  <a:lnTo>
                    <a:pt x="214" y="704"/>
                  </a:lnTo>
                  <a:lnTo>
                    <a:pt x="232" y="704"/>
                  </a:lnTo>
                  <a:lnTo>
                    <a:pt x="232" y="716"/>
                  </a:lnTo>
                  <a:lnTo>
                    <a:pt x="236" y="732"/>
                  </a:lnTo>
                  <a:lnTo>
                    <a:pt x="240" y="738"/>
                  </a:lnTo>
                  <a:lnTo>
                    <a:pt x="246" y="746"/>
                  </a:lnTo>
                  <a:lnTo>
                    <a:pt x="254" y="752"/>
                  </a:lnTo>
                  <a:lnTo>
                    <a:pt x="262" y="756"/>
                  </a:lnTo>
                  <a:lnTo>
                    <a:pt x="274" y="756"/>
                  </a:lnTo>
                  <a:lnTo>
                    <a:pt x="284" y="754"/>
                  </a:lnTo>
                  <a:lnTo>
                    <a:pt x="296" y="752"/>
                  </a:lnTo>
                  <a:lnTo>
                    <a:pt x="308" y="746"/>
                  </a:lnTo>
                  <a:lnTo>
                    <a:pt x="338" y="706"/>
                  </a:lnTo>
                  <a:lnTo>
                    <a:pt x="362" y="708"/>
                  </a:lnTo>
                  <a:lnTo>
                    <a:pt x="374" y="708"/>
                  </a:lnTo>
                  <a:lnTo>
                    <a:pt x="388" y="706"/>
                  </a:lnTo>
                  <a:lnTo>
                    <a:pt x="402" y="694"/>
                  </a:lnTo>
                  <a:lnTo>
                    <a:pt x="418" y="684"/>
                  </a:lnTo>
                  <a:lnTo>
                    <a:pt x="436" y="682"/>
                  </a:lnTo>
                  <a:lnTo>
                    <a:pt x="458" y="690"/>
                  </a:lnTo>
                  <a:lnTo>
                    <a:pt x="472" y="694"/>
                  </a:lnTo>
                  <a:lnTo>
                    <a:pt x="488" y="696"/>
                  </a:lnTo>
                  <a:lnTo>
                    <a:pt x="498" y="692"/>
                  </a:lnTo>
                  <a:lnTo>
                    <a:pt x="510" y="688"/>
                  </a:lnTo>
                  <a:lnTo>
                    <a:pt x="536" y="686"/>
                  </a:lnTo>
                  <a:lnTo>
                    <a:pt x="562" y="682"/>
                  </a:lnTo>
                  <a:lnTo>
                    <a:pt x="576" y="678"/>
                  </a:lnTo>
                  <a:lnTo>
                    <a:pt x="588" y="674"/>
                  </a:lnTo>
                  <a:lnTo>
                    <a:pt x="628" y="650"/>
                  </a:lnTo>
                  <a:lnTo>
                    <a:pt x="638" y="620"/>
                  </a:lnTo>
                  <a:lnTo>
                    <a:pt x="648" y="616"/>
                  </a:lnTo>
                  <a:lnTo>
                    <a:pt x="656" y="608"/>
                  </a:lnTo>
                  <a:lnTo>
                    <a:pt x="662" y="600"/>
                  </a:lnTo>
                  <a:lnTo>
                    <a:pt x="668" y="590"/>
                  </a:lnTo>
                  <a:lnTo>
                    <a:pt x="676" y="568"/>
                  </a:lnTo>
                  <a:lnTo>
                    <a:pt x="682" y="550"/>
                  </a:lnTo>
                  <a:lnTo>
                    <a:pt x="700" y="542"/>
                  </a:lnTo>
                  <a:lnTo>
                    <a:pt x="708" y="536"/>
                  </a:lnTo>
                  <a:lnTo>
                    <a:pt x="716" y="528"/>
                  </a:lnTo>
                  <a:lnTo>
                    <a:pt x="730" y="496"/>
                  </a:lnTo>
                  <a:lnTo>
                    <a:pt x="732" y="438"/>
                  </a:lnTo>
                  <a:lnTo>
                    <a:pt x="726" y="414"/>
                  </a:lnTo>
                  <a:lnTo>
                    <a:pt x="728" y="392"/>
                  </a:lnTo>
                  <a:lnTo>
                    <a:pt x="732" y="370"/>
                  </a:lnTo>
                  <a:lnTo>
                    <a:pt x="732" y="358"/>
                  </a:lnTo>
                  <a:lnTo>
                    <a:pt x="732" y="350"/>
                  </a:lnTo>
                  <a:lnTo>
                    <a:pt x="730" y="342"/>
                  </a:lnTo>
                  <a:lnTo>
                    <a:pt x="726" y="334"/>
                  </a:lnTo>
                  <a:lnTo>
                    <a:pt x="722" y="324"/>
                  </a:lnTo>
                  <a:lnTo>
                    <a:pt x="772" y="326"/>
                  </a:lnTo>
                  <a:lnTo>
                    <a:pt x="798" y="328"/>
                  </a:lnTo>
                  <a:lnTo>
                    <a:pt x="824" y="332"/>
                  </a:lnTo>
                  <a:lnTo>
                    <a:pt x="834" y="334"/>
                  </a:lnTo>
                  <a:lnTo>
                    <a:pt x="842" y="338"/>
                  </a:lnTo>
                  <a:lnTo>
                    <a:pt x="860" y="340"/>
                  </a:lnTo>
                  <a:lnTo>
                    <a:pt x="882" y="344"/>
                  </a:lnTo>
                  <a:lnTo>
                    <a:pt x="892" y="350"/>
                  </a:lnTo>
                  <a:lnTo>
                    <a:pt x="904" y="356"/>
                  </a:lnTo>
                  <a:lnTo>
                    <a:pt x="918" y="356"/>
                  </a:lnTo>
                  <a:lnTo>
                    <a:pt x="932" y="342"/>
                  </a:lnTo>
                  <a:lnTo>
                    <a:pt x="932" y="328"/>
                  </a:lnTo>
                  <a:lnTo>
                    <a:pt x="928" y="314"/>
                  </a:lnTo>
                  <a:lnTo>
                    <a:pt x="926" y="302"/>
                  </a:lnTo>
                  <a:lnTo>
                    <a:pt x="930" y="290"/>
                  </a:lnTo>
                  <a:lnTo>
                    <a:pt x="934" y="280"/>
                  </a:lnTo>
                  <a:lnTo>
                    <a:pt x="972" y="234"/>
                  </a:lnTo>
                  <a:lnTo>
                    <a:pt x="978" y="214"/>
                  </a:lnTo>
                  <a:lnTo>
                    <a:pt x="984" y="200"/>
                  </a:lnTo>
                  <a:lnTo>
                    <a:pt x="994" y="186"/>
                  </a:lnTo>
                  <a:lnTo>
                    <a:pt x="1008" y="172"/>
                  </a:lnTo>
                  <a:lnTo>
                    <a:pt x="1012" y="160"/>
                  </a:lnTo>
                  <a:lnTo>
                    <a:pt x="1016" y="154"/>
                  </a:lnTo>
                  <a:lnTo>
                    <a:pt x="1018" y="152"/>
                  </a:lnTo>
                  <a:lnTo>
                    <a:pt x="1022" y="150"/>
                  </a:lnTo>
                  <a:lnTo>
                    <a:pt x="1034" y="150"/>
                  </a:lnTo>
                  <a:lnTo>
                    <a:pt x="1092" y="186"/>
                  </a:lnTo>
                  <a:lnTo>
                    <a:pt x="1104" y="188"/>
                  </a:lnTo>
                  <a:lnTo>
                    <a:pt x="1118" y="190"/>
                  </a:lnTo>
                  <a:lnTo>
                    <a:pt x="1134" y="194"/>
                  </a:lnTo>
                  <a:lnTo>
                    <a:pt x="1142" y="198"/>
                  </a:lnTo>
                  <a:lnTo>
                    <a:pt x="1150" y="204"/>
                  </a:lnTo>
                  <a:lnTo>
                    <a:pt x="1172" y="204"/>
                  </a:lnTo>
                  <a:lnTo>
                    <a:pt x="1184" y="204"/>
                  </a:lnTo>
                  <a:lnTo>
                    <a:pt x="1196" y="202"/>
                  </a:lnTo>
                  <a:lnTo>
                    <a:pt x="1208" y="198"/>
                  </a:lnTo>
                  <a:lnTo>
                    <a:pt x="1218" y="194"/>
                  </a:lnTo>
                  <a:lnTo>
                    <a:pt x="1226" y="186"/>
                  </a:lnTo>
                  <a:lnTo>
                    <a:pt x="1232" y="174"/>
                  </a:lnTo>
                  <a:lnTo>
                    <a:pt x="1226" y="106"/>
                  </a:lnTo>
                  <a:lnTo>
                    <a:pt x="1236" y="88"/>
                  </a:lnTo>
                  <a:lnTo>
                    <a:pt x="1246" y="76"/>
                  </a:lnTo>
                  <a:lnTo>
                    <a:pt x="1258" y="68"/>
                  </a:lnTo>
                  <a:lnTo>
                    <a:pt x="1270" y="62"/>
                  </a:lnTo>
                  <a:lnTo>
                    <a:pt x="1284" y="58"/>
                  </a:lnTo>
                  <a:lnTo>
                    <a:pt x="1298" y="56"/>
                  </a:lnTo>
                  <a:lnTo>
                    <a:pt x="1336" y="52"/>
                  </a:lnTo>
                  <a:lnTo>
                    <a:pt x="1340" y="50"/>
                  </a:lnTo>
                  <a:lnTo>
                    <a:pt x="1344" y="46"/>
                  </a:lnTo>
                  <a:lnTo>
                    <a:pt x="1352" y="36"/>
                  </a:lnTo>
                  <a:lnTo>
                    <a:pt x="1360" y="14"/>
                  </a:lnTo>
                  <a:lnTo>
                    <a:pt x="1374" y="0"/>
                  </a:lnTo>
                  <a:lnTo>
                    <a:pt x="1418" y="0"/>
                  </a:lnTo>
                  <a:lnTo>
                    <a:pt x="1420" y="2"/>
                  </a:lnTo>
                  <a:lnTo>
                    <a:pt x="1424" y="8"/>
                  </a:lnTo>
                  <a:lnTo>
                    <a:pt x="1426" y="22"/>
                  </a:lnTo>
                  <a:lnTo>
                    <a:pt x="1430" y="40"/>
                  </a:lnTo>
                  <a:lnTo>
                    <a:pt x="1436" y="58"/>
                  </a:lnTo>
                  <a:lnTo>
                    <a:pt x="1480" y="124"/>
                  </a:lnTo>
                  <a:lnTo>
                    <a:pt x="1504" y="134"/>
                  </a:lnTo>
                  <a:lnTo>
                    <a:pt x="1538" y="144"/>
                  </a:lnTo>
                  <a:lnTo>
                    <a:pt x="1568" y="164"/>
                  </a:lnTo>
                  <a:lnTo>
                    <a:pt x="1584" y="190"/>
                  </a:lnTo>
                  <a:lnTo>
                    <a:pt x="1590" y="242"/>
                  </a:lnTo>
                  <a:lnTo>
                    <a:pt x="1610" y="280"/>
                  </a:lnTo>
                  <a:lnTo>
                    <a:pt x="1612" y="298"/>
                  </a:lnTo>
                  <a:lnTo>
                    <a:pt x="1612" y="320"/>
                  </a:lnTo>
                  <a:lnTo>
                    <a:pt x="1612" y="332"/>
                  </a:lnTo>
                  <a:lnTo>
                    <a:pt x="1610" y="342"/>
                  </a:lnTo>
                  <a:lnTo>
                    <a:pt x="1606" y="354"/>
                  </a:lnTo>
                  <a:lnTo>
                    <a:pt x="1602" y="364"/>
                  </a:lnTo>
                  <a:lnTo>
                    <a:pt x="1580" y="378"/>
                  </a:lnTo>
                  <a:lnTo>
                    <a:pt x="1574" y="382"/>
                  </a:lnTo>
                  <a:lnTo>
                    <a:pt x="1572" y="386"/>
                  </a:lnTo>
                  <a:lnTo>
                    <a:pt x="1568" y="390"/>
                  </a:lnTo>
                  <a:lnTo>
                    <a:pt x="1568" y="396"/>
                  </a:lnTo>
                  <a:lnTo>
                    <a:pt x="1566" y="420"/>
                  </a:lnTo>
                  <a:lnTo>
                    <a:pt x="1570" y="440"/>
                  </a:lnTo>
                  <a:lnTo>
                    <a:pt x="1574" y="452"/>
                  </a:lnTo>
                  <a:lnTo>
                    <a:pt x="1582" y="466"/>
                  </a:lnTo>
                  <a:lnTo>
                    <a:pt x="1614" y="488"/>
                  </a:lnTo>
                  <a:lnTo>
                    <a:pt x="1662" y="500"/>
                  </a:lnTo>
                  <a:lnTo>
                    <a:pt x="1674" y="506"/>
                  </a:lnTo>
                  <a:lnTo>
                    <a:pt x="1688" y="512"/>
                  </a:lnTo>
                  <a:lnTo>
                    <a:pt x="1700" y="516"/>
                  </a:lnTo>
                  <a:lnTo>
                    <a:pt x="1714" y="520"/>
                  </a:lnTo>
                  <a:lnTo>
                    <a:pt x="1744" y="524"/>
                  </a:lnTo>
                  <a:lnTo>
                    <a:pt x="1778" y="526"/>
                  </a:lnTo>
                  <a:lnTo>
                    <a:pt x="1790" y="534"/>
                  </a:lnTo>
                  <a:lnTo>
                    <a:pt x="1806" y="546"/>
                  </a:lnTo>
                  <a:lnTo>
                    <a:pt x="1836" y="576"/>
                  </a:lnTo>
                  <a:lnTo>
                    <a:pt x="1882" y="614"/>
                  </a:lnTo>
                  <a:lnTo>
                    <a:pt x="1894" y="616"/>
                  </a:lnTo>
                  <a:lnTo>
                    <a:pt x="1906" y="620"/>
                  </a:lnTo>
                  <a:lnTo>
                    <a:pt x="1918" y="628"/>
                  </a:lnTo>
                  <a:lnTo>
                    <a:pt x="1930" y="640"/>
                  </a:lnTo>
                  <a:lnTo>
                    <a:pt x="1938" y="672"/>
                  </a:lnTo>
                  <a:lnTo>
                    <a:pt x="1944" y="690"/>
                  </a:lnTo>
                  <a:lnTo>
                    <a:pt x="1952" y="710"/>
                  </a:lnTo>
                  <a:lnTo>
                    <a:pt x="1964" y="718"/>
                  </a:lnTo>
                  <a:lnTo>
                    <a:pt x="1968" y="724"/>
                  </a:lnTo>
                  <a:lnTo>
                    <a:pt x="1974" y="736"/>
                  </a:lnTo>
                  <a:lnTo>
                    <a:pt x="1972" y="766"/>
                  </a:lnTo>
                  <a:lnTo>
                    <a:pt x="1980" y="788"/>
                  </a:lnTo>
                  <a:lnTo>
                    <a:pt x="1968" y="796"/>
                  </a:lnTo>
                  <a:lnTo>
                    <a:pt x="1960" y="804"/>
                  </a:lnTo>
                  <a:lnTo>
                    <a:pt x="1956" y="814"/>
                  </a:lnTo>
                  <a:lnTo>
                    <a:pt x="1952" y="832"/>
                  </a:lnTo>
                  <a:lnTo>
                    <a:pt x="1952" y="864"/>
                  </a:lnTo>
                  <a:lnTo>
                    <a:pt x="1958" y="902"/>
                  </a:lnTo>
                  <a:lnTo>
                    <a:pt x="1952" y="906"/>
                  </a:lnTo>
                  <a:lnTo>
                    <a:pt x="1878" y="908"/>
                  </a:lnTo>
                  <a:lnTo>
                    <a:pt x="1844" y="914"/>
                  </a:lnTo>
                  <a:lnTo>
                    <a:pt x="1830" y="918"/>
                  </a:lnTo>
                  <a:lnTo>
                    <a:pt x="1818" y="922"/>
                  </a:lnTo>
                  <a:lnTo>
                    <a:pt x="1808" y="930"/>
                  </a:lnTo>
                  <a:lnTo>
                    <a:pt x="1798" y="940"/>
                  </a:lnTo>
                  <a:lnTo>
                    <a:pt x="1792" y="952"/>
                  </a:lnTo>
                  <a:lnTo>
                    <a:pt x="1786" y="968"/>
                  </a:lnTo>
                  <a:lnTo>
                    <a:pt x="1774" y="980"/>
                  </a:lnTo>
                  <a:lnTo>
                    <a:pt x="1766" y="990"/>
                  </a:lnTo>
                  <a:lnTo>
                    <a:pt x="1760" y="1002"/>
                  </a:lnTo>
                  <a:lnTo>
                    <a:pt x="1754" y="1018"/>
                  </a:lnTo>
                  <a:lnTo>
                    <a:pt x="1744" y="1024"/>
                  </a:lnTo>
                  <a:lnTo>
                    <a:pt x="1732" y="1028"/>
                  </a:lnTo>
                  <a:lnTo>
                    <a:pt x="1710" y="1032"/>
                  </a:lnTo>
                  <a:lnTo>
                    <a:pt x="1690" y="1034"/>
                  </a:lnTo>
                  <a:lnTo>
                    <a:pt x="1672" y="1034"/>
                  </a:lnTo>
                  <a:lnTo>
                    <a:pt x="1670" y="1044"/>
                  </a:lnTo>
                  <a:lnTo>
                    <a:pt x="1664" y="1056"/>
                  </a:lnTo>
                  <a:lnTo>
                    <a:pt x="1656" y="1066"/>
                  </a:lnTo>
                  <a:lnTo>
                    <a:pt x="1648" y="1074"/>
                  </a:lnTo>
                  <a:lnTo>
                    <a:pt x="1644" y="1082"/>
                  </a:lnTo>
                  <a:lnTo>
                    <a:pt x="1644" y="1090"/>
                  </a:lnTo>
                  <a:lnTo>
                    <a:pt x="1646" y="1106"/>
                  </a:lnTo>
                  <a:lnTo>
                    <a:pt x="1652" y="1124"/>
                  </a:lnTo>
                  <a:lnTo>
                    <a:pt x="1658" y="1146"/>
                  </a:lnTo>
                  <a:lnTo>
                    <a:pt x="1660" y="1170"/>
                  </a:lnTo>
                  <a:lnTo>
                    <a:pt x="1604" y="1182"/>
                  </a:lnTo>
                  <a:lnTo>
                    <a:pt x="1592" y="1188"/>
                  </a:lnTo>
                  <a:lnTo>
                    <a:pt x="1580" y="1194"/>
                  </a:lnTo>
                  <a:lnTo>
                    <a:pt x="1560" y="1206"/>
                  </a:lnTo>
                  <a:lnTo>
                    <a:pt x="1526" y="1214"/>
                  </a:lnTo>
                  <a:lnTo>
                    <a:pt x="1490" y="1220"/>
                  </a:lnTo>
                  <a:lnTo>
                    <a:pt x="1458" y="1224"/>
                  </a:lnTo>
                  <a:lnTo>
                    <a:pt x="1426" y="1224"/>
                  </a:lnTo>
                  <a:lnTo>
                    <a:pt x="1408" y="1228"/>
                  </a:lnTo>
                  <a:lnTo>
                    <a:pt x="1396" y="1236"/>
                  </a:lnTo>
                  <a:lnTo>
                    <a:pt x="1396" y="1244"/>
                  </a:lnTo>
                  <a:lnTo>
                    <a:pt x="1398" y="1250"/>
                  </a:lnTo>
                  <a:lnTo>
                    <a:pt x="1402" y="1258"/>
                  </a:lnTo>
                  <a:lnTo>
                    <a:pt x="1412" y="1272"/>
                  </a:lnTo>
                  <a:lnTo>
                    <a:pt x="1406" y="1280"/>
                  </a:lnTo>
                  <a:lnTo>
                    <a:pt x="1404" y="1288"/>
                  </a:lnTo>
                  <a:lnTo>
                    <a:pt x="1404" y="1294"/>
                  </a:lnTo>
                  <a:lnTo>
                    <a:pt x="1408" y="1302"/>
                  </a:lnTo>
                  <a:lnTo>
                    <a:pt x="1412" y="1308"/>
                  </a:lnTo>
                  <a:lnTo>
                    <a:pt x="1420" y="1314"/>
                  </a:lnTo>
                  <a:lnTo>
                    <a:pt x="1438" y="1328"/>
                  </a:lnTo>
                  <a:lnTo>
                    <a:pt x="1460" y="1360"/>
                  </a:lnTo>
                  <a:lnTo>
                    <a:pt x="1468" y="1364"/>
                  </a:lnTo>
                  <a:lnTo>
                    <a:pt x="1474" y="1370"/>
                  </a:lnTo>
                  <a:lnTo>
                    <a:pt x="1476" y="1374"/>
                  </a:lnTo>
                  <a:lnTo>
                    <a:pt x="1476" y="1380"/>
                  </a:lnTo>
                  <a:lnTo>
                    <a:pt x="1476" y="1396"/>
                  </a:lnTo>
                  <a:lnTo>
                    <a:pt x="1464" y="1408"/>
                  </a:lnTo>
                  <a:lnTo>
                    <a:pt x="1444" y="1418"/>
                  </a:lnTo>
                  <a:lnTo>
                    <a:pt x="1438" y="1422"/>
                  </a:lnTo>
                  <a:lnTo>
                    <a:pt x="1434" y="1426"/>
                  </a:lnTo>
                  <a:lnTo>
                    <a:pt x="1430" y="1432"/>
                  </a:lnTo>
                  <a:lnTo>
                    <a:pt x="1428" y="1438"/>
                  </a:lnTo>
                  <a:lnTo>
                    <a:pt x="1428" y="1460"/>
                  </a:lnTo>
                  <a:lnTo>
                    <a:pt x="1434" y="1466"/>
                  </a:lnTo>
                  <a:lnTo>
                    <a:pt x="1442" y="1476"/>
                  </a:lnTo>
                  <a:lnTo>
                    <a:pt x="1448" y="1488"/>
                  </a:lnTo>
                  <a:lnTo>
                    <a:pt x="1450" y="1496"/>
                  </a:lnTo>
                  <a:lnTo>
                    <a:pt x="1450" y="1504"/>
                  </a:lnTo>
                  <a:lnTo>
                    <a:pt x="1440" y="1510"/>
                  </a:lnTo>
                  <a:lnTo>
                    <a:pt x="1430" y="1512"/>
                  </a:lnTo>
                  <a:lnTo>
                    <a:pt x="1416" y="151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8" name="Freeform 34"/>
            <p:cNvSpPr/>
            <p:nvPr/>
          </p:nvSpPr>
          <p:spPr bwMode="auto">
            <a:xfrm>
              <a:off x="3883025" y="361950"/>
              <a:ext cx="3463925" cy="2965450"/>
            </a:xfrm>
            <a:custGeom>
              <a:avLst/>
              <a:gdLst>
                <a:gd name="T0" fmla="*/ 538 w 2182"/>
                <a:gd name="T1" fmla="*/ 1714 h 1868"/>
                <a:gd name="T2" fmla="*/ 526 w 2182"/>
                <a:gd name="T3" fmla="*/ 1632 h 1868"/>
                <a:gd name="T4" fmla="*/ 362 w 2182"/>
                <a:gd name="T5" fmla="*/ 1664 h 1868"/>
                <a:gd name="T6" fmla="*/ 286 w 2182"/>
                <a:gd name="T7" fmla="*/ 1690 h 1868"/>
                <a:gd name="T8" fmla="*/ 168 w 2182"/>
                <a:gd name="T9" fmla="*/ 1576 h 1868"/>
                <a:gd name="T10" fmla="*/ 220 w 2182"/>
                <a:gd name="T11" fmla="*/ 1468 h 1868"/>
                <a:gd name="T12" fmla="*/ 66 w 2182"/>
                <a:gd name="T13" fmla="*/ 1450 h 1868"/>
                <a:gd name="T14" fmla="*/ 20 w 2182"/>
                <a:gd name="T15" fmla="*/ 1304 h 1868"/>
                <a:gd name="T16" fmla="*/ 400 w 2182"/>
                <a:gd name="T17" fmla="*/ 1336 h 1868"/>
                <a:gd name="T18" fmla="*/ 594 w 2182"/>
                <a:gd name="T19" fmla="*/ 1418 h 1868"/>
                <a:gd name="T20" fmla="*/ 724 w 2182"/>
                <a:gd name="T21" fmla="*/ 1354 h 1868"/>
                <a:gd name="T22" fmla="*/ 828 w 2182"/>
                <a:gd name="T23" fmla="*/ 1308 h 1868"/>
                <a:gd name="T24" fmla="*/ 1006 w 2182"/>
                <a:gd name="T25" fmla="*/ 1300 h 1868"/>
                <a:gd name="T26" fmla="*/ 1170 w 2182"/>
                <a:gd name="T27" fmla="*/ 1170 h 1868"/>
                <a:gd name="T28" fmla="*/ 1178 w 2182"/>
                <a:gd name="T29" fmla="*/ 1032 h 1868"/>
                <a:gd name="T30" fmla="*/ 1260 w 2182"/>
                <a:gd name="T31" fmla="*/ 1006 h 1868"/>
                <a:gd name="T32" fmla="*/ 1410 w 2182"/>
                <a:gd name="T33" fmla="*/ 924 h 1868"/>
                <a:gd name="T34" fmla="*/ 1524 w 2182"/>
                <a:gd name="T35" fmla="*/ 876 h 1868"/>
                <a:gd name="T36" fmla="*/ 1632 w 2182"/>
                <a:gd name="T37" fmla="*/ 776 h 1868"/>
                <a:gd name="T38" fmla="*/ 1798 w 2182"/>
                <a:gd name="T39" fmla="*/ 740 h 1868"/>
                <a:gd name="T40" fmla="*/ 1712 w 2182"/>
                <a:gd name="T41" fmla="*/ 614 h 1868"/>
                <a:gd name="T42" fmla="*/ 1586 w 2182"/>
                <a:gd name="T43" fmla="*/ 646 h 1868"/>
                <a:gd name="T44" fmla="*/ 1456 w 2182"/>
                <a:gd name="T45" fmla="*/ 650 h 1868"/>
                <a:gd name="T46" fmla="*/ 1480 w 2182"/>
                <a:gd name="T47" fmla="*/ 512 h 1868"/>
                <a:gd name="T48" fmla="*/ 1602 w 2182"/>
                <a:gd name="T49" fmla="*/ 428 h 1868"/>
                <a:gd name="T50" fmla="*/ 1698 w 2182"/>
                <a:gd name="T51" fmla="*/ 250 h 1868"/>
                <a:gd name="T52" fmla="*/ 1738 w 2182"/>
                <a:gd name="T53" fmla="*/ 108 h 1868"/>
                <a:gd name="T54" fmla="*/ 1736 w 2182"/>
                <a:gd name="T55" fmla="*/ 20 h 1868"/>
                <a:gd name="T56" fmla="*/ 1800 w 2182"/>
                <a:gd name="T57" fmla="*/ 42 h 1868"/>
                <a:gd name="T58" fmla="*/ 1848 w 2182"/>
                <a:gd name="T59" fmla="*/ 80 h 1868"/>
                <a:gd name="T60" fmla="*/ 1926 w 2182"/>
                <a:gd name="T61" fmla="*/ 178 h 1868"/>
                <a:gd name="T62" fmla="*/ 2052 w 2182"/>
                <a:gd name="T63" fmla="*/ 152 h 1868"/>
                <a:gd name="T64" fmla="*/ 2136 w 2182"/>
                <a:gd name="T65" fmla="*/ 246 h 1868"/>
                <a:gd name="T66" fmla="*/ 2136 w 2182"/>
                <a:gd name="T67" fmla="*/ 440 h 1868"/>
                <a:gd name="T68" fmla="*/ 2118 w 2182"/>
                <a:gd name="T69" fmla="*/ 476 h 1868"/>
                <a:gd name="T70" fmla="*/ 2064 w 2182"/>
                <a:gd name="T71" fmla="*/ 514 h 1868"/>
                <a:gd name="T72" fmla="*/ 2020 w 2182"/>
                <a:gd name="T73" fmla="*/ 674 h 1868"/>
                <a:gd name="T74" fmla="*/ 2068 w 2182"/>
                <a:gd name="T75" fmla="*/ 716 h 1868"/>
                <a:gd name="T76" fmla="*/ 2026 w 2182"/>
                <a:gd name="T77" fmla="*/ 796 h 1868"/>
                <a:gd name="T78" fmla="*/ 1968 w 2182"/>
                <a:gd name="T79" fmla="*/ 828 h 1868"/>
                <a:gd name="T80" fmla="*/ 2054 w 2182"/>
                <a:gd name="T81" fmla="*/ 986 h 1868"/>
                <a:gd name="T82" fmla="*/ 2154 w 2182"/>
                <a:gd name="T83" fmla="*/ 1034 h 1868"/>
                <a:gd name="T84" fmla="*/ 2156 w 2182"/>
                <a:gd name="T85" fmla="*/ 1130 h 1868"/>
                <a:gd name="T86" fmla="*/ 2054 w 2182"/>
                <a:gd name="T87" fmla="*/ 1170 h 1868"/>
                <a:gd name="T88" fmla="*/ 1920 w 2182"/>
                <a:gd name="T89" fmla="*/ 1272 h 1868"/>
                <a:gd name="T90" fmla="*/ 1850 w 2182"/>
                <a:gd name="T91" fmla="*/ 1260 h 1868"/>
                <a:gd name="T92" fmla="*/ 1786 w 2182"/>
                <a:gd name="T93" fmla="*/ 1338 h 1868"/>
                <a:gd name="T94" fmla="*/ 1696 w 2182"/>
                <a:gd name="T95" fmla="*/ 1206 h 1868"/>
                <a:gd name="T96" fmla="*/ 1524 w 2182"/>
                <a:gd name="T97" fmla="*/ 1346 h 1868"/>
                <a:gd name="T98" fmla="*/ 1494 w 2182"/>
                <a:gd name="T99" fmla="*/ 1334 h 1868"/>
                <a:gd name="T100" fmla="*/ 1424 w 2182"/>
                <a:gd name="T101" fmla="*/ 1310 h 1868"/>
                <a:gd name="T102" fmla="*/ 1392 w 2182"/>
                <a:gd name="T103" fmla="*/ 1430 h 1868"/>
                <a:gd name="T104" fmla="*/ 1288 w 2182"/>
                <a:gd name="T105" fmla="*/ 1520 h 1868"/>
                <a:gd name="T106" fmla="*/ 1140 w 2182"/>
                <a:gd name="T107" fmla="*/ 1612 h 1868"/>
                <a:gd name="T108" fmla="*/ 1076 w 2182"/>
                <a:gd name="T109" fmla="*/ 1650 h 1868"/>
                <a:gd name="T110" fmla="*/ 988 w 2182"/>
                <a:gd name="T111" fmla="*/ 1790 h 1868"/>
                <a:gd name="T112" fmla="*/ 838 w 2182"/>
                <a:gd name="T113" fmla="*/ 1810 h 1868"/>
                <a:gd name="T114" fmla="*/ 814 w 2182"/>
                <a:gd name="T115" fmla="*/ 1666 h 1868"/>
                <a:gd name="T116" fmla="*/ 732 w 2182"/>
                <a:gd name="T117" fmla="*/ 1678 h 1868"/>
                <a:gd name="T118" fmla="*/ 662 w 2182"/>
                <a:gd name="T119" fmla="*/ 1816 h 1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82" h="1868">
                  <a:moveTo>
                    <a:pt x="556" y="1868"/>
                  </a:moveTo>
                  <a:lnTo>
                    <a:pt x="556" y="1868"/>
                  </a:lnTo>
                  <a:lnTo>
                    <a:pt x="518" y="1832"/>
                  </a:lnTo>
                  <a:lnTo>
                    <a:pt x="498" y="1792"/>
                  </a:lnTo>
                  <a:lnTo>
                    <a:pt x="500" y="1764"/>
                  </a:lnTo>
                  <a:lnTo>
                    <a:pt x="502" y="1754"/>
                  </a:lnTo>
                  <a:lnTo>
                    <a:pt x="506" y="1744"/>
                  </a:lnTo>
                  <a:lnTo>
                    <a:pt x="512" y="1736"/>
                  </a:lnTo>
                  <a:lnTo>
                    <a:pt x="518" y="1728"/>
                  </a:lnTo>
                  <a:lnTo>
                    <a:pt x="528" y="1720"/>
                  </a:lnTo>
                  <a:lnTo>
                    <a:pt x="538" y="1714"/>
                  </a:lnTo>
                  <a:lnTo>
                    <a:pt x="556" y="1698"/>
                  </a:lnTo>
                  <a:lnTo>
                    <a:pt x="572" y="1674"/>
                  </a:lnTo>
                  <a:lnTo>
                    <a:pt x="570" y="1658"/>
                  </a:lnTo>
                  <a:lnTo>
                    <a:pt x="562" y="1646"/>
                  </a:lnTo>
                  <a:lnTo>
                    <a:pt x="556" y="1638"/>
                  </a:lnTo>
                  <a:lnTo>
                    <a:pt x="548" y="1634"/>
                  </a:lnTo>
                  <a:lnTo>
                    <a:pt x="542" y="1632"/>
                  </a:lnTo>
                  <a:lnTo>
                    <a:pt x="534" y="1630"/>
                  </a:lnTo>
                  <a:lnTo>
                    <a:pt x="526" y="1632"/>
                  </a:lnTo>
                  <a:lnTo>
                    <a:pt x="506" y="1638"/>
                  </a:lnTo>
                  <a:lnTo>
                    <a:pt x="482" y="1658"/>
                  </a:lnTo>
                  <a:lnTo>
                    <a:pt x="448" y="1674"/>
                  </a:lnTo>
                  <a:lnTo>
                    <a:pt x="442" y="1668"/>
                  </a:lnTo>
                  <a:lnTo>
                    <a:pt x="436" y="1664"/>
                  </a:lnTo>
                  <a:lnTo>
                    <a:pt x="426" y="1658"/>
                  </a:lnTo>
                  <a:lnTo>
                    <a:pt x="384" y="1658"/>
                  </a:lnTo>
                  <a:lnTo>
                    <a:pt x="370" y="1660"/>
                  </a:lnTo>
                  <a:lnTo>
                    <a:pt x="362" y="1664"/>
                  </a:lnTo>
                  <a:lnTo>
                    <a:pt x="356" y="1672"/>
                  </a:lnTo>
                  <a:lnTo>
                    <a:pt x="352" y="1682"/>
                  </a:lnTo>
                  <a:lnTo>
                    <a:pt x="350" y="1700"/>
                  </a:lnTo>
                  <a:lnTo>
                    <a:pt x="348" y="1722"/>
                  </a:lnTo>
                  <a:lnTo>
                    <a:pt x="342" y="1726"/>
                  </a:lnTo>
                  <a:lnTo>
                    <a:pt x="336" y="1726"/>
                  </a:lnTo>
                  <a:lnTo>
                    <a:pt x="330" y="1726"/>
                  </a:lnTo>
                  <a:lnTo>
                    <a:pt x="324" y="1724"/>
                  </a:lnTo>
                  <a:lnTo>
                    <a:pt x="314" y="1718"/>
                  </a:lnTo>
                  <a:lnTo>
                    <a:pt x="306" y="1716"/>
                  </a:lnTo>
                  <a:lnTo>
                    <a:pt x="286" y="1690"/>
                  </a:lnTo>
                  <a:lnTo>
                    <a:pt x="270" y="1674"/>
                  </a:lnTo>
                  <a:lnTo>
                    <a:pt x="262" y="1654"/>
                  </a:lnTo>
                  <a:lnTo>
                    <a:pt x="252" y="1638"/>
                  </a:lnTo>
                  <a:lnTo>
                    <a:pt x="248" y="1632"/>
                  </a:lnTo>
                  <a:lnTo>
                    <a:pt x="242" y="1626"/>
                  </a:lnTo>
                  <a:lnTo>
                    <a:pt x="234" y="1624"/>
                  </a:lnTo>
                  <a:lnTo>
                    <a:pt x="226" y="1620"/>
                  </a:lnTo>
                  <a:lnTo>
                    <a:pt x="190" y="1582"/>
                  </a:lnTo>
                  <a:lnTo>
                    <a:pt x="168" y="1576"/>
                  </a:lnTo>
                  <a:lnTo>
                    <a:pt x="170" y="1568"/>
                  </a:lnTo>
                  <a:lnTo>
                    <a:pt x="172" y="1560"/>
                  </a:lnTo>
                  <a:lnTo>
                    <a:pt x="178" y="1554"/>
                  </a:lnTo>
                  <a:lnTo>
                    <a:pt x="184" y="1548"/>
                  </a:lnTo>
                  <a:lnTo>
                    <a:pt x="198" y="1538"/>
                  </a:lnTo>
                  <a:lnTo>
                    <a:pt x="206" y="1532"/>
                  </a:lnTo>
                  <a:lnTo>
                    <a:pt x="212" y="1526"/>
                  </a:lnTo>
                  <a:lnTo>
                    <a:pt x="226" y="1496"/>
                  </a:lnTo>
                  <a:lnTo>
                    <a:pt x="226" y="1484"/>
                  </a:lnTo>
                  <a:lnTo>
                    <a:pt x="224" y="1474"/>
                  </a:lnTo>
                  <a:lnTo>
                    <a:pt x="220" y="1468"/>
                  </a:lnTo>
                  <a:lnTo>
                    <a:pt x="216" y="1464"/>
                  </a:lnTo>
                  <a:lnTo>
                    <a:pt x="182" y="1464"/>
                  </a:lnTo>
                  <a:lnTo>
                    <a:pt x="150" y="1468"/>
                  </a:lnTo>
                  <a:lnTo>
                    <a:pt x="120" y="1474"/>
                  </a:lnTo>
                  <a:lnTo>
                    <a:pt x="92" y="1484"/>
                  </a:lnTo>
                  <a:lnTo>
                    <a:pt x="84" y="1490"/>
                  </a:lnTo>
                  <a:lnTo>
                    <a:pt x="76" y="1492"/>
                  </a:lnTo>
                  <a:lnTo>
                    <a:pt x="70" y="1492"/>
                  </a:lnTo>
                  <a:lnTo>
                    <a:pt x="64" y="1492"/>
                  </a:lnTo>
                  <a:lnTo>
                    <a:pt x="66" y="1450"/>
                  </a:lnTo>
                  <a:lnTo>
                    <a:pt x="50" y="1428"/>
                  </a:lnTo>
                  <a:lnTo>
                    <a:pt x="14" y="1398"/>
                  </a:lnTo>
                  <a:lnTo>
                    <a:pt x="14" y="1386"/>
                  </a:lnTo>
                  <a:lnTo>
                    <a:pt x="18" y="1376"/>
                  </a:lnTo>
                  <a:lnTo>
                    <a:pt x="26" y="1358"/>
                  </a:lnTo>
                  <a:lnTo>
                    <a:pt x="24" y="1328"/>
                  </a:lnTo>
                  <a:lnTo>
                    <a:pt x="24" y="1316"/>
                  </a:lnTo>
                  <a:lnTo>
                    <a:pt x="20" y="1304"/>
                  </a:lnTo>
                  <a:lnTo>
                    <a:pt x="0" y="1278"/>
                  </a:lnTo>
                  <a:lnTo>
                    <a:pt x="0" y="1244"/>
                  </a:lnTo>
                  <a:lnTo>
                    <a:pt x="100" y="1268"/>
                  </a:lnTo>
                  <a:lnTo>
                    <a:pt x="274" y="1270"/>
                  </a:lnTo>
                  <a:lnTo>
                    <a:pt x="306" y="1278"/>
                  </a:lnTo>
                  <a:lnTo>
                    <a:pt x="326" y="1284"/>
                  </a:lnTo>
                  <a:lnTo>
                    <a:pt x="344" y="1290"/>
                  </a:lnTo>
                  <a:lnTo>
                    <a:pt x="400" y="1336"/>
                  </a:lnTo>
                  <a:lnTo>
                    <a:pt x="414" y="1342"/>
                  </a:lnTo>
                  <a:lnTo>
                    <a:pt x="466" y="1350"/>
                  </a:lnTo>
                  <a:lnTo>
                    <a:pt x="490" y="1366"/>
                  </a:lnTo>
                  <a:lnTo>
                    <a:pt x="556" y="1388"/>
                  </a:lnTo>
                  <a:lnTo>
                    <a:pt x="562" y="1392"/>
                  </a:lnTo>
                  <a:lnTo>
                    <a:pt x="568" y="1398"/>
                  </a:lnTo>
                  <a:lnTo>
                    <a:pt x="584" y="1412"/>
                  </a:lnTo>
                  <a:lnTo>
                    <a:pt x="594" y="1418"/>
                  </a:lnTo>
                  <a:lnTo>
                    <a:pt x="604" y="1420"/>
                  </a:lnTo>
                  <a:lnTo>
                    <a:pt x="614" y="1418"/>
                  </a:lnTo>
                  <a:lnTo>
                    <a:pt x="628" y="1412"/>
                  </a:lnTo>
                  <a:lnTo>
                    <a:pt x="632" y="1406"/>
                  </a:lnTo>
                  <a:lnTo>
                    <a:pt x="638" y="1400"/>
                  </a:lnTo>
                  <a:lnTo>
                    <a:pt x="650" y="1392"/>
                  </a:lnTo>
                  <a:lnTo>
                    <a:pt x="666" y="1386"/>
                  </a:lnTo>
                  <a:lnTo>
                    <a:pt x="680" y="1380"/>
                  </a:lnTo>
                  <a:lnTo>
                    <a:pt x="696" y="1368"/>
                  </a:lnTo>
                  <a:lnTo>
                    <a:pt x="708" y="1360"/>
                  </a:lnTo>
                  <a:lnTo>
                    <a:pt x="724" y="1354"/>
                  </a:lnTo>
                  <a:lnTo>
                    <a:pt x="746" y="1350"/>
                  </a:lnTo>
                  <a:lnTo>
                    <a:pt x="746" y="1346"/>
                  </a:lnTo>
                  <a:lnTo>
                    <a:pt x="750" y="1344"/>
                  </a:lnTo>
                  <a:lnTo>
                    <a:pt x="758" y="1340"/>
                  </a:lnTo>
                  <a:lnTo>
                    <a:pt x="768" y="1336"/>
                  </a:lnTo>
                  <a:lnTo>
                    <a:pt x="778" y="1332"/>
                  </a:lnTo>
                  <a:lnTo>
                    <a:pt x="784" y="1332"/>
                  </a:lnTo>
                  <a:lnTo>
                    <a:pt x="792" y="1328"/>
                  </a:lnTo>
                  <a:lnTo>
                    <a:pt x="806" y="1320"/>
                  </a:lnTo>
                  <a:lnTo>
                    <a:pt x="820" y="1310"/>
                  </a:lnTo>
                  <a:lnTo>
                    <a:pt x="828" y="1308"/>
                  </a:lnTo>
                  <a:lnTo>
                    <a:pt x="836" y="1306"/>
                  </a:lnTo>
                  <a:lnTo>
                    <a:pt x="848" y="1300"/>
                  </a:lnTo>
                  <a:lnTo>
                    <a:pt x="862" y="1296"/>
                  </a:lnTo>
                  <a:lnTo>
                    <a:pt x="876" y="1296"/>
                  </a:lnTo>
                  <a:lnTo>
                    <a:pt x="894" y="1296"/>
                  </a:lnTo>
                  <a:lnTo>
                    <a:pt x="918" y="1302"/>
                  </a:lnTo>
                  <a:lnTo>
                    <a:pt x="952" y="1306"/>
                  </a:lnTo>
                  <a:lnTo>
                    <a:pt x="970" y="1306"/>
                  </a:lnTo>
                  <a:lnTo>
                    <a:pt x="986" y="1306"/>
                  </a:lnTo>
                  <a:lnTo>
                    <a:pt x="1000" y="1302"/>
                  </a:lnTo>
                  <a:lnTo>
                    <a:pt x="1006" y="1300"/>
                  </a:lnTo>
                  <a:lnTo>
                    <a:pt x="1010" y="1296"/>
                  </a:lnTo>
                  <a:lnTo>
                    <a:pt x="1028" y="1294"/>
                  </a:lnTo>
                  <a:lnTo>
                    <a:pt x="1044" y="1286"/>
                  </a:lnTo>
                  <a:lnTo>
                    <a:pt x="1060" y="1278"/>
                  </a:lnTo>
                  <a:lnTo>
                    <a:pt x="1074" y="1266"/>
                  </a:lnTo>
                  <a:lnTo>
                    <a:pt x="1086" y="1254"/>
                  </a:lnTo>
                  <a:lnTo>
                    <a:pt x="1100" y="1240"/>
                  </a:lnTo>
                  <a:lnTo>
                    <a:pt x="1122" y="1212"/>
                  </a:lnTo>
                  <a:lnTo>
                    <a:pt x="1156" y="1182"/>
                  </a:lnTo>
                  <a:lnTo>
                    <a:pt x="1170" y="1170"/>
                  </a:lnTo>
                  <a:lnTo>
                    <a:pt x="1186" y="1158"/>
                  </a:lnTo>
                  <a:lnTo>
                    <a:pt x="1202" y="1150"/>
                  </a:lnTo>
                  <a:lnTo>
                    <a:pt x="1210" y="1146"/>
                  </a:lnTo>
                  <a:lnTo>
                    <a:pt x="1218" y="1138"/>
                  </a:lnTo>
                  <a:lnTo>
                    <a:pt x="1216" y="1112"/>
                  </a:lnTo>
                  <a:lnTo>
                    <a:pt x="1182" y="1080"/>
                  </a:lnTo>
                  <a:lnTo>
                    <a:pt x="1176" y="1058"/>
                  </a:lnTo>
                  <a:lnTo>
                    <a:pt x="1178" y="1032"/>
                  </a:lnTo>
                  <a:lnTo>
                    <a:pt x="1180" y="1020"/>
                  </a:lnTo>
                  <a:lnTo>
                    <a:pt x="1182" y="1010"/>
                  </a:lnTo>
                  <a:lnTo>
                    <a:pt x="1186" y="1002"/>
                  </a:lnTo>
                  <a:lnTo>
                    <a:pt x="1192" y="994"/>
                  </a:lnTo>
                  <a:lnTo>
                    <a:pt x="1200" y="986"/>
                  </a:lnTo>
                  <a:lnTo>
                    <a:pt x="1212" y="982"/>
                  </a:lnTo>
                  <a:lnTo>
                    <a:pt x="1214" y="978"/>
                  </a:lnTo>
                  <a:lnTo>
                    <a:pt x="1216" y="976"/>
                  </a:lnTo>
                  <a:lnTo>
                    <a:pt x="1220" y="978"/>
                  </a:lnTo>
                  <a:lnTo>
                    <a:pt x="1226" y="982"/>
                  </a:lnTo>
                  <a:lnTo>
                    <a:pt x="1260" y="1006"/>
                  </a:lnTo>
                  <a:lnTo>
                    <a:pt x="1286" y="1014"/>
                  </a:lnTo>
                  <a:lnTo>
                    <a:pt x="1314" y="1014"/>
                  </a:lnTo>
                  <a:lnTo>
                    <a:pt x="1326" y="1010"/>
                  </a:lnTo>
                  <a:lnTo>
                    <a:pt x="1336" y="1002"/>
                  </a:lnTo>
                  <a:lnTo>
                    <a:pt x="1348" y="992"/>
                  </a:lnTo>
                  <a:lnTo>
                    <a:pt x="1358" y="980"/>
                  </a:lnTo>
                  <a:lnTo>
                    <a:pt x="1380" y="956"/>
                  </a:lnTo>
                  <a:lnTo>
                    <a:pt x="1398" y="932"/>
                  </a:lnTo>
                  <a:lnTo>
                    <a:pt x="1404" y="928"/>
                  </a:lnTo>
                  <a:lnTo>
                    <a:pt x="1410" y="924"/>
                  </a:lnTo>
                  <a:lnTo>
                    <a:pt x="1416" y="924"/>
                  </a:lnTo>
                  <a:lnTo>
                    <a:pt x="1424" y="922"/>
                  </a:lnTo>
                  <a:lnTo>
                    <a:pt x="1438" y="924"/>
                  </a:lnTo>
                  <a:lnTo>
                    <a:pt x="1454" y="926"/>
                  </a:lnTo>
                  <a:lnTo>
                    <a:pt x="1464" y="918"/>
                  </a:lnTo>
                  <a:lnTo>
                    <a:pt x="1472" y="914"/>
                  </a:lnTo>
                  <a:lnTo>
                    <a:pt x="1492" y="906"/>
                  </a:lnTo>
                  <a:lnTo>
                    <a:pt x="1518" y="882"/>
                  </a:lnTo>
                  <a:lnTo>
                    <a:pt x="1522" y="880"/>
                  </a:lnTo>
                  <a:lnTo>
                    <a:pt x="1524" y="876"/>
                  </a:lnTo>
                  <a:lnTo>
                    <a:pt x="1530" y="866"/>
                  </a:lnTo>
                  <a:lnTo>
                    <a:pt x="1534" y="848"/>
                  </a:lnTo>
                  <a:lnTo>
                    <a:pt x="1540" y="832"/>
                  </a:lnTo>
                  <a:lnTo>
                    <a:pt x="1546" y="822"/>
                  </a:lnTo>
                  <a:lnTo>
                    <a:pt x="1554" y="816"/>
                  </a:lnTo>
                  <a:lnTo>
                    <a:pt x="1562" y="812"/>
                  </a:lnTo>
                  <a:lnTo>
                    <a:pt x="1580" y="806"/>
                  </a:lnTo>
                  <a:lnTo>
                    <a:pt x="1594" y="804"/>
                  </a:lnTo>
                  <a:lnTo>
                    <a:pt x="1610" y="798"/>
                  </a:lnTo>
                  <a:lnTo>
                    <a:pt x="1620" y="786"/>
                  </a:lnTo>
                  <a:lnTo>
                    <a:pt x="1632" y="776"/>
                  </a:lnTo>
                  <a:lnTo>
                    <a:pt x="1646" y="768"/>
                  </a:lnTo>
                  <a:lnTo>
                    <a:pt x="1660" y="760"/>
                  </a:lnTo>
                  <a:lnTo>
                    <a:pt x="1670" y="754"/>
                  </a:lnTo>
                  <a:lnTo>
                    <a:pt x="1680" y="752"/>
                  </a:lnTo>
                  <a:lnTo>
                    <a:pt x="1696" y="750"/>
                  </a:lnTo>
                  <a:lnTo>
                    <a:pt x="1712" y="750"/>
                  </a:lnTo>
                  <a:lnTo>
                    <a:pt x="1746" y="752"/>
                  </a:lnTo>
                  <a:lnTo>
                    <a:pt x="1776" y="756"/>
                  </a:lnTo>
                  <a:lnTo>
                    <a:pt x="1792" y="748"/>
                  </a:lnTo>
                  <a:lnTo>
                    <a:pt x="1798" y="740"/>
                  </a:lnTo>
                  <a:lnTo>
                    <a:pt x="1802" y="730"/>
                  </a:lnTo>
                  <a:lnTo>
                    <a:pt x="1804" y="720"/>
                  </a:lnTo>
                  <a:lnTo>
                    <a:pt x="1804" y="712"/>
                  </a:lnTo>
                  <a:lnTo>
                    <a:pt x="1802" y="702"/>
                  </a:lnTo>
                  <a:lnTo>
                    <a:pt x="1798" y="694"/>
                  </a:lnTo>
                  <a:lnTo>
                    <a:pt x="1790" y="680"/>
                  </a:lnTo>
                  <a:lnTo>
                    <a:pt x="1764" y="656"/>
                  </a:lnTo>
                  <a:lnTo>
                    <a:pt x="1718" y="628"/>
                  </a:lnTo>
                  <a:lnTo>
                    <a:pt x="1716" y="622"/>
                  </a:lnTo>
                  <a:lnTo>
                    <a:pt x="1712" y="614"/>
                  </a:lnTo>
                  <a:lnTo>
                    <a:pt x="1702" y="604"/>
                  </a:lnTo>
                  <a:lnTo>
                    <a:pt x="1688" y="590"/>
                  </a:lnTo>
                  <a:lnTo>
                    <a:pt x="1656" y="590"/>
                  </a:lnTo>
                  <a:lnTo>
                    <a:pt x="1640" y="608"/>
                  </a:lnTo>
                  <a:lnTo>
                    <a:pt x="1610" y="608"/>
                  </a:lnTo>
                  <a:lnTo>
                    <a:pt x="1604" y="644"/>
                  </a:lnTo>
                  <a:lnTo>
                    <a:pt x="1596" y="646"/>
                  </a:lnTo>
                  <a:lnTo>
                    <a:pt x="1586" y="646"/>
                  </a:lnTo>
                  <a:lnTo>
                    <a:pt x="1578" y="644"/>
                  </a:lnTo>
                  <a:lnTo>
                    <a:pt x="1570" y="642"/>
                  </a:lnTo>
                  <a:lnTo>
                    <a:pt x="1554" y="634"/>
                  </a:lnTo>
                  <a:lnTo>
                    <a:pt x="1544" y="630"/>
                  </a:lnTo>
                  <a:lnTo>
                    <a:pt x="1516" y="630"/>
                  </a:lnTo>
                  <a:lnTo>
                    <a:pt x="1504" y="634"/>
                  </a:lnTo>
                  <a:lnTo>
                    <a:pt x="1494" y="640"/>
                  </a:lnTo>
                  <a:lnTo>
                    <a:pt x="1476" y="654"/>
                  </a:lnTo>
                  <a:lnTo>
                    <a:pt x="1466" y="654"/>
                  </a:lnTo>
                  <a:lnTo>
                    <a:pt x="1456" y="650"/>
                  </a:lnTo>
                  <a:lnTo>
                    <a:pt x="1450" y="646"/>
                  </a:lnTo>
                  <a:lnTo>
                    <a:pt x="1446" y="640"/>
                  </a:lnTo>
                  <a:lnTo>
                    <a:pt x="1442" y="634"/>
                  </a:lnTo>
                  <a:lnTo>
                    <a:pt x="1440" y="628"/>
                  </a:lnTo>
                  <a:lnTo>
                    <a:pt x="1440" y="616"/>
                  </a:lnTo>
                  <a:lnTo>
                    <a:pt x="1470" y="588"/>
                  </a:lnTo>
                  <a:lnTo>
                    <a:pt x="1468" y="556"/>
                  </a:lnTo>
                  <a:lnTo>
                    <a:pt x="1470" y="544"/>
                  </a:lnTo>
                  <a:lnTo>
                    <a:pt x="1470" y="532"/>
                  </a:lnTo>
                  <a:lnTo>
                    <a:pt x="1480" y="512"/>
                  </a:lnTo>
                  <a:lnTo>
                    <a:pt x="1488" y="494"/>
                  </a:lnTo>
                  <a:lnTo>
                    <a:pt x="1488" y="472"/>
                  </a:lnTo>
                  <a:lnTo>
                    <a:pt x="1490" y="456"/>
                  </a:lnTo>
                  <a:lnTo>
                    <a:pt x="1494" y="440"/>
                  </a:lnTo>
                  <a:lnTo>
                    <a:pt x="1502" y="426"/>
                  </a:lnTo>
                  <a:lnTo>
                    <a:pt x="1522" y="426"/>
                  </a:lnTo>
                  <a:lnTo>
                    <a:pt x="1546" y="430"/>
                  </a:lnTo>
                  <a:lnTo>
                    <a:pt x="1574" y="432"/>
                  </a:lnTo>
                  <a:lnTo>
                    <a:pt x="1588" y="430"/>
                  </a:lnTo>
                  <a:lnTo>
                    <a:pt x="1602" y="428"/>
                  </a:lnTo>
                  <a:lnTo>
                    <a:pt x="1616" y="424"/>
                  </a:lnTo>
                  <a:lnTo>
                    <a:pt x="1628" y="416"/>
                  </a:lnTo>
                  <a:lnTo>
                    <a:pt x="1642" y="404"/>
                  </a:lnTo>
                  <a:lnTo>
                    <a:pt x="1658" y="390"/>
                  </a:lnTo>
                  <a:lnTo>
                    <a:pt x="1672" y="376"/>
                  </a:lnTo>
                  <a:lnTo>
                    <a:pt x="1684" y="362"/>
                  </a:lnTo>
                  <a:lnTo>
                    <a:pt x="1684" y="332"/>
                  </a:lnTo>
                  <a:lnTo>
                    <a:pt x="1686" y="296"/>
                  </a:lnTo>
                  <a:lnTo>
                    <a:pt x="1688" y="278"/>
                  </a:lnTo>
                  <a:lnTo>
                    <a:pt x="1692" y="262"/>
                  </a:lnTo>
                  <a:lnTo>
                    <a:pt x="1698" y="250"/>
                  </a:lnTo>
                  <a:lnTo>
                    <a:pt x="1702" y="246"/>
                  </a:lnTo>
                  <a:lnTo>
                    <a:pt x="1708" y="242"/>
                  </a:lnTo>
                  <a:lnTo>
                    <a:pt x="1714" y="232"/>
                  </a:lnTo>
                  <a:lnTo>
                    <a:pt x="1720" y="220"/>
                  </a:lnTo>
                  <a:lnTo>
                    <a:pt x="1724" y="198"/>
                  </a:lnTo>
                  <a:lnTo>
                    <a:pt x="1730" y="176"/>
                  </a:lnTo>
                  <a:lnTo>
                    <a:pt x="1736" y="166"/>
                  </a:lnTo>
                  <a:lnTo>
                    <a:pt x="1742" y="158"/>
                  </a:lnTo>
                  <a:lnTo>
                    <a:pt x="1742" y="116"/>
                  </a:lnTo>
                  <a:lnTo>
                    <a:pt x="1738" y="108"/>
                  </a:lnTo>
                  <a:lnTo>
                    <a:pt x="1716" y="82"/>
                  </a:lnTo>
                  <a:lnTo>
                    <a:pt x="1696" y="72"/>
                  </a:lnTo>
                  <a:lnTo>
                    <a:pt x="1696" y="62"/>
                  </a:lnTo>
                  <a:lnTo>
                    <a:pt x="1698" y="54"/>
                  </a:lnTo>
                  <a:lnTo>
                    <a:pt x="1702" y="46"/>
                  </a:lnTo>
                  <a:lnTo>
                    <a:pt x="1706" y="40"/>
                  </a:lnTo>
                  <a:lnTo>
                    <a:pt x="1712" y="34"/>
                  </a:lnTo>
                  <a:lnTo>
                    <a:pt x="1720" y="28"/>
                  </a:lnTo>
                  <a:lnTo>
                    <a:pt x="1736" y="20"/>
                  </a:lnTo>
                  <a:lnTo>
                    <a:pt x="1744" y="20"/>
                  </a:lnTo>
                  <a:lnTo>
                    <a:pt x="1750" y="16"/>
                  </a:lnTo>
                  <a:lnTo>
                    <a:pt x="1764" y="10"/>
                  </a:lnTo>
                  <a:lnTo>
                    <a:pt x="1778" y="4"/>
                  </a:lnTo>
                  <a:lnTo>
                    <a:pt x="1784" y="2"/>
                  </a:lnTo>
                  <a:lnTo>
                    <a:pt x="1794" y="0"/>
                  </a:lnTo>
                  <a:lnTo>
                    <a:pt x="1794" y="6"/>
                  </a:lnTo>
                  <a:lnTo>
                    <a:pt x="1796" y="8"/>
                  </a:lnTo>
                  <a:lnTo>
                    <a:pt x="1804" y="16"/>
                  </a:lnTo>
                  <a:lnTo>
                    <a:pt x="1800" y="42"/>
                  </a:lnTo>
                  <a:lnTo>
                    <a:pt x="1792" y="52"/>
                  </a:lnTo>
                  <a:lnTo>
                    <a:pt x="1786" y="58"/>
                  </a:lnTo>
                  <a:lnTo>
                    <a:pt x="1782" y="66"/>
                  </a:lnTo>
                  <a:lnTo>
                    <a:pt x="1780" y="78"/>
                  </a:lnTo>
                  <a:lnTo>
                    <a:pt x="1804" y="96"/>
                  </a:lnTo>
                  <a:lnTo>
                    <a:pt x="1810" y="104"/>
                  </a:lnTo>
                  <a:lnTo>
                    <a:pt x="1816" y="110"/>
                  </a:lnTo>
                  <a:lnTo>
                    <a:pt x="1826" y="114"/>
                  </a:lnTo>
                  <a:lnTo>
                    <a:pt x="1842" y="116"/>
                  </a:lnTo>
                  <a:lnTo>
                    <a:pt x="1848" y="80"/>
                  </a:lnTo>
                  <a:lnTo>
                    <a:pt x="1856" y="80"/>
                  </a:lnTo>
                  <a:lnTo>
                    <a:pt x="1866" y="80"/>
                  </a:lnTo>
                  <a:lnTo>
                    <a:pt x="1878" y="84"/>
                  </a:lnTo>
                  <a:lnTo>
                    <a:pt x="1892" y="92"/>
                  </a:lnTo>
                  <a:lnTo>
                    <a:pt x="1900" y="104"/>
                  </a:lnTo>
                  <a:lnTo>
                    <a:pt x="1904" y="122"/>
                  </a:lnTo>
                  <a:lnTo>
                    <a:pt x="1908" y="140"/>
                  </a:lnTo>
                  <a:lnTo>
                    <a:pt x="1914" y="160"/>
                  </a:lnTo>
                  <a:lnTo>
                    <a:pt x="1920" y="168"/>
                  </a:lnTo>
                  <a:lnTo>
                    <a:pt x="1926" y="178"/>
                  </a:lnTo>
                  <a:lnTo>
                    <a:pt x="1938" y="184"/>
                  </a:lnTo>
                  <a:lnTo>
                    <a:pt x="1968" y="182"/>
                  </a:lnTo>
                  <a:lnTo>
                    <a:pt x="1978" y="178"/>
                  </a:lnTo>
                  <a:lnTo>
                    <a:pt x="1988" y="174"/>
                  </a:lnTo>
                  <a:lnTo>
                    <a:pt x="2010" y="172"/>
                  </a:lnTo>
                  <a:lnTo>
                    <a:pt x="2022" y="168"/>
                  </a:lnTo>
                  <a:lnTo>
                    <a:pt x="2032" y="166"/>
                  </a:lnTo>
                  <a:lnTo>
                    <a:pt x="2042" y="160"/>
                  </a:lnTo>
                  <a:lnTo>
                    <a:pt x="2052" y="152"/>
                  </a:lnTo>
                  <a:lnTo>
                    <a:pt x="2060" y="138"/>
                  </a:lnTo>
                  <a:lnTo>
                    <a:pt x="2068" y="128"/>
                  </a:lnTo>
                  <a:lnTo>
                    <a:pt x="2076" y="122"/>
                  </a:lnTo>
                  <a:lnTo>
                    <a:pt x="2084" y="118"/>
                  </a:lnTo>
                  <a:lnTo>
                    <a:pt x="2094" y="120"/>
                  </a:lnTo>
                  <a:lnTo>
                    <a:pt x="2104" y="124"/>
                  </a:lnTo>
                  <a:lnTo>
                    <a:pt x="2114" y="132"/>
                  </a:lnTo>
                  <a:lnTo>
                    <a:pt x="2126" y="146"/>
                  </a:lnTo>
                  <a:lnTo>
                    <a:pt x="2146" y="200"/>
                  </a:lnTo>
                  <a:lnTo>
                    <a:pt x="2142" y="220"/>
                  </a:lnTo>
                  <a:lnTo>
                    <a:pt x="2136" y="246"/>
                  </a:lnTo>
                  <a:lnTo>
                    <a:pt x="2128" y="274"/>
                  </a:lnTo>
                  <a:lnTo>
                    <a:pt x="2118" y="296"/>
                  </a:lnTo>
                  <a:lnTo>
                    <a:pt x="2118" y="320"/>
                  </a:lnTo>
                  <a:lnTo>
                    <a:pt x="2142" y="366"/>
                  </a:lnTo>
                  <a:lnTo>
                    <a:pt x="2140" y="374"/>
                  </a:lnTo>
                  <a:lnTo>
                    <a:pt x="2138" y="384"/>
                  </a:lnTo>
                  <a:lnTo>
                    <a:pt x="2130" y="406"/>
                  </a:lnTo>
                  <a:lnTo>
                    <a:pt x="2128" y="418"/>
                  </a:lnTo>
                  <a:lnTo>
                    <a:pt x="2130" y="428"/>
                  </a:lnTo>
                  <a:lnTo>
                    <a:pt x="2136" y="440"/>
                  </a:lnTo>
                  <a:lnTo>
                    <a:pt x="2140" y="444"/>
                  </a:lnTo>
                  <a:lnTo>
                    <a:pt x="2148" y="450"/>
                  </a:lnTo>
                  <a:lnTo>
                    <a:pt x="2150" y="462"/>
                  </a:lnTo>
                  <a:lnTo>
                    <a:pt x="2150" y="476"/>
                  </a:lnTo>
                  <a:lnTo>
                    <a:pt x="2148" y="510"/>
                  </a:lnTo>
                  <a:lnTo>
                    <a:pt x="2126" y="514"/>
                  </a:lnTo>
                  <a:lnTo>
                    <a:pt x="2122" y="508"/>
                  </a:lnTo>
                  <a:lnTo>
                    <a:pt x="2118" y="502"/>
                  </a:lnTo>
                  <a:lnTo>
                    <a:pt x="2116" y="492"/>
                  </a:lnTo>
                  <a:lnTo>
                    <a:pt x="2118" y="476"/>
                  </a:lnTo>
                  <a:lnTo>
                    <a:pt x="2114" y="466"/>
                  </a:lnTo>
                  <a:lnTo>
                    <a:pt x="2108" y="458"/>
                  </a:lnTo>
                  <a:lnTo>
                    <a:pt x="2094" y="460"/>
                  </a:lnTo>
                  <a:lnTo>
                    <a:pt x="2086" y="462"/>
                  </a:lnTo>
                  <a:lnTo>
                    <a:pt x="2084" y="466"/>
                  </a:lnTo>
                  <a:lnTo>
                    <a:pt x="2082" y="470"/>
                  </a:lnTo>
                  <a:lnTo>
                    <a:pt x="2084" y="484"/>
                  </a:lnTo>
                  <a:lnTo>
                    <a:pt x="2082" y="492"/>
                  </a:lnTo>
                  <a:lnTo>
                    <a:pt x="2078" y="500"/>
                  </a:lnTo>
                  <a:lnTo>
                    <a:pt x="2064" y="514"/>
                  </a:lnTo>
                  <a:lnTo>
                    <a:pt x="2054" y="528"/>
                  </a:lnTo>
                  <a:lnTo>
                    <a:pt x="2046" y="544"/>
                  </a:lnTo>
                  <a:lnTo>
                    <a:pt x="2042" y="564"/>
                  </a:lnTo>
                  <a:lnTo>
                    <a:pt x="2034" y="576"/>
                  </a:lnTo>
                  <a:lnTo>
                    <a:pt x="2024" y="586"/>
                  </a:lnTo>
                  <a:lnTo>
                    <a:pt x="2012" y="598"/>
                  </a:lnTo>
                  <a:lnTo>
                    <a:pt x="2002" y="606"/>
                  </a:lnTo>
                  <a:lnTo>
                    <a:pt x="2000" y="642"/>
                  </a:lnTo>
                  <a:lnTo>
                    <a:pt x="2008" y="654"/>
                  </a:lnTo>
                  <a:lnTo>
                    <a:pt x="2020" y="674"/>
                  </a:lnTo>
                  <a:lnTo>
                    <a:pt x="2054" y="694"/>
                  </a:lnTo>
                  <a:lnTo>
                    <a:pt x="2078" y="692"/>
                  </a:lnTo>
                  <a:lnTo>
                    <a:pt x="2094" y="668"/>
                  </a:lnTo>
                  <a:lnTo>
                    <a:pt x="2100" y="680"/>
                  </a:lnTo>
                  <a:lnTo>
                    <a:pt x="2104" y="690"/>
                  </a:lnTo>
                  <a:lnTo>
                    <a:pt x="2106" y="702"/>
                  </a:lnTo>
                  <a:lnTo>
                    <a:pt x="2086" y="708"/>
                  </a:lnTo>
                  <a:lnTo>
                    <a:pt x="2068" y="716"/>
                  </a:lnTo>
                  <a:lnTo>
                    <a:pt x="2068" y="724"/>
                  </a:lnTo>
                  <a:lnTo>
                    <a:pt x="2070" y="732"/>
                  </a:lnTo>
                  <a:lnTo>
                    <a:pt x="2070" y="738"/>
                  </a:lnTo>
                  <a:lnTo>
                    <a:pt x="2074" y="742"/>
                  </a:lnTo>
                  <a:lnTo>
                    <a:pt x="2078" y="748"/>
                  </a:lnTo>
                  <a:lnTo>
                    <a:pt x="2084" y="750"/>
                  </a:lnTo>
                  <a:lnTo>
                    <a:pt x="2064" y="778"/>
                  </a:lnTo>
                  <a:lnTo>
                    <a:pt x="2052" y="790"/>
                  </a:lnTo>
                  <a:lnTo>
                    <a:pt x="2040" y="800"/>
                  </a:lnTo>
                  <a:lnTo>
                    <a:pt x="2026" y="796"/>
                  </a:lnTo>
                  <a:lnTo>
                    <a:pt x="1986" y="770"/>
                  </a:lnTo>
                  <a:lnTo>
                    <a:pt x="1968" y="770"/>
                  </a:lnTo>
                  <a:lnTo>
                    <a:pt x="1960" y="780"/>
                  </a:lnTo>
                  <a:lnTo>
                    <a:pt x="1958" y="786"/>
                  </a:lnTo>
                  <a:lnTo>
                    <a:pt x="1956" y="792"/>
                  </a:lnTo>
                  <a:lnTo>
                    <a:pt x="1958" y="818"/>
                  </a:lnTo>
                  <a:lnTo>
                    <a:pt x="1962" y="824"/>
                  </a:lnTo>
                  <a:lnTo>
                    <a:pt x="1968" y="828"/>
                  </a:lnTo>
                  <a:lnTo>
                    <a:pt x="1982" y="838"/>
                  </a:lnTo>
                  <a:lnTo>
                    <a:pt x="2000" y="852"/>
                  </a:lnTo>
                  <a:lnTo>
                    <a:pt x="2008" y="860"/>
                  </a:lnTo>
                  <a:lnTo>
                    <a:pt x="2016" y="870"/>
                  </a:lnTo>
                  <a:lnTo>
                    <a:pt x="2016" y="908"/>
                  </a:lnTo>
                  <a:lnTo>
                    <a:pt x="2024" y="920"/>
                  </a:lnTo>
                  <a:lnTo>
                    <a:pt x="2032" y="938"/>
                  </a:lnTo>
                  <a:lnTo>
                    <a:pt x="2046" y="976"/>
                  </a:lnTo>
                  <a:lnTo>
                    <a:pt x="2054" y="986"/>
                  </a:lnTo>
                  <a:lnTo>
                    <a:pt x="2070" y="986"/>
                  </a:lnTo>
                  <a:lnTo>
                    <a:pt x="2084" y="958"/>
                  </a:lnTo>
                  <a:lnTo>
                    <a:pt x="2110" y="940"/>
                  </a:lnTo>
                  <a:lnTo>
                    <a:pt x="2124" y="962"/>
                  </a:lnTo>
                  <a:lnTo>
                    <a:pt x="2134" y="976"/>
                  </a:lnTo>
                  <a:lnTo>
                    <a:pt x="2142" y="994"/>
                  </a:lnTo>
                  <a:lnTo>
                    <a:pt x="2144" y="1010"/>
                  </a:lnTo>
                  <a:lnTo>
                    <a:pt x="2150" y="1026"/>
                  </a:lnTo>
                  <a:lnTo>
                    <a:pt x="2154" y="1034"/>
                  </a:lnTo>
                  <a:lnTo>
                    <a:pt x="2160" y="1040"/>
                  </a:lnTo>
                  <a:lnTo>
                    <a:pt x="2168" y="1048"/>
                  </a:lnTo>
                  <a:lnTo>
                    <a:pt x="2178" y="1054"/>
                  </a:lnTo>
                  <a:lnTo>
                    <a:pt x="2182" y="1062"/>
                  </a:lnTo>
                  <a:lnTo>
                    <a:pt x="2180" y="1074"/>
                  </a:lnTo>
                  <a:lnTo>
                    <a:pt x="2180" y="1088"/>
                  </a:lnTo>
                  <a:lnTo>
                    <a:pt x="2180" y="1120"/>
                  </a:lnTo>
                  <a:lnTo>
                    <a:pt x="2168" y="1132"/>
                  </a:lnTo>
                  <a:lnTo>
                    <a:pt x="2156" y="1130"/>
                  </a:lnTo>
                  <a:lnTo>
                    <a:pt x="2150" y="1126"/>
                  </a:lnTo>
                  <a:lnTo>
                    <a:pt x="2138" y="1120"/>
                  </a:lnTo>
                  <a:lnTo>
                    <a:pt x="2108" y="1122"/>
                  </a:lnTo>
                  <a:lnTo>
                    <a:pt x="2096" y="1124"/>
                  </a:lnTo>
                  <a:lnTo>
                    <a:pt x="2088" y="1128"/>
                  </a:lnTo>
                  <a:lnTo>
                    <a:pt x="2080" y="1134"/>
                  </a:lnTo>
                  <a:lnTo>
                    <a:pt x="2074" y="1140"/>
                  </a:lnTo>
                  <a:lnTo>
                    <a:pt x="2062" y="1162"/>
                  </a:lnTo>
                  <a:lnTo>
                    <a:pt x="2058" y="1166"/>
                  </a:lnTo>
                  <a:lnTo>
                    <a:pt x="2054" y="1170"/>
                  </a:lnTo>
                  <a:lnTo>
                    <a:pt x="2052" y="1176"/>
                  </a:lnTo>
                  <a:lnTo>
                    <a:pt x="2046" y="1182"/>
                  </a:lnTo>
                  <a:lnTo>
                    <a:pt x="2028" y="1196"/>
                  </a:lnTo>
                  <a:lnTo>
                    <a:pt x="1994" y="1218"/>
                  </a:lnTo>
                  <a:lnTo>
                    <a:pt x="1988" y="1228"/>
                  </a:lnTo>
                  <a:lnTo>
                    <a:pt x="1974" y="1238"/>
                  </a:lnTo>
                  <a:lnTo>
                    <a:pt x="1948" y="1256"/>
                  </a:lnTo>
                  <a:lnTo>
                    <a:pt x="1938" y="1268"/>
                  </a:lnTo>
                  <a:lnTo>
                    <a:pt x="1920" y="1272"/>
                  </a:lnTo>
                  <a:lnTo>
                    <a:pt x="1902" y="1254"/>
                  </a:lnTo>
                  <a:lnTo>
                    <a:pt x="1894" y="1236"/>
                  </a:lnTo>
                  <a:lnTo>
                    <a:pt x="1890" y="1230"/>
                  </a:lnTo>
                  <a:lnTo>
                    <a:pt x="1884" y="1226"/>
                  </a:lnTo>
                  <a:lnTo>
                    <a:pt x="1880" y="1222"/>
                  </a:lnTo>
                  <a:lnTo>
                    <a:pt x="1874" y="1222"/>
                  </a:lnTo>
                  <a:lnTo>
                    <a:pt x="1860" y="1220"/>
                  </a:lnTo>
                  <a:lnTo>
                    <a:pt x="1856" y="1228"/>
                  </a:lnTo>
                  <a:lnTo>
                    <a:pt x="1854" y="1238"/>
                  </a:lnTo>
                  <a:lnTo>
                    <a:pt x="1852" y="1248"/>
                  </a:lnTo>
                  <a:lnTo>
                    <a:pt x="1850" y="1260"/>
                  </a:lnTo>
                  <a:lnTo>
                    <a:pt x="1852" y="1270"/>
                  </a:lnTo>
                  <a:lnTo>
                    <a:pt x="1854" y="1282"/>
                  </a:lnTo>
                  <a:lnTo>
                    <a:pt x="1860" y="1292"/>
                  </a:lnTo>
                  <a:lnTo>
                    <a:pt x="1868" y="1302"/>
                  </a:lnTo>
                  <a:lnTo>
                    <a:pt x="1872" y="1344"/>
                  </a:lnTo>
                  <a:lnTo>
                    <a:pt x="1846" y="1346"/>
                  </a:lnTo>
                  <a:lnTo>
                    <a:pt x="1824" y="1348"/>
                  </a:lnTo>
                  <a:lnTo>
                    <a:pt x="1812" y="1346"/>
                  </a:lnTo>
                  <a:lnTo>
                    <a:pt x="1802" y="1344"/>
                  </a:lnTo>
                  <a:lnTo>
                    <a:pt x="1794" y="1342"/>
                  </a:lnTo>
                  <a:lnTo>
                    <a:pt x="1786" y="1338"/>
                  </a:lnTo>
                  <a:lnTo>
                    <a:pt x="1782" y="1316"/>
                  </a:lnTo>
                  <a:lnTo>
                    <a:pt x="1776" y="1302"/>
                  </a:lnTo>
                  <a:lnTo>
                    <a:pt x="1768" y="1292"/>
                  </a:lnTo>
                  <a:lnTo>
                    <a:pt x="1758" y="1280"/>
                  </a:lnTo>
                  <a:lnTo>
                    <a:pt x="1732" y="1222"/>
                  </a:lnTo>
                  <a:lnTo>
                    <a:pt x="1720" y="1210"/>
                  </a:lnTo>
                  <a:lnTo>
                    <a:pt x="1712" y="1206"/>
                  </a:lnTo>
                  <a:lnTo>
                    <a:pt x="1706" y="1206"/>
                  </a:lnTo>
                  <a:lnTo>
                    <a:pt x="1696" y="1206"/>
                  </a:lnTo>
                  <a:lnTo>
                    <a:pt x="1684" y="1216"/>
                  </a:lnTo>
                  <a:lnTo>
                    <a:pt x="1670" y="1226"/>
                  </a:lnTo>
                  <a:lnTo>
                    <a:pt x="1658" y="1234"/>
                  </a:lnTo>
                  <a:lnTo>
                    <a:pt x="1646" y="1244"/>
                  </a:lnTo>
                  <a:lnTo>
                    <a:pt x="1642" y="1256"/>
                  </a:lnTo>
                  <a:lnTo>
                    <a:pt x="1640" y="1270"/>
                  </a:lnTo>
                  <a:lnTo>
                    <a:pt x="1640" y="1288"/>
                  </a:lnTo>
                  <a:lnTo>
                    <a:pt x="1644" y="1306"/>
                  </a:lnTo>
                  <a:lnTo>
                    <a:pt x="1580" y="1312"/>
                  </a:lnTo>
                  <a:lnTo>
                    <a:pt x="1524" y="1346"/>
                  </a:lnTo>
                  <a:lnTo>
                    <a:pt x="1516" y="1362"/>
                  </a:lnTo>
                  <a:lnTo>
                    <a:pt x="1510" y="1368"/>
                  </a:lnTo>
                  <a:lnTo>
                    <a:pt x="1508" y="1370"/>
                  </a:lnTo>
                  <a:lnTo>
                    <a:pt x="1504" y="1370"/>
                  </a:lnTo>
                  <a:lnTo>
                    <a:pt x="1492" y="1362"/>
                  </a:lnTo>
                  <a:lnTo>
                    <a:pt x="1486" y="1356"/>
                  </a:lnTo>
                  <a:lnTo>
                    <a:pt x="1484" y="1348"/>
                  </a:lnTo>
                  <a:lnTo>
                    <a:pt x="1482" y="1342"/>
                  </a:lnTo>
                  <a:lnTo>
                    <a:pt x="1494" y="1334"/>
                  </a:lnTo>
                  <a:lnTo>
                    <a:pt x="1492" y="1322"/>
                  </a:lnTo>
                  <a:lnTo>
                    <a:pt x="1490" y="1312"/>
                  </a:lnTo>
                  <a:lnTo>
                    <a:pt x="1486" y="1304"/>
                  </a:lnTo>
                  <a:lnTo>
                    <a:pt x="1480" y="1298"/>
                  </a:lnTo>
                  <a:lnTo>
                    <a:pt x="1474" y="1292"/>
                  </a:lnTo>
                  <a:lnTo>
                    <a:pt x="1466" y="1288"/>
                  </a:lnTo>
                  <a:lnTo>
                    <a:pt x="1458" y="1286"/>
                  </a:lnTo>
                  <a:lnTo>
                    <a:pt x="1450" y="1286"/>
                  </a:lnTo>
                  <a:lnTo>
                    <a:pt x="1440" y="1290"/>
                  </a:lnTo>
                  <a:lnTo>
                    <a:pt x="1434" y="1296"/>
                  </a:lnTo>
                  <a:lnTo>
                    <a:pt x="1428" y="1302"/>
                  </a:lnTo>
                  <a:lnTo>
                    <a:pt x="1424" y="1310"/>
                  </a:lnTo>
                  <a:lnTo>
                    <a:pt x="1424" y="1318"/>
                  </a:lnTo>
                  <a:lnTo>
                    <a:pt x="1424" y="1328"/>
                  </a:lnTo>
                  <a:lnTo>
                    <a:pt x="1428" y="1352"/>
                  </a:lnTo>
                  <a:lnTo>
                    <a:pt x="1408" y="1356"/>
                  </a:lnTo>
                  <a:lnTo>
                    <a:pt x="1404" y="1362"/>
                  </a:lnTo>
                  <a:lnTo>
                    <a:pt x="1402" y="1370"/>
                  </a:lnTo>
                  <a:lnTo>
                    <a:pt x="1392" y="1374"/>
                  </a:lnTo>
                  <a:lnTo>
                    <a:pt x="1392" y="1430"/>
                  </a:lnTo>
                  <a:lnTo>
                    <a:pt x="1412" y="1454"/>
                  </a:lnTo>
                  <a:lnTo>
                    <a:pt x="1412" y="1472"/>
                  </a:lnTo>
                  <a:lnTo>
                    <a:pt x="1402" y="1490"/>
                  </a:lnTo>
                  <a:lnTo>
                    <a:pt x="1380" y="1504"/>
                  </a:lnTo>
                  <a:lnTo>
                    <a:pt x="1356" y="1510"/>
                  </a:lnTo>
                  <a:lnTo>
                    <a:pt x="1336" y="1514"/>
                  </a:lnTo>
                  <a:lnTo>
                    <a:pt x="1314" y="1514"/>
                  </a:lnTo>
                  <a:lnTo>
                    <a:pt x="1298" y="1516"/>
                  </a:lnTo>
                  <a:lnTo>
                    <a:pt x="1288" y="1520"/>
                  </a:lnTo>
                  <a:lnTo>
                    <a:pt x="1280" y="1526"/>
                  </a:lnTo>
                  <a:lnTo>
                    <a:pt x="1270" y="1534"/>
                  </a:lnTo>
                  <a:lnTo>
                    <a:pt x="1256" y="1546"/>
                  </a:lnTo>
                  <a:lnTo>
                    <a:pt x="1244" y="1566"/>
                  </a:lnTo>
                  <a:lnTo>
                    <a:pt x="1228" y="1586"/>
                  </a:lnTo>
                  <a:lnTo>
                    <a:pt x="1192" y="1626"/>
                  </a:lnTo>
                  <a:lnTo>
                    <a:pt x="1168" y="1610"/>
                  </a:lnTo>
                  <a:lnTo>
                    <a:pt x="1140" y="1612"/>
                  </a:lnTo>
                  <a:lnTo>
                    <a:pt x="1136" y="1626"/>
                  </a:lnTo>
                  <a:lnTo>
                    <a:pt x="1132" y="1632"/>
                  </a:lnTo>
                  <a:lnTo>
                    <a:pt x="1128" y="1636"/>
                  </a:lnTo>
                  <a:lnTo>
                    <a:pt x="1124" y="1630"/>
                  </a:lnTo>
                  <a:lnTo>
                    <a:pt x="1118" y="1626"/>
                  </a:lnTo>
                  <a:lnTo>
                    <a:pt x="1108" y="1622"/>
                  </a:lnTo>
                  <a:lnTo>
                    <a:pt x="1100" y="1622"/>
                  </a:lnTo>
                  <a:lnTo>
                    <a:pt x="1092" y="1622"/>
                  </a:lnTo>
                  <a:lnTo>
                    <a:pt x="1088" y="1632"/>
                  </a:lnTo>
                  <a:lnTo>
                    <a:pt x="1082" y="1640"/>
                  </a:lnTo>
                  <a:lnTo>
                    <a:pt x="1076" y="1650"/>
                  </a:lnTo>
                  <a:lnTo>
                    <a:pt x="1066" y="1658"/>
                  </a:lnTo>
                  <a:lnTo>
                    <a:pt x="1056" y="1664"/>
                  </a:lnTo>
                  <a:lnTo>
                    <a:pt x="1046" y="1674"/>
                  </a:lnTo>
                  <a:lnTo>
                    <a:pt x="1038" y="1684"/>
                  </a:lnTo>
                  <a:lnTo>
                    <a:pt x="1030" y="1696"/>
                  </a:lnTo>
                  <a:lnTo>
                    <a:pt x="1014" y="1718"/>
                  </a:lnTo>
                  <a:lnTo>
                    <a:pt x="1004" y="1728"/>
                  </a:lnTo>
                  <a:lnTo>
                    <a:pt x="994" y="1736"/>
                  </a:lnTo>
                  <a:lnTo>
                    <a:pt x="990" y="1748"/>
                  </a:lnTo>
                  <a:lnTo>
                    <a:pt x="988" y="1760"/>
                  </a:lnTo>
                  <a:lnTo>
                    <a:pt x="988" y="1790"/>
                  </a:lnTo>
                  <a:lnTo>
                    <a:pt x="988" y="1798"/>
                  </a:lnTo>
                  <a:lnTo>
                    <a:pt x="988" y="1812"/>
                  </a:lnTo>
                  <a:lnTo>
                    <a:pt x="982" y="1836"/>
                  </a:lnTo>
                  <a:lnTo>
                    <a:pt x="976" y="1840"/>
                  </a:lnTo>
                  <a:lnTo>
                    <a:pt x="946" y="1838"/>
                  </a:lnTo>
                  <a:lnTo>
                    <a:pt x="920" y="1834"/>
                  </a:lnTo>
                  <a:lnTo>
                    <a:pt x="870" y="1826"/>
                  </a:lnTo>
                  <a:lnTo>
                    <a:pt x="838" y="1810"/>
                  </a:lnTo>
                  <a:lnTo>
                    <a:pt x="820" y="1790"/>
                  </a:lnTo>
                  <a:lnTo>
                    <a:pt x="784" y="1782"/>
                  </a:lnTo>
                  <a:lnTo>
                    <a:pt x="784" y="1752"/>
                  </a:lnTo>
                  <a:lnTo>
                    <a:pt x="796" y="1734"/>
                  </a:lnTo>
                  <a:lnTo>
                    <a:pt x="808" y="1716"/>
                  </a:lnTo>
                  <a:lnTo>
                    <a:pt x="816" y="1696"/>
                  </a:lnTo>
                  <a:lnTo>
                    <a:pt x="818" y="1686"/>
                  </a:lnTo>
                  <a:lnTo>
                    <a:pt x="818" y="1676"/>
                  </a:lnTo>
                  <a:lnTo>
                    <a:pt x="814" y="1666"/>
                  </a:lnTo>
                  <a:lnTo>
                    <a:pt x="810" y="1660"/>
                  </a:lnTo>
                  <a:lnTo>
                    <a:pt x="804" y="1656"/>
                  </a:lnTo>
                  <a:lnTo>
                    <a:pt x="798" y="1652"/>
                  </a:lnTo>
                  <a:lnTo>
                    <a:pt x="784" y="1652"/>
                  </a:lnTo>
                  <a:lnTo>
                    <a:pt x="772" y="1652"/>
                  </a:lnTo>
                  <a:lnTo>
                    <a:pt x="764" y="1656"/>
                  </a:lnTo>
                  <a:lnTo>
                    <a:pt x="758" y="1660"/>
                  </a:lnTo>
                  <a:lnTo>
                    <a:pt x="740" y="1662"/>
                  </a:lnTo>
                  <a:lnTo>
                    <a:pt x="734" y="1664"/>
                  </a:lnTo>
                  <a:lnTo>
                    <a:pt x="732" y="1668"/>
                  </a:lnTo>
                  <a:lnTo>
                    <a:pt x="732" y="1678"/>
                  </a:lnTo>
                  <a:lnTo>
                    <a:pt x="730" y="1700"/>
                  </a:lnTo>
                  <a:lnTo>
                    <a:pt x="722" y="1708"/>
                  </a:lnTo>
                  <a:lnTo>
                    <a:pt x="718" y="1720"/>
                  </a:lnTo>
                  <a:lnTo>
                    <a:pt x="698" y="1756"/>
                  </a:lnTo>
                  <a:lnTo>
                    <a:pt x="700" y="1796"/>
                  </a:lnTo>
                  <a:lnTo>
                    <a:pt x="688" y="1810"/>
                  </a:lnTo>
                  <a:lnTo>
                    <a:pt x="672" y="1814"/>
                  </a:lnTo>
                  <a:lnTo>
                    <a:pt x="662" y="1816"/>
                  </a:lnTo>
                  <a:lnTo>
                    <a:pt x="654" y="1822"/>
                  </a:lnTo>
                  <a:lnTo>
                    <a:pt x="644" y="1830"/>
                  </a:lnTo>
                  <a:lnTo>
                    <a:pt x="618" y="1836"/>
                  </a:lnTo>
                  <a:lnTo>
                    <a:pt x="590" y="1842"/>
                  </a:lnTo>
                  <a:lnTo>
                    <a:pt x="580" y="1850"/>
                  </a:lnTo>
                  <a:lnTo>
                    <a:pt x="572" y="1856"/>
                  </a:lnTo>
                  <a:lnTo>
                    <a:pt x="566" y="1864"/>
                  </a:lnTo>
                  <a:lnTo>
                    <a:pt x="556" y="18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9" name="Freeform 35"/>
            <p:cNvSpPr/>
            <p:nvPr/>
          </p:nvSpPr>
          <p:spPr bwMode="auto">
            <a:xfrm>
              <a:off x="6346825" y="2600325"/>
              <a:ext cx="368300" cy="419100"/>
            </a:xfrm>
            <a:custGeom>
              <a:avLst/>
              <a:gdLst>
                <a:gd name="T0" fmla="*/ 196 w 232"/>
                <a:gd name="T1" fmla="*/ 264 h 264"/>
                <a:gd name="T2" fmla="*/ 170 w 232"/>
                <a:gd name="T3" fmla="*/ 248 h 264"/>
                <a:gd name="T4" fmla="*/ 158 w 232"/>
                <a:gd name="T5" fmla="*/ 238 h 264"/>
                <a:gd name="T6" fmla="*/ 148 w 232"/>
                <a:gd name="T7" fmla="*/ 218 h 264"/>
                <a:gd name="T8" fmla="*/ 144 w 232"/>
                <a:gd name="T9" fmla="*/ 186 h 264"/>
                <a:gd name="T10" fmla="*/ 140 w 232"/>
                <a:gd name="T11" fmla="*/ 178 h 264"/>
                <a:gd name="T12" fmla="*/ 136 w 232"/>
                <a:gd name="T13" fmla="*/ 166 h 264"/>
                <a:gd name="T14" fmla="*/ 116 w 232"/>
                <a:gd name="T15" fmla="*/ 148 h 264"/>
                <a:gd name="T16" fmla="*/ 100 w 232"/>
                <a:gd name="T17" fmla="*/ 140 h 264"/>
                <a:gd name="T18" fmla="*/ 82 w 232"/>
                <a:gd name="T19" fmla="*/ 140 h 264"/>
                <a:gd name="T20" fmla="*/ 62 w 232"/>
                <a:gd name="T21" fmla="*/ 144 h 264"/>
                <a:gd name="T22" fmla="*/ 50 w 232"/>
                <a:gd name="T23" fmla="*/ 158 h 264"/>
                <a:gd name="T24" fmla="*/ 0 w 232"/>
                <a:gd name="T25" fmla="*/ 160 h 264"/>
                <a:gd name="T26" fmla="*/ 0 w 232"/>
                <a:gd name="T27" fmla="*/ 146 h 264"/>
                <a:gd name="T28" fmla="*/ 2 w 232"/>
                <a:gd name="T29" fmla="*/ 130 h 264"/>
                <a:gd name="T30" fmla="*/ 10 w 232"/>
                <a:gd name="T31" fmla="*/ 124 h 264"/>
                <a:gd name="T32" fmla="*/ 18 w 232"/>
                <a:gd name="T33" fmla="*/ 122 h 264"/>
                <a:gd name="T34" fmla="*/ 40 w 232"/>
                <a:gd name="T35" fmla="*/ 104 h 264"/>
                <a:gd name="T36" fmla="*/ 44 w 232"/>
                <a:gd name="T37" fmla="*/ 88 h 264"/>
                <a:gd name="T38" fmla="*/ 42 w 232"/>
                <a:gd name="T39" fmla="*/ 76 h 264"/>
                <a:gd name="T40" fmla="*/ 34 w 232"/>
                <a:gd name="T41" fmla="*/ 60 h 264"/>
                <a:gd name="T42" fmla="*/ 34 w 232"/>
                <a:gd name="T43" fmla="*/ 56 h 264"/>
                <a:gd name="T44" fmla="*/ 70 w 232"/>
                <a:gd name="T45" fmla="*/ 32 h 264"/>
                <a:gd name="T46" fmla="*/ 82 w 232"/>
                <a:gd name="T47" fmla="*/ 22 h 264"/>
                <a:gd name="T48" fmla="*/ 86 w 232"/>
                <a:gd name="T49" fmla="*/ 6 h 264"/>
                <a:gd name="T50" fmla="*/ 100 w 232"/>
                <a:gd name="T51" fmla="*/ 0 h 264"/>
                <a:gd name="T52" fmla="*/ 118 w 232"/>
                <a:gd name="T53" fmla="*/ 16 h 264"/>
                <a:gd name="T54" fmla="*/ 154 w 232"/>
                <a:gd name="T55" fmla="*/ 20 h 264"/>
                <a:gd name="T56" fmla="*/ 150 w 232"/>
                <a:gd name="T57" fmla="*/ 32 h 264"/>
                <a:gd name="T58" fmla="*/ 150 w 232"/>
                <a:gd name="T59" fmla="*/ 74 h 264"/>
                <a:gd name="T60" fmla="*/ 156 w 232"/>
                <a:gd name="T61" fmla="*/ 94 h 264"/>
                <a:gd name="T62" fmla="*/ 174 w 232"/>
                <a:gd name="T63" fmla="*/ 96 h 264"/>
                <a:gd name="T64" fmla="*/ 186 w 232"/>
                <a:gd name="T65" fmla="*/ 104 h 264"/>
                <a:gd name="T66" fmla="*/ 184 w 232"/>
                <a:gd name="T67" fmla="*/ 124 h 264"/>
                <a:gd name="T68" fmla="*/ 186 w 232"/>
                <a:gd name="T69" fmla="*/ 140 h 264"/>
                <a:gd name="T70" fmla="*/ 194 w 232"/>
                <a:gd name="T71" fmla="*/ 154 h 264"/>
                <a:gd name="T72" fmla="*/ 212 w 232"/>
                <a:gd name="T73" fmla="*/ 170 h 264"/>
                <a:gd name="T74" fmla="*/ 232 w 232"/>
                <a:gd name="T75" fmla="*/ 196 h 264"/>
                <a:gd name="T76" fmla="*/ 208 w 232"/>
                <a:gd name="T77" fmla="*/ 208 h 264"/>
                <a:gd name="T78" fmla="*/ 194 w 232"/>
                <a:gd name="T79" fmla="*/ 224 h 264"/>
                <a:gd name="T80" fmla="*/ 196 w 232"/>
                <a:gd name="T81" fmla="*/ 264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2" h="264">
                  <a:moveTo>
                    <a:pt x="196" y="264"/>
                  </a:moveTo>
                  <a:lnTo>
                    <a:pt x="196" y="264"/>
                  </a:lnTo>
                  <a:lnTo>
                    <a:pt x="182" y="256"/>
                  </a:lnTo>
                  <a:lnTo>
                    <a:pt x="170" y="248"/>
                  </a:lnTo>
                  <a:lnTo>
                    <a:pt x="158" y="238"/>
                  </a:lnTo>
                  <a:lnTo>
                    <a:pt x="152" y="228"/>
                  </a:lnTo>
                  <a:lnTo>
                    <a:pt x="148" y="218"/>
                  </a:lnTo>
                  <a:lnTo>
                    <a:pt x="146" y="202"/>
                  </a:lnTo>
                  <a:lnTo>
                    <a:pt x="144" y="186"/>
                  </a:lnTo>
                  <a:lnTo>
                    <a:pt x="142" y="182"/>
                  </a:lnTo>
                  <a:lnTo>
                    <a:pt x="140" y="178"/>
                  </a:lnTo>
                  <a:lnTo>
                    <a:pt x="136" y="166"/>
                  </a:lnTo>
                  <a:lnTo>
                    <a:pt x="116" y="148"/>
                  </a:lnTo>
                  <a:lnTo>
                    <a:pt x="108" y="144"/>
                  </a:lnTo>
                  <a:lnTo>
                    <a:pt x="100" y="140"/>
                  </a:lnTo>
                  <a:lnTo>
                    <a:pt x="92" y="138"/>
                  </a:lnTo>
                  <a:lnTo>
                    <a:pt x="82" y="140"/>
                  </a:lnTo>
                  <a:lnTo>
                    <a:pt x="62" y="144"/>
                  </a:lnTo>
                  <a:lnTo>
                    <a:pt x="56" y="152"/>
                  </a:lnTo>
                  <a:lnTo>
                    <a:pt x="50" y="158"/>
                  </a:lnTo>
                  <a:lnTo>
                    <a:pt x="0" y="160"/>
                  </a:lnTo>
                  <a:lnTo>
                    <a:pt x="0" y="146"/>
                  </a:lnTo>
                  <a:lnTo>
                    <a:pt x="2" y="134"/>
                  </a:lnTo>
                  <a:lnTo>
                    <a:pt x="2" y="130"/>
                  </a:lnTo>
                  <a:lnTo>
                    <a:pt x="6" y="126"/>
                  </a:lnTo>
                  <a:lnTo>
                    <a:pt x="10" y="124"/>
                  </a:lnTo>
                  <a:lnTo>
                    <a:pt x="18" y="122"/>
                  </a:lnTo>
                  <a:lnTo>
                    <a:pt x="40" y="104"/>
                  </a:lnTo>
                  <a:lnTo>
                    <a:pt x="42" y="96"/>
                  </a:lnTo>
                  <a:lnTo>
                    <a:pt x="44" y="88"/>
                  </a:lnTo>
                  <a:lnTo>
                    <a:pt x="44" y="82"/>
                  </a:lnTo>
                  <a:lnTo>
                    <a:pt x="42" y="76"/>
                  </a:lnTo>
                  <a:lnTo>
                    <a:pt x="36" y="66"/>
                  </a:lnTo>
                  <a:lnTo>
                    <a:pt x="34" y="60"/>
                  </a:lnTo>
                  <a:lnTo>
                    <a:pt x="34" y="56"/>
                  </a:lnTo>
                  <a:lnTo>
                    <a:pt x="58" y="42"/>
                  </a:lnTo>
                  <a:lnTo>
                    <a:pt x="70" y="32"/>
                  </a:lnTo>
                  <a:lnTo>
                    <a:pt x="82" y="22"/>
                  </a:lnTo>
                  <a:lnTo>
                    <a:pt x="84" y="12"/>
                  </a:lnTo>
                  <a:lnTo>
                    <a:pt x="86" y="6"/>
                  </a:lnTo>
                  <a:lnTo>
                    <a:pt x="90" y="2"/>
                  </a:lnTo>
                  <a:lnTo>
                    <a:pt x="100" y="0"/>
                  </a:lnTo>
                  <a:lnTo>
                    <a:pt x="118" y="16"/>
                  </a:lnTo>
                  <a:lnTo>
                    <a:pt x="154" y="20"/>
                  </a:lnTo>
                  <a:lnTo>
                    <a:pt x="150" y="32"/>
                  </a:lnTo>
                  <a:lnTo>
                    <a:pt x="148" y="52"/>
                  </a:lnTo>
                  <a:lnTo>
                    <a:pt x="150" y="74"/>
                  </a:lnTo>
                  <a:lnTo>
                    <a:pt x="152" y="84"/>
                  </a:lnTo>
                  <a:lnTo>
                    <a:pt x="156" y="94"/>
                  </a:lnTo>
                  <a:lnTo>
                    <a:pt x="174" y="96"/>
                  </a:lnTo>
                  <a:lnTo>
                    <a:pt x="186" y="104"/>
                  </a:lnTo>
                  <a:lnTo>
                    <a:pt x="184" y="124"/>
                  </a:lnTo>
                  <a:lnTo>
                    <a:pt x="184" y="132"/>
                  </a:lnTo>
                  <a:lnTo>
                    <a:pt x="186" y="140"/>
                  </a:lnTo>
                  <a:lnTo>
                    <a:pt x="188" y="146"/>
                  </a:lnTo>
                  <a:lnTo>
                    <a:pt x="194" y="154"/>
                  </a:lnTo>
                  <a:lnTo>
                    <a:pt x="200" y="162"/>
                  </a:lnTo>
                  <a:lnTo>
                    <a:pt x="212" y="170"/>
                  </a:lnTo>
                  <a:lnTo>
                    <a:pt x="232" y="196"/>
                  </a:lnTo>
                  <a:lnTo>
                    <a:pt x="208" y="208"/>
                  </a:lnTo>
                  <a:lnTo>
                    <a:pt x="200" y="214"/>
                  </a:lnTo>
                  <a:lnTo>
                    <a:pt x="194" y="224"/>
                  </a:lnTo>
                  <a:lnTo>
                    <a:pt x="196" y="26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0" name="Freeform 37"/>
            <p:cNvSpPr/>
            <p:nvPr/>
          </p:nvSpPr>
          <p:spPr bwMode="auto">
            <a:xfrm>
              <a:off x="7004050" y="1552575"/>
              <a:ext cx="1330325" cy="844550"/>
            </a:xfrm>
            <a:custGeom>
              <a:avLst/>
              <a:gdLst>
                <a:gd name="T0" fmla="*/ 410 w 838"/>
                <a:gd name="T1" fmla="*/ 492 h 532"/>
                <a:gd name="T2" fmla="*/ 402 w 838"/>
                <a:gd name="T3" fmla="*/ 438 h 532"/>
                <a:gd name="T4" fmla="*/ 376 w 838"/>
                <a:gd name="T5" fmla="*/ 398 h 532"/>
                <a:gd name="T6" fmla="*/ 346 w 838"/>
                <a:gd name="T7" fmla="*/ 366 h 532"/>
                <a:gd name="T8" fmla="*/ 324 w 838"/>
                <a:gd name="T9" fmla="*/ 314 h 532"/>
                <a:gd name="T10" fmla="*/ 300 w 838"/>
                <a:gd name="T11" fmla="*/ 346 h 532"/>
                <a:gd name="T12" fmla="*/ 258 w 838"/>
                <a:gd name="T13" fmla="*/ 308 h 532"/>
                <a:gd name="T14" fmla="*/ 206 w 838"/>
                <a:gd name="T15" fmla="*/ 288 h 532"/>
                <a:gd name="T16" fmla="*/ 186 w 838"/>
                <a:gd name="T17" fmla="*/ 240 h 532"/>
                <a:gd name="T18" fmla="*/ 152 w 838"/>
                <a:gd name="T19" fmla="*/ 174 h 532"/>
                <a:gd name="T20" fmla="*/ 112 w 838"/>
                <a:gd name="T21" fmla="*/ 200 h 532"/>
                <a:gd name="T22" fmla="*/ 80 w 838"/>
                <a:gd name="T23" fmla="*/ 200 h 532"/>
                <a:gd name="T24" fmla="*/ 60 w 838"/>
                <a:gd name="T25" fmla="*/ 152 h 532"/>
                <a:gd name="T26" fmla="*/ 36 w 838"/>
                <a:gd name="T27" fmla="*/ 88 h 532"/>
                <a:gd name="T28" fmla="*/ 0 w 838"/>
                <a:gd name="T29" fmla="*/ 58 h 532"/>
                <a:gd name="T30" fmla="*/ 14 w 838"/>
                <a:gd name="T31" fmla="*/ 30 h 532"/>
                <a:gd name="T32" fmla="*/ 68 w 838"/>
                <a:gd name="T33" fmla="*/ 60 h 532"/>
                <a:gd name="T34" fmla="*/ 108 w 838"/>
                <a:gd name="T35" fmla="*/ 32 h 532"/>
                <a:gd name="T36" fmla="*/ 138 w 838"/>
                <a:gd name="T37" fmla="*/ 0 h 532"/>
                <a:gd name="T38" fmla="*/ 166 w 838"/>
                <a:gd name="T39" fmla="*/ 22 h 532"/>
                <a:gd name="T40" fmla="*/ 198 w 838"/>
                <a:gd name="T41" fmla="*/ 68 h 532"/>
                <a:gd name="T42" fmla="*/ 294 w 838"/>
                <a:gd name="T43" fmla="*/ 66 h 532"/>
                <a:gd name="T44" fmla="*/ 350 w 838"/>
                <a:gd name="T45" fmla="*/ 30 h 532"/>
                <a:gd name="T46" fmla="*/ 358 w 838"/>
                <a:gd name="T47" fmla="*/ 80 h 532"/>
                <a:gd name="T48" fmla="*/ 398 w 838"/>
                <a:gd name="T49" fmla="*/ 78 h 532"/>
                <a:gd name="T50" fmla="*/ 422 w 838"/>
                <a:gd name="T51" fmla="*/ 76 h 532"/>
                <a:gd name="T52" fmla="*/ 470 w 838"/>
                <a:gd name="T53" fmla="*/ 110 h 532"/>
                <a:gd name="T54" fmla="*/ 518 w 838"/>
                <a:gd name="T55" fmla="*/ 166 h 532"/>
                <a:gd name="T56" fmla="*/ 546 w 838"/>
                <a:gd name="T57" fmla="*/ 134 h 532"/>
                <a:gd name="T58" fmla="*/ 572 w 838"/>
                <a:gd name="T59" fmla="*/ 140 h 532"/>
                <a:gd name="T60" fmla="*/ 606 w 838"/>
                <a:gd name="T61" fmla="*/ 184 h 532"/>
                <a:gd name="T62" fmla="*/ 664 w 838"/>
                <a:gd name="T63" fmla="*/ 204 h 532"/>
                <a:gd name="T64" fmla="*/ 684 w 838"/>
                <a:gd name="T65" fmla="*/ 186 h 532"/>
                <a:gd name="T66" fmla="*/ 684 w 838"/>
                <a:gd name="T67" fmla="*/ 168 h 532"/>
                <a:gd name="T68" fmla="*/ 724 w 838"/>
                <a:gd name="T69" fmla="*/ 146 h 532"/>
                <a:gd name="T70" fmla="*/ 742 w 838"/>
                <a:gd name="T71" fmla="*/ 132 h 532"/>
                <a:gd name="T72" fmla="*/ 756 w 838"/>
                <a:gd name="T73" fmla="*/ 154 h 532"/>
                <a:gd name="T74" fmla="*/ 806 w 838"/>
                <a:gd name="T75" fmla="*/ 188 h 532"/>
                <a:gd name="T76" fmla="*/ 838 w 838"/>
                <a:gd name="T77" fmla="*/ 228 h 532"/>
                <a:gd name="T78" fmla="*/ 818 w 838"/>
                <a:gd name="T79" fmla="*/ 272 h 532"/>
                <a:gd name="T80" fmla="*/ 802 w 838"/>
                <a:gd name="T81" fmla="*/ 308 h 532"/>
                <a:gd name="T82" fmla="*/ 778 w 838"/>
                <a:gd name="T83" fmla="*/ 300 h 532"/>
                <a:gd name="T84" fmla="*/ 770 w 838"/>
                <a:gd name="T85" fmla="*/ 258 h 532"/>
                <a:gd name="T86" fmla="*/ 744 w 838"/>
                <a:gd name="T87" fmla="*/ 242 h 532"/>
                <a:gd name="T88" fmla="*/ 716 w 838"/>
                <a:gd name="T89" fmla="*/ 282 h 532"/>
                <a:gd name="T90" fmla="*/ 686 w 838"/>
                <a:gd name="T91" fmla="*/ 346 h 532"/>
                <a:gd name="T92" fmla="*/ 632 w 838"/>
                <a:gd name="T93" fmla="*/ 368 h 532"/>
                <a:gd name="T94" fmla="*/ 618 w 838"/>
                <a:gd name="T95" fmla="*/ 410 h 532"/>
                <a:gd name="T96" fmla="*/ 638 w 838"/>
                <a:gd name="T97" fmla="*/ 444 h 532"/>
                <a:gd name="T98" fmla="*/ 588 w 838"/>
                <a:gd name="T99" fmla="*/ 456 h 532"/>
                <a:gd name="T100" fmla="*/ 540 w 838"/>
                <a:gd name="T101" fmla="*/ 438 h 532"/>
                <a:gd name="T102" fmla="*/ 502 w 838"/>
                <a:gd name="T103" fmla="*/ 456 h 532"/>
                <a:gd name="T104" fmla="*/ 476 w 838"/>
                <a:gd name="T105" fmla="*/ 530 h 5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38" h="532">
                  <a:moveTo>
                    <a:pt x="464" y="532"/>
                  </a:moveTo>
                  <a:lnTo>
                    <a:pt x="464" y="532"/>
                  </a:lnTo>
                  <a:lnTo>
                    <a:pt x="452" y="520"/>
                  </a:lnTo>
                  <a:lnTo>
                    <a:pt x="436" y="508"/>
                  </a:lnTo>
                  <a:lnTo>
                    <a:pt x="410" y="492"/>
                  </a:lnTo>
                  <a:lnTo>
                    <a:pt x="402" y="482"/>
                  </a:lnTo>
                  <a:lnTo>
                    <a:pt x="404" y="450"/>
                  </a:lnTo>
                  <a:lnTo>
                    <a:pt x="402" y="438"/>
                  </a:lnTo>
                  <a:lnTo>
                    <a:pt x="398" y="426"/>
                  </a:lnTo>
                  <a:lnTo>
                    <a:pt x="388" y="416"/>
                  </a:lnTo>
                  <a:lnTo>
                    <a:pt x="382" y="410"/>
                  </a:lnTo>
                  <a:lnTo>
                    <a:pt x="376" y="398"/>
                  </a:lnTo>
                  <a:lnTo>
                    <a:pt x="348" y="368"/>
                  </a:lnTo>
                  <a:lnTo>
                    <a:pt x="346" y="366"/>
                  </a:lnTo>
                  <a:lnTo>
                    <a:pt x="344" y="326"/>
                  </a:lnTo>
                  <a:lnTo>
                    <a:pt x="336" y="318"/>
                  </a:lnTo>
                  <a:lnTo>
                    <a:pt x="330" y="314"/>
                  </a:lnTo>
                  <a:lnTo>
                    <a:pt x="324" y="314"/>
                  </a:lnTo>
                  <a:lnTo>
                    <a:pt x="318" y="314"/>
                  </a:lnTo>
                  <a:lnTo>
                    <a:pt x="312" y="322"/>
                  </a:lnTo>
                  <a:lnTo>
                    <a:pt x="308" y="328"/>
                  </a:lnTo>
                  <a:lnTo>
                    <a:pt x="300" y="346"/>
                  </a:lnTo>
                  <a:lnTo>
                    <a:pt x="296" y="346"/>
                  </a:lnTo>
                  <a:lnTo>
                    <a:pt x="270" y="320"/>
                  </a:lnTo>
                  <a:lnTo>
                    <a:pt x="258" y="308"/>
                  </a:lnTo>
                  <a:lnTo>
                    <a:pt x="246" y="300"/>
                  </a:lnTo>
                  <a:lnTo>
                    <a:pt x="228" y="296"/>
                  </a:lnTo>
                  <a:lnTo>
                    <a:pt x="216" y="292"/>
                  </a:lnTo>
                  <a:lnTo>
                    <a:pt x="206" y="288"/>
                  </a:lnTo>
                  <a:lnTo>
                    <a:pt x="200" y="280"/>
                  </a:lnTo>
                  <a:lnTo>
                    <a:pt x="194" y="274"/>
                  </a:lnTo>
                  <a:lnTo>
                    <a:pt x="192" y="264"/>
                  </a:lnTo>
                  <a:lnTo>
                    <a:pt x="186" y="240"/>
                  </a:lnTo>
                  <a:lnTo>
                    <a:pt x="180" y="224"/>
                  </a:lnTo>
                  <a:lnTo>
                    <a:pt x="170" y="210"/>
                  </a:lnTo>
                  <a:lnTo>
                    <a:pt x="156" y="190"/>
                  </a:lnTo>
                  <a:lnTo>
                    <a:pt x="152" y="174"/>
                  </a:lnTo>
                  <a:lnTo>
                    <a:pt x="144" y="172"/>
                  </a:lnTo>
                  <a:lnTo>
                    <a:pt x="112" y="200"/>
                  </a:lnTo>
                  <a:lnTo>
                    <a:pt x="98" y="226"/>
                  </a:lnTo>
                  <a:lnTo>
                    <a:pt x="90" y="220"/>
                  </a:lnTo>
                  <a:lnTo>
                    <a:pt x="86" y="214"/>
                  </a:lnTo>
                  <a:lnTo>
                    <a:pt x="80" y="200"/>
                  </a:lnTo>
                  <a:lnTo>
                    <a:pt x="76" y="186"/>
                  </a:lnTo>
                  <a:lnTo>
                    <a:pt x="74" y="182"/>
                  </a:lnTo>
                  <a:lnTo>
                    <a:pt x="72" y="178"/>
                  </a:lnTo>
                  <a:lnTo>
                    <a:pt x="60" y="152"/>
                  </a:lnTo>
                  <a:lnTo>
                    <a:pt x="60" y="116"/>
                  </a:lnTo>
                  <a:lnTo>
                    <a:pt x="48" y="100"/>
                  </a:lnTo>
                  <a:lnTo>
                    <a:pt x="36" y="88"/>
                  </a:lnTo>
                  <a:lnTo>
                    <a:pt x="12" y="68"/>
                  </a:lnTo>
                  <a:lnTo>
                    <a:pt x="6" y="66"/>
                  </a:lnTo>
                  <a:lnTo>
                    <a:pt x="2" y="64"/>
                  </a:lnTo>
                  <a:lnTo>
                    <a:pt x="0" y="58"/>
                  </a:lnTo>
                  <a:lnTo>
                    <a:pt x="0" y="52"/>
                  </a:lnTo>
                  <a:lnTo>
                    <a:pt x="4" y="38"/>
                  </a:lnTo>
                  <a:lnTo>
                    <a:pt x="8" y="32"/>
                  </a:lnTo>
                  <a:lnTo>
                    <a:pt x="14" y="30"/>
                  </a:lnTo>
                  <a:lnTo>
                    <a:pt x="28" y="40"/>
                  </a:lnTo>
                  <a:lnTo>
                    <a:pt x="42" y="50"/>
                  </a:lnTo>
                  <a:lnTo>
                    <a:pt x="58" y="56"/>
                  </a:lnTo>
                  <a:lnTo>
                    <a:pt x="68" y="60"/>
                  </a:lnTo>
                  <a:lnTo>
                    <a:pt x="78" y="60"/>
                  </a:lnTo>
                  <a:lnTo>
                    <a:pt x="88" y="52"/>
                  </a:lnTo>
                  <a:lnTo>
                    <a:pt x="98" y="42"/>
                  </a:lnTo>
                  <a:lnTo>
                    <a:pt x="108" y="32"/>
                  </a:lnTo>
                  <a:lnTo>
                    <a:pt x="118" y="24"/>
                  </a:lnTo>
                  <a:lnTo>
                    <a:pt x="128" y="8"/>
                  </a:lnTo>
                  <a:lnTo>
                    <a:pt x="134" y="4"/>
                  </a:lnTo>
                  <a:lnTo>
                    <a:pt x="138" y="0"/>
                  </a:lnTo>
                  <a:lnTo>
                    <a:pt x="144" y="0"/>
                  </a:lnTo>
                  <a:lnTo>
                    <a:pt x="152" y="4"/>
                  </a:lnTo>
                  <a:lnTo>
                    <a:pt x="158" y="10"/>
                  </a:lnTo>
                  <a:lnTo>
                    <a:pt x="166" y="22"/>
                  </a:lnTo>
                  <a:lnTo>
                    <a:pt x="168" y="32"/>
                  </a:lnTo>
                  <a:lnTo>
                    <a:pt x="172" y="42"/>
                  </a:lnTo>
                  <a:lnTo>
                    <a:pt x="180" y="52"/>
                  </a:lnTo>
                  <a:lnTo>
                    <a:pt x="188" y="60"/>
                  </a:lnTo>
                  <a:lnTo>
                    <a:pt x="198" y="68"/>
                  </a:lnTo>
                  <a:lnTo>
                    <a:pt x="210" y="74"/>
                  </a:lnTo>
                  <a:lnTo>
                    <a:pt x="224" y="78"/>
                  </a:lnTo>
                  <a:lnTo>
                    <a:pt x="238" y="82"/>
                  </a:lnTo>
                  <a:lnTo>
                    <a:pt x="294" y="66"/>
                  </a:lnTo>
                  <a:lnTo>
                    <a:pt x="340" y="26"/>
                  </a:lnTo>
                  <a:lnTo>
                    <a:pt x="350" y="30"/>
                  </a:lnTo>
                  <a:lnTo>
                    <a:pt x="348" y="46"/>
                  </a:lnTo>
                  <a:lnTo>
                    <a:pt x="348" y="54"/>
                  </a:lnTo>
                  <a:lnTo>
                    <a:pt x="348" y="64"/>
                  </a:lnTo>
                  <a:lnTo>
                    <a:pt x="352" y="72"/>
                  </a:lnTo>
                  <a:lnTo>
                    <a:pt x="358" y="80"/>
                  </a:lnTo>
                  <a:lnTo>
                    <a:pt x="366" y="84"/>
                  </a:lnTo>
                  <a:lnTo>
                    <a:pt x="380" y="86"/>
                  </a:lnTo>
                  <a:lnTo>
                    <a:pt x="388" y="82"/>
                  </a:lnTo>
                  <a:lnTo>
                    <a:pt x="398" y="78"/>
                  </a:lnTo>
                  <a:lnTo>
                    <a:pt x="404" y="74"/>
                  </a:lnTo>
                  <a:lnTo>
                    <a:pt x="410" y="72"/>
                  </a:lnTo>
                  <a:lnTo>
                    <a:pt x="416" y="74"/>
                  </a:lnTo>
                  <a:lnTo>
                    <a:pt x="422" y="76"/>
                  </a:lnTo>
                  <a:lnTo>
                    <a:pt x="434" y="88"/>
                  </a:lnTo>
                  <a:lnTo>
                    <a:pt x="446" y="102"/>
                  </a:lnTo>
                  <a:lnTo>
                    <a:pt x="470" y="110"/>
                  </a:lnTo>
                  <a:lnTo>
                    <a:pt x="478" y="122"/>
                  </a:lnTo>
                  <a:lnTo>
                    <a:pt x="488" y="136"/>
                  </a:lnTo>
                  <a:lnTo>
                    <a:pt x="500" y="152"/>
                  </a:lnTo>
                  <a:lnTo>
                    <a:pt x="518" y="166"/>
                  </a:lnTo>
                  <a:lnTo>
                    <a:pt x="526" y="166"/>
                  </a:lnTo>
                  <a:lnTo>
                    <a:pt x="536" y="156"/>
                  </a:lnTo>
                  <a:lnTo>
                    <a:pt x="542" y="144"/>
                  </a:lnTo>
                  <a:lnTo>
                    <a:pt x="546" y="134"/>
                  </a:lnTo>
                  <a:lnTo>
                    <a:pt x="550" y="122"/>
                  </a:lnTo>
                  <a:lnTo>
                    <a:pt x="568" y="128"/>
                  </a:lnTo>
                  <a:lnTo>
                    <a:pt x="572" y="140"/>
                  </a:lnTo>
                  <a:lnTo>
                    <a:pt x="580" y="154"/>
                  </a:lnTo>
                  <a:lnTo>
                    <a:pt x="592" y="168"/>
                  </a:lnTo>
                  <a:lnTo>
                    <a:pt x="606" y="180"/>
                  </a:lnTo>
                  <a:lnTo>
                    <a:pt x="606" y="184"/>
                  </a:lnTo>
                  <a:lnTo>
                    <a:pt x="632" y="206"/>
                  </a:lnTo>
                  <a:lnTo>
                    <a:pt x="664" y="204"/>
                  </a:lnTo>
                  <a:lnTo>
                    <a:pt x="670" y="196"/>
                  </a:lnTo>
                  <a:lnTo>
                    <a:pt x="678" y="190"/>
                  </a:lnTo>
                  <a:lnTo>
                    <a:pt x="680" y="188"/>
                  </a:lnTo>
                  <a:lnTo>
                    <a:pt x="684" y="186"/>
                  </a:lnTo>
                  <a:lnTo>
                    <a:pt x="690" y="180"/>
                  </a:lnTo>
                  <a:lnTo>
                    <a:pt x="690" y="172"/>
                  </a:lnTo>
                  <a:lnTo>
                    <a:pt x="684" y="168"/>
                  </a:lnTo>
                  <a:lnTo>
                    <a:pt x="684" y="164"/>
                  </a:lnTo>
                  <a:lnTo>
                    <a:pt x="688" y="160"/>
                  </a:lnTo>
                  <a:lnTo>
                    <a:pt x="700" y="154"/>
                  </a:lnTo>
                  <a:lnTo>
                    <a:pt x="724" y="146"/>
                  </a:lnTo>
                  <a:lnTo>
                    <a:pt x="730" y="142"/>
                  </a:lnTo>
                  <a:lnTo>
                    <a:pt x="734" y="140"/>
                  </a:lnTo>
                  <a:lnTo>
                    <a:pt x="742" y="132"/>
                  </a:lnTo>
                  <a:lnTo>
                    <a:pt x="744" y="134"/>
                  </a:lnTo>
                  <a:lnTo>
                    <a:pt x="746" y="136"/>
                  </a:lnTo>
                  <a:lnTo>
                    <a:pt x="750" y="144"/>
                  </a:lnTo>
                  <a:lnTo>
                    <a:pt x="756" y="154"/>
                  </a:lnTo>
                  <a:lnTo>
                    <a:pt x="762" y="158"/>
                  </a:lnTo>
                  <a:lnTo>
                    <a:pt x="770" y="162"/>
                  </a:lnTo>
                  <a:lnTo>
                    <a:pt x="806" y="188"/>
                  </a:lnTo>
                  <a:lnTo>
                    <a:pt x="838" y="194"/>
                  </a:lnTo>
                  <a:lnTo>
                    <a:pt x="838" y="204"/>
                  </a:lnTo>
                  <a:lnTo>
                    <a:pt x="838" y="220"/>
                  </a:lnTo>
                  <a:lnTo>
                    <a:pt x="838" y="228"/>
                  </a:lnTo>
                  <a:lnTo>
                    <a:pt x="836" y="236"/>
                  </a:lnTo>
                  <a:lnTo>
                    <a:pt x="834" y="242"/>
                  </a:lnTo>
                  <a:lnTo>
                    <a:pt x="828" y="246"/>
                  </a:lnTo>
                  <a:lnTo>
                    <a:pt x="818" y="272"/>
                  </a:lnTo>
                  <a:lnTo>
                    <a:pt x="812" y="306"/>
                  </a:lnTo>
                  <a:lnTo>
                    <a:pt x="802" y="308"/>
                  </a:lnTo>
                  <a:lnTo>
                    <a:pt x="800" y="302"/>
                  </a:lnTo>
                  <a:lnTo>
                    <a:pt x="796" y="300"/>
                  </a:lnTo>
                  <a:lnTo>
                    <a:pt x="792" y="298"/>
                  </a:lnTo>
                  <a:lnTo>
                    <a:pt x="788" y="298"/>
                  </a:lnTo>
                  <a:lnTo>
                    <a:pt x="778" y="300"/>
                  </a:lnTo>
                  <a:lnTo>
                    <a:pt x="774" y="302"/>
                  </a:lnTo>
                  <a:lnTo>
                    <a:pt x="770" y="300"/>
                  </a:lnTo>
                  <a:lnTo>
                    <a:pt x="770" y="258"/>
                  </a:lnTo>
                  <a:lnTo>
                    <a:pt x="762" y="248"/>
                  </a:lnTo>
                  <a:lnTo>
                    <a:pt x="756" y="244"/>
                  </a:lnTo>
                  <a:lnTo>
                    <a:pt x="750" y="242"/>
                  </a:lnTo>
                  <a:lnTo>
                    <a:pt x="744" y="242"/>
                  </a:lnTo>
                  <a:lnTo>
                    <a:pt x="738" y="244"/>
                  </a:lnTo>
                  <a:lnTo>
                    <a:pt x="732" y="250"/>
                  </a:lnTo>
                  <a:lnTo>
                    <a:pt x="722" y="264"/>
                  </a:lnTo>
                  <a:lnTo>
                    <a:pt x="716" y="282"/>
                  </a:lnTo>
                  <a:lnTo>
                    <a:pt x="708" y="302"/>
                  </a:lnTo>
                  <a:lnTo>
                    <a:pt x="698" y="320"/>
                  </a:lnTo>
                  <a:lnTo>
                    <a:pt x="690" y="340"/>
                  </a:lnTo>
                  <a:lnTo>
                    <a:pt x="686" y="346"/>
                  </a:lnTo>
                  <a:lnTo>
                    <a:pt x="680" y="354"/>
                  </a:lnTo>
                  <a:lnTo>
                    <a:pt x="666" y="362"/>
                  </a:lnTo>
                  <a:lnTo>
                    <a:pt x="652" y="366"/>
                  </a:lnTo>
                  <a:lnTo>
                    <a:pt x="632" y="368"/>
                  </a:lnTo>
                  <a:lnTo>
                    <a:pt x="624" y="372"/>
                  </a:lnTo>
                  <a:lnTo>
                    <a:pt x="622" y="374"/>
                  </a:lnTo>
                  <a:lnTo>
                    <a:pt x="620" y="378"/>
                  </a:lnTo>
                  <a:lnTo>
                    <a:pt x="618" y="390"/>
                  </a:lnTo>
                  <a:lnTo>
                    <a:pt x="618" y="410"/>
                  </a:lnTo>
                  <a:lnTo>
                    <a:pt x="644" y="432"/>
                  </a:lnTo>
                  <a:lnTo>
                    <a:pt x="642" y="438"/>
                  </a:lnTo>
                  <a:lnTo>
                    <a:pt x="638" y="444"/>
                  </a:lnTo>
                  <a:lnTo>
                    <a:pt x="628" y="454"/>
                  </a:lnTo>
                  <a:lnTo>
                    <a:pt x="620" y="456"/>
                  </a:lnTo>
                  <a:lnTo>
                    <a:pt x="610" y="456"/>
                  </a:lnTo>
                  <a:lnTo>
                    <a:pt x="588" y="456"/>
                  </a:lnTo>
                  <a:lnTo>
                    <a:pt x="570" y="452"/>
                  </a:lnTo>
                  <a:lnTo>
                    <a:pt x="556" y="448"/>
                  </a:lnTo>
                  <a:lnTo>
                    <a:pt x="548" y="442"/>
                  </a:lnTo>
                  <a:lnTo>
                    <a:pt x="540" y="438"/>
                  </a:lnTo>
                  <a:lnTo>
                    <a:pt x="532" y="436"/>
                  </a:lnTo>
                  <a:lnTo>
                    <a:pt x="526" y="438"/>
                  </a:lnTo>
                  <a:lnTo>
                    <a:pt x="520" y="440"/>
                  </a:lnTo>
                  <a:lnTo>
                    <a:pt x="514" y="446"/>
                  </a:lnTo>
                  <a:lnTo>
                    <a:pt x="502" y="456"/>
                  </a:lnTo>
                  <a:lnTo>
                    <a:pt x="480" y="520"/>
                  </a:lnTo>
                  <a:lnTo>
                    <a:pt x="476" y="530"/>
                  </a:lnTo>
                  <a:lnTo>
                    <a:pt x="464"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1" name="Freeform 38"/>
            <p:cNvSpPr/>
            <p:nvPr/>
          </p:nvSpPr>
          <p:spPr bwMode="auto">
            <a:xfrm>
              <a:off x="6723175" y="293801"/>
              <a:ext cx="1768475" cy="1581150"/>
            </a:xfrm>
            <a:custGeom>
              <a:avLst/>
              <a:gdLst>
                <a:gd name="T0" fmla="*/ 750 w 1114"/>
                <a:gd name="T1" fmla="*/ 920 h 996"/>
                <a:gd name="T2" fmla="*/ 698 w 1114"/>
                <a:gd name="T3" fmla="*/ 952 h 996"/>
                <a:gd name="T4" fmla="*/ 656 w 1114"/>
                <a:gd name="T5" fmla="*/ 908 h 996"/>
                <a:gd name="T6" fmla="*/ 614 w 1114"/>
                <a:gd name="T7" fmla="*/ 872 h 996"/>
                <a:gd name="T8" fmla="*/ 568 w 1114"/>
                <a:gd name="T9" fmla="*/ 866 h 996"/>
                <a:gd name="T10" fmla="*/ 534 w 1114"/>
                <a:gd name="T11" fmla="*/ 824 h 996"/>
                <a:gd name="T12" fmla="*/ 488 w 1114"/>
                <a:gd name="T13" fmla="*/ 834 h 996"/>
                <a:gd name="T14" fmla="*/ 442 w 1114"/>
                <a:gd name="T15" fmla="*/ 860 h 996"/>
                <a:gd name="T16" fmla="*/ 360 w 1114"/>
                <a:gd name="T17" fmla="*/ 840 h 996"/>
                <a:gd name="T18" fmla="*/ 320 w 1114"/>
                <a:gd name="T19" fmla="*/ 790 h 996"/>
                <a:gd name="T20" fmla="*/ 288 w 1114"/>
                <a:gd name="T21" fmla="*/ 776 h 996"/>
                <a:gd name="T22" fmla="*/ 324 w 1114"/>
                <a:gd name="T23" fmla="*/ 756 h 996"/>
                <a:gd name="T24" fmla="*/ 288 w 1114"/>
                <a:gd name="T25" fmla="*/ 712 h 996"/>
                <a:gd name="T26" fmla="*/ 244 w 1114"/>
                <a:gd name="T27" fmla="*/ 716 h 996"/>
                <a:gd name="T28" fmla="*/ 220 w 1114"/>
                <a:gd name="T29" fmla="*/ 662 h 996"/>
                <a:gd name="T30" fmla="*/ 268 w 1114"/>
                <a:gd name="T31" fmla="*/ 592 h 996"/>
                <a:gd name="T32" fmla="*/ 304 w 1114"/>
                <a:gd name="T33" fmla="*/ 516 h 996"/>
                <a:gd name="T34" fmla="*/ 314 w 1114"/>
                <a:gd name="T35" fmla="*/ 550 h 996"/>
                <a:gd name="T36" fmla="*/ 358 w 1114"/>
                <a:gd name="T37" fmla="*/ 568 h 996"/>
                <a:gd name="T38" fmla="*/ 358 w 1114"/>
                <a:gd name="T39" fmla="*/ 484 h 996"/>
                <a:gd name="T40" fmla="*/ 360 w 1114"/>
                <a:gd name="T41" fmla="*/ 428 h 996"/>
                <a:gd name="T42" fmla="*/ 338 w 1114"/>
                <a:gd name="T43" fmla="*/ 348 h 996"/>
                <a:gd name="T44" fmla="*/ 362 w 1114"/>
                <a:gd name="T45" fmla="*/ 252 h 996"/>
                <a:gd name="T46" fmla="*/ 314 w 1114"/>
                <a:gd name="T47" fmla="*/ 158 h 996"/>
                <a:gd name="T48" fmla="*/ 252 w 1114"/>
                <a:gd name="T49" fmla="*/ 188 h 996"/>
                <a:gd name="T50" fmla="*/ 166 w 1114"/>
                <a:gd name="T51" fmla="*/ 218 h 996"/>
                <a:gd name="T52" fmla="*/ 130 w 1114"/>
                <a:gd name="T53" fmla="*/ 192 h 996"/>
                <a:gd name="T54" fmla="*/ 102 w 1114"/>
                <a:gd name="T55" fmla="*/ 126 h 996"/>
                <a:gd name="T56" fmla="*/ 44 w 1114"/>
                <a:gd name="T57" fmla="*/ 140 h 996"/>
                <a:gd name="T58" fmla="*/ 20 w 1114"/>
                <a:gd name="T59" fmla="*/ 96 h 996"/>
                <a:gd name="T60" fmla="*/ 72 w 1114"/>
                <a:gd name="T61" fmla="*/ 10 h 996"/>
                <a:gd name="T62" fmla="*/ 168 w 1114"/>
                <a:gd name="T63" fmla="*/ 16 h 996"/>
                <a:gd name="T64" fmla="*/ 282 w 1114"/>
                <a:gd name="T65" fmla="*/ 26 h 996"/>
                <a:gd name="T66" fmla="*/ 392 w 1114"/>
                <a:gd name="T67" fmla="*/ 184 h 996"/>
                <a:gd name="T68" fmla="*/ 458 w 1114"/>
                <a:gd name="T69" fmla="*/ 278 h 996"/>
                <a:gd name="T70" fmla="*/ 498 w 1114"/>
                <a:gd name="T71" fmla="*/ 330 h 996"/>
                <a:gd name="T72" fmla="*/ 570 w 1114"/>
                <a:gd name="T73" fmla="*/ 354 h 996"/>
                <a:gd name="T74" fmla="*/ 638 w 1114"/>
                <a:gd name="T75" fmla="*/ 366 h 996"/>
                <a:gd name="T76" fmla="*/ 716 w 1114"/>
                <a:gd name="T77" fmla="*/ 396 h 996"/>
                <a:gd name="T78" fmla="*/ 770 w 1114"/>
                <a:gd name="T79" fmla="*/ 448 h 996"/>
                <a:gd name="T80" fmla="*/ 814 w 1114"/>
                <a:gd name="T81" fmla="*/ 512 h 996"/>
                <a:gd name="T82" fmla="*/ 912 w 1114"/>
                <a:gd name="T83" fmla="*/ 486 h 996"/>
                <a:gd name="T84" fmla="*/ 990 w 1114"/>
                <a:gd name="T85" fmla="*/ 404 h 996"/>
                <a:gd name="T86" fmla="*/ 1084 w 1114"/>
                <a:gd name="T87" fmla="*/ 340 h 996"/>
                <a:gd name="T88" fmla="*/ 1084 w 1114"/>
                <a:gd name="T89" fmla="*/ 412 h 996"/>
                <a:gd name="T90" fmla="*/ 1112 w 1114"/>
                <a:gd name="T91" fmla="*/ 498 h 996"/>
                <a:gd name="T92" fmla="*/ 1096 w 1114"/>
                <a:gd name="T93" fmla="*/ 584 h 996"/>
                <a:gd name="T94" fmla="*/ 1088 w 1114"/>
                <a:gd name="T95" fmla="*/ 732 h 996"/>
                <a:gd name="T96" fmla="*/ 1028 w 1114"/>
                <a:gd name="T97" fmla="*/ 748 h 996"/>
                <a:gd name="T98" fmla="*/ 974 w 1114"/>
                <a:gd name="T99" fmla="*/ 772 h 996"/>
                <a:gd name="T100" fmla="*/ 942 w 1114"/>
                <a:gd name="T101" fmla="*/ 800 h 996"/>
                <a:gd name="T102" fmla="*/ 984 w 1114"/>
                <a:gd name="T103" fmla="*/ 910 h 996"/>
                <a:gd name="T104" fmla="*/ 972 w 1114"/>
                <a:gd name="T105" fmla="*/ 968 h 996"/>
                <a:gd name="T106" fmla="*/ 928 w 1114"/>
                <a:gd name="T107" fmla="*/ 924 h 996"/>
                <a:gd name="T108" fmla="*/ 904 w 1114"/>
                <a:gd name="T109" fmla="*/ 930 h 996"/>
                <a:gd name="T110" fmla="*/ 848 w 1114"/>
                <a:gd name="T111" fmla="*/ 972 h 996"/>
                <a:gd name="T112" fmla="*/ 812 w 1114"/>
                <a:gd name="T113" fmla="*/ 996 h 9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4" h="996">
                  <a:moveTo>
                    <a:pt x="812" y="996"/>
                  </a:moveTo>
                  <a:lnTo>
                    <a:pt x="812" y="996"/>
                  </a:lnTo>
                  <a:lnTo>
                    <a:pt x="772" y="958"/>
                  </a:lnTo>
                  <a:lnTo>
                    <a:pt x="760" y="936"/>
                  </a:lnTo>
                  <a:lnTo>
                    <a:pt x="754" y="926"/>
                  </a:lnTo>
                  <a:lnTo>
                    <a:pt x="750" y="920"/>
                  </a:lnTo>
                  <a:lnTo>
                    <a:pt x="742" y="916"/>
                  </a:lnTo>
                  <a:lnTo>
                    <a:pt x="736" y="912"/>
                  </a:lnTo>
                  <a:lnTo>
                    <a:pt x="726" y="910"/>
                  </a:lnTo>
                  <a:lnTo>
                    <a:pt x="716" y="912"/>
                  </a:lnTo>
                  <a:lnTo>
                    <a:pt x="698" y="952"/>
                  </a:lnTo>
                  <a:lnTo>
                    <a:pt x="692" y="950"/>
                  </a:lnTo>
                  <a:lnTo>
                    <a:pt x="684" y="946"/>
                  </a:lnTo>
                  <a:lnTo>
                    <a:pt x="672" y="932"/>
                  </a:lnTo>
                  <a:lnTo>
                    <a:pt x="664" y="918"/>
                  </a:lnTo>
                  <a:lnTo>
                    <a:pt x="660" y="910"/>
                  </a:lnTo>
                  <a:lnTo>
                    <a:pt x="656" y="908"/>
                  </a:lnTo>
                  <a:lnTo>
                    <a:pt x="654" y="904"/>
                  </a:lnTo>
                  <a:lnTo>
                    <a:pt x="650" y="896"/>
                  </a:lnTo>
                  <a:lnTo>
                    <a:pt x="628" y="892"/>
                  </a:lnTo>
                  <a:lnTo>
                    <a:pt x="620" y="880"/>
                  </a:lnTo>
                  <a:lnTo>
                    <a:pt x="614" y="872"/>
                  </a:lnTo>
                  <a:lnTo>
                    <a:pt x="608" y="868"/>
                  </a:lnTo>
                  <a:lnTo>
                    <a:pt x="602" y="864"/>
                  </a:lnTo>
                  <a:lnTo>
                    <a:pt x="588" y="862"/>
                  </a:lnTo>
                  <a:lnTo>
                    <a:pt x="572" y="860"/>
                  </a:lnTo>
                  <a:lnTo>
                    <a:pt x="568" y="866"/>
                  </a:lnTo>
                  <a:lnTo>
                    <a:pt x="554" y="870"/>
                  </a:lnTo>
                  <a:lnTo>
                    <a:pt x="544" y="870"/>
                  </a:lnTo>
                  <a:lnTo>
                    <a:pt x="538" y="866"/>
                  </a:lnTo>
                  <a:lnTo>
                    <a:pt x="536" y="860"/>
                  </a:lnTo>
                  <a:lnTo>
                    <a:pt x="534" y="852"/>
                  </a:lnTo>
                  <a:lnTo>
                    <a:pt x="534" y="842"/>
                  </a:lnTo>
                  <a:lnTo>
                    <a:pt x="534" y="824"/>
                  </a:lnTo>
                  <a:lnTo>
                    <a:pt x="526" y="816"/>
                  </a:lnTo>
                  <a:lnTo>
                    <a:pt x="520" y="814"/>
                  </a:lnTo>
                  <a:lnTo>
                    <a:pt x="514" y="812"/>
                  </a:lnTo>
                  <a:lnTo>
                    <a:pt x="506" y="812"/>
                  </a:lnTo>
                  <a:lnTo>
                    <a:pt x="488" y="834"/>
                  </a:lnTo>
                  <a:lnTo>
                    <a:pt x="474" y="842"/>
                  </a:lnTo>
                  <a:lnTo>
                    <a:pt x="468" y="848"/>
                  </a:lnTo>
                  <a:lnTo>
                    <a:pt x="460" y="852"/>
                  </a:lnTo>
                  <a:lnTo>
                    <a:pt x="452" y="858"/>
                  </a:lnTo>
                  <a:lnTo>
                    <a:pt x="442" y="860"/>
                  </a:lnTo>
                  <a:lnTo>
                    <a:pt x="422" y="866"/>
                  </a:lnTo>
                  <a:lnTo>
                    <a:pt x="404" y="868"/>
                  </a:lnTo>
                  <a:lnTo>
                    <a:pt x="380" y="858"/>
                  </a:lnTo>
                  <a:lnTo>
                    <a:pt x="372" y="852"/>
                  </a:lnTo>
                  <a:lnTo>
                    <a:pt x="364" y="846"/>
                  </a:lnTo>
                  <a:lnTo>
                    <a:pt x="360" y="840"/>
                  </a:lnTo>
                  <a:lnTo>
                    <a:pt x="354" y="832"/>
                  </a:lnTo>
                  <a:lnTo>
                    <a:pt x="348" y="814"/>
                  </a:lnTo>
                  <a:lnTo>
                    <a:pt x="336" y="796"/>
                  </a:lnTo>
                  <a:lnTo>
                    <a:pt x="332" y="792"/>
                  </a:lnTo>
                  <a:lnTo>
                    <a:pt x="330" y="790"/>
                  </a:lnTo>
                  <a:lnTo>
                    <a:pt x="320" y="790"/>
                  </a:lnTo>
                  <a:lnTo>
                    <a:pt x="304" y="788"/>
                  </a:lnTo>
                  <a:lnTo>
                    <a:pt x="302" y="790"/>
                  </a:lnTo>
                  <a:lnTo>
                    <a:pt x="294" y="786"/>
                  </a:lnTo>
                  <a:lnTo>
                    <a:pt x="290" y="782"/>
                  </a:lnTo>
                  <a:lnTo>
                    <a:pt x="288" y="776"/>
                  </a:lnTo>
                  <a:lnTo>
                    <a:pt x="286" y="770"/>
                  </a:lnTo>
                  <a:lnTo>
                    <a:pt x="294" y="768"/>
                  </a:lnTo>
                  <a:lnTo>
                    <a:pt x="304" y="766"/>
                  </a:lnTo>
                  <a:lnTo>
                    <a:pt x="314" y="762"/>
                  </a:lnTo>
                  <a:lnTo>
                    <a:pt x="324" y="756"/>
                  </a:lnTo>
                  <a:lnTo>
                    <a:pt x="322" y="736"/>
                  </a:lnTo>
                  <a:lnTo>
                    <a:pt x="318" y="722"/>
                  </a:lnTo>
                  <a:lnTo>
                    <a:pt x="310" y="708"/>
                  </a:lnTo>
                  <a:lnTo>
                    <a:pt x="296" y="708"/>
                  </a:lnTo>
                  <a:lnTo>
                    <a:pt x="288" y="712"/>
                  </a:lnTo>
                  <a:lnTo>
                    <a:pt x="284" y="720"/>
                  </a:lnTo>
                  <a:lnTo>
                    <a:pt x="278" y="732"/>
                  </a:lnTo>
                  <a:lnTo>
                    <a:pt x="270" y="732"/>
                  </a:lnTo>
                  <a:lnTo>
                    <a:pt x="264" y="730"/>
                  </a:lnTo>
                  <a:lnTo>
                    <a:pt x="252" y="724"/>
                  </a:lnTo>
                  <a:lnTo>
                    <a:pt x="244" y="716"/>
                  </a:lnTo>
                  <a:lnTo>
                    <a:pt x="234" y="712"/>
                  </a:lnTo>
                  <a:lnTo>
                    <a:pt x="232" y="702"/>
                  </a:lnTo>
                  <a:lnTo>
                    <a:pt x="228" y="696"/>
                  </a:lnTo>
                  <a:lnTo>
                    <a:pt x="220" y="686"/>
                  </a:lnTo>
                  <a:lnTo>
                    <a:pt x="220" y="662"/>
                  </a:lnTo>
                  <a:lnTo>
                    <a:pt x="232" y="650"/>
                  </a:lnTo>
                  <a:lnTo>
                    <a:pt x="244" y="640"/>
                  </a:lnTo>
                  <a:lnTo>
                    <a:pt x="260" y="616"/>
                  </a:lnTo>
                  <a:lnTo>
                    <a:pt x="264" y="602"/>
                  </a:lnTo>
                  <a:lnTo>
                    <a:pt x="268" y="592"/>
                  </a:lnTo>
                  <a:lnTo>
                    <a:pt x="274" y="582"/>
                  </a:lnTo>
                  <a:lnTo>
                    <a:pt x="280" y="572"/>
                  </a:lnTo>
                  <a:lnTo>
                    <a:pt x="292" y="556"/>
                  </a:lnTo>
                  <a:lnTo>
                    <a:pt x="298" y="546"/>
                  </a:lnTo>
                  <a:lnTo>
                    <a:pt x="302" y="536"/>
                  </a:lnTo>
                  <a:lnTo>
                    <a:pt x="304" y="516"/>
                  </a:lnTo>
                  <a:lnTo>
                    <a:pt x="308" y="518"/>
                  </a:lnTo>
                  <a:lnTo>
                    <a:pt x="312" y="520"/>
                  </a:lnTo>
                  <a:lnTo>
                    <a:pt x="316" y="528"/>
                  </a:lnTo>
                  <a:lnTo>
                    <a:pt x="316" y="538"/>
                  </a:lnTo>
                  <a:lnTo>
                    <a:pt x="314" y="550"/>
                  </a:lnTo>
                  <a:lnTo>
                    <a:pt x="316" y="556"/>
                  </a:lnTo>
                  <a:lnTo>
                    <a:pt x="318" y="562"/>
                  </a:lnTo>
                  <a:lnTo>
                    <a:pt x="322" y="568"/>
                  </a:lnTo>
                  <a:lnTo>
                    <a:pt x="330" y="572"/>
                  </a:lnTo>
                  <a:lnTo>
                    <a:pt x="348" y="572"/>
                  </a:lnTo>
                  <a:lnTo>
                    <a:pt x="358" y="568"/>
                  </a:lnTo>
                  <a:lnTo>
                    <a:pt x="366" y="562"/>
                  </a:lnTo>
                  <a:lnTo>
                    <a:pt x="368" y="524"/>
                  </a:lnTo>
                  <a:lnTo>
                    <a:pt x="368" y="508"/>
                  </a:lnTo>
                  <a:lnTo>
                    <a:pt x="366" y="494"/>
                  </a:lnTo>
                  <a:lnTo>
                    <a:pt x="358" y="484"/>
                  </a:lnTo>
                  <a:lnTo>
                    <a:pt x="352" y="474"/>
                  </a:lnTo>
                  <a:lnTo>
                    <a:pt x="348" y="466"/>
                  </a:lnTo>
                  <a:lnTo>
                    <a:pt x="348" y="458"/>
                  </a:lnTo>
                  <a:lnTo>
                    <a:pt x="350" y="452"/>
                  </a:lnTo>
                  <a:lnTo>
                    <a:pt x="352" y="444"/>
                  </a:lnTo>
                  <a:lnTo>
                    <a:pt x="360" y="428"/>
                  </a:lnTo>
                  <a:lnTo>
                    <a:pt x="358" y="410"/>
                  </a:lnTo>
                  <a:lnTo>
                    <a:pt x="352" y="392"/>
                  </a:lnTo>
                  <a:lnTo>
                    <a:pt x="346" y="380"/>
                  </a:lnTo>
                  <a:lnTo>
                    <a:pt x="340" y="372"/>
                  </a:lnTo>
                  <a:lnTo>
                    <a:pt x="338" y="348"/>
                  </a:lnTo>
                  <a:lnTo>
                    <a:pt x="350" y="320"/>
                  </a:lnTo>
                  <a:lnTo>
                    <a:pt x="352" y="306"/>
                  </a:lnTo>
                  <a:lnTo>
                    <a:pt x="354" y="294"/>
                  </a:lnTo>
                  <a:lnTo>
                    <a:pt x="364" y="268"/>
                  </a:lnTo>
                  <a:lnTo>
                    <a:pt x="362" y="252"/>
                  </a:lnTo>
                  <a:lnTo>
                    <a:pt x="360" y="236"/>
                  </a:lnTo>
                  <a:lnTo>
                    <a:pt x="356" y="218"/>
                  </a:lnTo>
                  <a:lnTo>
                    <a:pt x="350" y="202"/>
                  </a:lnTo>
                  <a:lnTo>
                    <a:pt x="342" y="188"/>
                  </a:lnTo>
                  <a:lnTo>
                    <a:pt x="334" y="174"/>
                  </a:lnTo>
                  <a:lnTo>
                    <a:pt x="324" y="164"/>
                  </a:lnTo>
                  <a:lnTo>
                    <a:pt x="314" y="158"/>
                  </a:lnTo>
                  <a:lnTo>
                    <a:pt x="296" y="158"/>
                  </a:lnTo>
                  <a:lnTo>
                    <a:pt x="284" y="160"/>
                  </a:lnTo>
                  <a:lnTo>
                    <a:pt x="272" y="164"/>
                  </a:lnTo>
                  <a:lnTo>
                    <a:pt x="262" y="172"/>
                  </a:lnTo>
                  <a:lnTo>
                    <a:pt x="252" y="188"/>
                  </a:lnTo>
                  <a:lnTo>
                    <a:pt x="244" y="198"/>
                  </a:lnTo>
                  <a:lnTo>
                    <a:pt x="234" y="204"/>
                  </a:lnTo>
                  <a:lnTo>
                    <a:pt x="216" y="208"/>
                  </a:lnTo>
                  <a:lnTo>
                    <a:pt x="198" y="210"/>
                  </a:lnTo>
                  <a:lnTo>
                    <a:pt x="182" y="214"/>
                  </a:lnTo>
                  <a:lnTo>
                    <a:pt x="166" y="218"/>
                  </a:lnTo>
                  <a:lnTo>
                    <a:pt x="152" y="222"/>
                  </a:lnTo>
                  <a:lnTo>
                    <a:pt x="144" y="218"/>
                  </a:lnTo>
                  <a:lnTo>
                    <a:pt x="138" y="212"/>
                  </a:lnTo>
                  <a:lnTo>
                    <a:pt x="134" y="208"/>
                  </a:lnTo>
                  <a:lnTo>
                    <a:pt x="132" y="202"/>
                  </a:lnTo>
                  <a:lnTo>
                    <a:pt x="130" y="192"/>
                  </a:lnTo>
                  <a:lnTo>
                    <a:pt x="128" y="184"/>
                  </a:lnTo>
                  <a:lnTo>
                    <a:pt x="124" y="164"/>
                  </a:lnTo>
                  <a:lnTo>
                    <a:pt x="118" y="148"/>
                  </a:lnTo>
                  <a:lnTo>
                    <a:pt x="110" y="136"/>
                  </a:lnTo>
                  <a:lnTo>
                    <a:pt x="102" y="126"/>
                  </a:lnTo>
                  <a:lnTo>
                    <a:pt x="86" y="120"/>
                  </a:lnTo>
                  <a:lnTo>
                    <a:pt x="72" y="116"/>
                  </a:lnTo>
                  <a:lnTo>
                    <a:pt x="62" y="114"/>
                  </a:lnTo>
                  <a:lnTo>
                    <a:pt x="54" y="116"/>
                  </a:lnTo>
                  <a:lnTo>
                    <a:pt x="48" y="122"/>
                  </a:lnTo>
                  <a:lnTo>
                    <a:pt x="46" y="130"/>
                  </a:lnTo>
                  <a:lnTo>
                    <a:pt x="44" y="140"/>
                  </a:lnTo>
                  <a:lnTo>
                    <a:pt x="44" y="156"/>
                  </a:lnTo>
                  <a:lnTo>
                    <a:pt x="0" y="124"/>
                  </a:lnTo>
                  <a:lnTo>
                    <a:pt x="0" y="118"/>
                  </a:lnTo>
                  <a:lnTo>
                    <a:pt x="20" y="96"/>
                  </a:lnTo>
                  <a:lnTo>
                    <a:pt x="24" y="58"/>
                  </a:lnTo>
                  <a:lnTo>
                    <a:pt x="10" y="46"/>
                  </a:lnTo>
                  <a:lnTo>
                    <a:pt x="72" y="10"/>
                  </a:lnTo>
                  <a:lnTo>
                    <a:pt x="88" y="4"/>
                  </a:lnTo>
                  <a:lnTo>
                    <a:pt x="104" y="0"/>
                  </a:lnTo>
                  <a:lnTo>
                    <a:pt x="122" y="0"/>
                  </a:lnTo>
                  <a:lnTo>
                    <a:pt x="142" y="2"/>
                  </a:lnTo>
                  <a:lnTo>
                    <a:pt x="156" y="10"/>
                  </a:lnTo>
                  <a:lnTo>
                    <a:pt x="168" y="16"/>
                  </a:lnTo>
                  <a:lnTo>
                    <a:pt x="184" y="18"/>
                  </a:lnTo>
                  <a:lnTo>
                    <a:pt x="204" y="20"/>
                  </a:lnTo>
                  <a:lnTo>
                    <a:pt x="224" y="16"/>
                  </a:lnTo>
                  <a:lnTo>
                    <a:pt x="240" y="14"/>
                  </a:lnTo>
                  <a:lnTo>
                    <a:pt x="258" y="18"/>
                  </a:lnTo>
                  <a:lnTo>
                    <a:pt x="282" y="26"/>
                  </a:lnTo>
                  <a:lnTo>
                    <a:pt x="324" y="78"/>
                  </a:lnTo>
                  <a:lnTo>
                    <a:pt x="348" y="106"/>
                  </a:lnTo>
                  <a:lnTo>
                    <a:pt x="374" y="136"/>
                  </a:lnTo>
                  <a:lnTo>
                    <a:pt x="392" y="184"/>
                  </a:lnTo>
                  <a:lnTo>
                    <a:pt x="436" y="222"/>
                  </a:lnTo>
                  <a:lnTo>
                    <a:pt x="446" y="236"/>
                  </a:lnTo>
                  <a:lnTo>
                    <a:pt x="452" y="246"/>
                  </a:lnTo>
                  <a:lnTo>
                    <a:pt x="456" y="258"/>
                  </a:lnTo>
                  <a:lnTo>
                    <a:pt x="458" y="278"/>
                  </a:lnTo>
                  <a:lnTo>
                    <a:pt x="464" y="284"/>
                  </a:lnTo>
                  <a:lnTo>
                    <a:pt x="470" y="290"/>
                  </a:lnTo>
                  <a:lnTo>
                    <a:pt x="492" y="306"/>
                  </a:lnTo>
                  <a:lnTo>
                    <a:pt x="496" y="314"/>
                  </a:lnTo>
                  <a:lnTo>
                    <a:pt x="498" y="330"/>
                  </a:lnTo>
                  <a:lnTo>
                    <a:pt x="504" y="354"/>
                  </a:lnTo>
                  <a:lnTo>
                    <a:pt x="514" y="358"/>
                  </a:lnTo>
                  <a:lnTo>
                    <a:pt x="532" y="358"/>
                  </a:lnTo>
                  <a:lnTo>
                    <a:pt x="552" y="356"/>
                  </a:lnTo>
                  <a:lnTo>
                    <a:pt x="570" y="354"/>
                  </a:lnTo>
                  <a:lnTo>
                    <a:pt x="580" y="354"/>
                  </a:lnTo>
                  <a:lnTo>
                    <a:pt x="588" y="354"/>
                  </a:lnTo>
                  <a:lnTo>
                    <a:pt x="600" y="358"/>
                  </a:lnTo>
                  <a:lnTo>
                    <a:pt x="614" y="366"/>
                  </a:lnTo>
                  <a:lnTo>
                    <a:pt x="638" y="366"/>
                  </a:lnTo>
                  <a:lnTo>
                    <a:pt x="642" y="362"/>
                  </a:lnTo>
                  <a:lnTo>
                    <a:pt x="646" y="360"/>
                  </a:lnTo>
                  <a:lnTo>
                    <a:pt x="662" y="358"/>
                  </a:lnTo>
                  <a:lnTo>
                    <a:pt x="704" y="396"/>
                  </a:lnTo>
                  <a:lnTo>
                    <a:pt x="716" y="396"/>
                  </a:lnTo>
                  <a:lnTo>
                    <a:pt x="728" y="396"/>
                  </a:lnTo>
                  <a:lnTo>
                    <a:pt x="740" y="400"/>
                  </a:lnTo>
                  <a:lnTo>
                    <a:pt x="748" y="404"/>
                  </a:lnTo>
                  <a:lnTo>
                    <a:pt x="754" y="410"/>
                  </a:lnTo>
                  <a:lnTo>
                    <a:pt x="770" y="448"/>
                  </a:lnTo>
                  <a:lnTo>
                    <a:pt x="772" y="458"/>
                  </a:lnTo>
                  <a:lnTo>
                    <a:pt x="778" y="470"/>
                  </a:lnTo>
                  <a:lnTo>
                    <a:pt x="784" y="484"/>
                  </a:lnTo>
                  <a:lnTo>
                    <a:pt x="792" y="496"/>
                  </a:lnTo>
                  <a:lnTo>
                    <a:pt x="802" y="506"/>
                  </a:lnTo>
                  <a:lnTo>
                    <a:pt x="808" y="510"/>
                  </a:lnTo>
                  <a:lnTo>
                    <a:pt x="814" y="512"/>
                  </a:lnTo>
                  <a:lnTo>
                    <a:pt x="822" y="514"/>
                  </a:lnTo>
                  <a:lnTo>
                    <a:pt x="830" y="512"/>
                  </a:lnTo>
                  <a:lnTo>
                    <a:pt x="838" y="510"/>
                  </a:lnTo>
                  <a:lnTo>
                    <a:pt x="846" y="506"/>
                  </a:lnTo>
                  <a:lnTo>
                    <a:pt x="878" y="498"/>
                  </a:lnTo>
                  <a:lnTo>
                    <a:pt x="912" y="486"/>
                  </a:lnTo>
                  <a:lnTo>
                    <a:pt x="928" y="476"/>
                  </a:lnTo>
                  <a:lnTo>
                    <a:pt x="942" y="454"/>
                  </a:lnTo>
                  <a:lnTo>
                    <a:pt x="956" y="436"/>
                  </a:lnTo>
                  <a:lnTo>
                    <a:pt x="972" y="420"/>
                  </a:lnTo>
                  <a:lnTo>
                    <a:pt x="990" y="404"/>
                  </a:lnTo>
                  <a:lnTo>
                    <a:pt x="1016" y="376"/>
                  </a:lnTo>
                  <a:lnTo>
                    <a:pt x="1064" y="336"/>
                  </a:lnTo>
                  <a:lnTo>
                    <a:pt x="1078" y="338"/>
                  </a:lnTo>
                  <a:lnTo>
                    <a:pt x="1084" y="340"/>
                  </a:lnTo>
                  <a:lnTo>
                    <a:pt x="1086" y="342"/>
                  </a:lnTo>
                  <a:lnTo>
                    <a:pt x="1088" y="346"/>
                  </a:lnTo>
                  <a:lnTo>
                    <a:pt x="1086" y="350"/>
                  </a:lnTo>
                  <a:lnTo>
                    <a:pt x="1084" y="370"/>
                  </a:lnTo>
                  <a:lnTo>
                    <a:pt x="1084" y="412"/>
                  </a:lnTo>
                  <a:lnTo>
                    <a:pt x="1100" y="428"/>
                  </a:lnTo>
                  <a:lnTo>
                    <a:pt x="1108" y="442"/>
                  </a:lnTo>
                  <a:lnTo>
                    <a:pt x="1112" y="448"/>
                  </a:lnTo>
                  <a:lnTo>
                    <a:pt x="1114" y="456"/>
                  </a:lnTo>
                  <a:lnTo>
                    <a:pt x="1112" y="498"/>
                  </a:lnTo>
                  <a:lnTo>
                    <a:pt x="1102" y="524"/>
                  </a:lnTo>
                  <a:lnTo>
                    <a:pt x="1098" y="530"/>
                  </a:lnTo>
                  <a:lnTo>
                    <a:pt x="1094" y="536"/>
                  </a:lnTo>
                  <a:lnTo>
                    <a:pt x="1092" y="550"/>
                  </a:lnTo>
                  <a:lnTo>
                    <a:pt x="1094" y="566"/>
                  </a:lnTo>
                  <a:lnTo>
                    <a:pt x="1096" y="584"/>
                  </a:lnTo>
                  <a:lnTo>
                    <a:pt x="1096" y="650"/>
                  </a:lnTo>
                  <a:lnTo>
                    <a:pt x="1086" y="690"/>
                  </a:lnTo>
                  <a:lnTo>
                    <a:pt x="1088" y="732"/>
                  </a:lnTo>
                  <a:lnTo>
                    <a:pt x="1080" y="742"/>
                  </a:lnTo>
                  <a:lnTo>
                    <a:pt x="1074" y="746"/>
                  </a:lnTo>
                  <a:lnTo>
                    <a:pt x="1068" y="750"/>
                  </a:lnTo>
                  <a:lnTo>
                    <a:pt x="1046" y="752"/>
                  </a:lnTo>
                  <a:lnTo>
                    <a:pt x="1028" y="748"/>
                  </a:lnTo>
                  <a:lnTo>
                    <a:pt x="1014" y="746"/>
                  </a:lnTo>
                  <a:lnTo>
                    <a:pt x="990" y="744"/>
                  </a:lnTo>
                  <a:lnTo>
                    <a:pt x="986" y="752"/>
                  </a:lnTo>
                  <a:lnTo>
                    <a:pt x="982" y="758"/>
                  </a:lnTo>
                  <a:lnTo>
                    <a:pt x="978" y="764"/>
                  </a:lnTo>
                  <a:lnTo>
                    <a:pt x="974" y="772"/>
                  </a:lnTo>
                  <a:lnTo>
                    <a:pt x="964" y="774"/>
                  </a:lnTo>
                  <a:lnTo>
                    <a:pt x="956" y="778"/>
                  </a:lnTo>
                  <a:lnTo>
                    <a:pt x="950" y="782"/>
                  </a:lnTo>
                  <a:lnTo>
                    <a:pt x="946" y="788"/>
                  </a:lnTo>
                  <a:lnTo>
                    <a:pt x="944" y="794"/>
                  </a:lnTo>
                  <a:lnTo>
                    <a:pt x="942" y="800"/>
                  </a:lnTo>
                  <a:lnTo>
                    <a:pt x="944" y="820"/>
                  </a:lnTo>
                  <a:lnTo>
                    <a:pt x="960" y="846"/>
                  </a:lnTo>
                  <a:lnTo>
                    <a:pt x="964" y="866"/>
                  </a:lnTo>
                  <a:lnTo>
                    <a:pt x="972" y="888"/>
                  </a:lnTo>
                  <a:lnTo>
                    <a:pt x="984" y="910"/>
                  </a:lnTo>
                  <a:lnTo>
                    <a:pt x="996" y="936"/>
                  </a:lnTo>
                  <a:lnTo>
                    <a:pt x="1006" y="976"/>
                  </a:lnTo>
                  <a:lnTo>
                    <a:pt x="992" y="976"/>
                  </a:lnTo>
                  <a:lnTo>
                    <a:pt x="982" y="972"/>
                  </a:lnTo>
                  <a:lnTo>
                    <a:pt x="972" y="968"/>
                  </a:lnTo>
                  <a:lnTo>
                    <a:pt x="962" y="962"/>
                  </a:lnTo>
                  <a:lnTo>
                    <a:pt x="948" y="950"/>
                  </a:lnTo>
                  <a:lnTo>
                    <a:pt x="936" y="942"/>
                  </a:lnTo>
                  <a:lnTo>
                    <a:pt x="934" y="934"/>
                  </a:lnTo>
                  <a:lnTo>
                    <a:pt x="932" y="928"/>
                  </a:lnTo>
                  <a:lnTo>
                    <a:pt x="928" y="924"/>
                  </a:lnTo>
                  <a:lnTo>
                    <a:pt x="924" y="920"/>
                  </a:lnTo>
                  <a:lnTo>
                    <a:pt x="918" y="920"/>
                  </a:lnTo>
                  <a:lnTo>
                    <a:pt x="914" y="918"/>
                  </a:lnTo>
                  <a:lnTo>
                    <a:pt x="910" y="920"/>
                  </a:lnTo>
                  <a:lnTo>
                    <a:pt x="906" y="922"/>
                  </a:lnTo>
                  <a:lnTo>
                    <a:pt x="904" y="930"/>
                  </a:lnTo>
                  <a:lnTo>
                    <a:pt x="888" y="934"/>
                  </a:lnTo>
                  <a:lnTo>
                    <a:pt x="874" y="940"/>
                  </a:lnTo>
                  <a:lnTo>
                    <a:pt x="848" y="954"/>
                  </a:lnTo>
                  <a:lnTo>
                    <a:pt x="848" y="972"/>
                  </a:lnTo>
                  <a:lnTo>
                    <a:pt x="852" y="976"/>
                  </a:lnTo>
                  <a:lnTo>
                    <a:pt x="840" y="982"/>
                  </a:lnTo>
                  <a:lnTo>
                    <a:pt x="832" y="992"/>
                  </a:lnTo>
                  <a:lnTo>
                    <a:pt x="812" y="99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2" name="Freeform 39"/>
            <p:cNvSpPr/>
            <p:nvPr/>
          </p:nvSpPr>
          <p:spPr bwMode="auto">
            <a:xfrm>
              <a:off x="3181350" y="2301875"/>
              <a:ext cx="2238375" cy="1905000"/>
            </a:xfrm>
            <a:custGeom>
              <a:avLst/>
              <a:gdLst>
                <a:gd name="T0" fmla="*/ 1230 w 1410"/>
                <a:gd name="T1" fmla="*/ 918 h 1200"/>
                <a:gd name="T2" fmla="*/ 1196 w 1410"/>
                <a:gd name="T3" fmla="*/ 976 h 1200"/>
                <a:gd name="T4" fmla="*/ 1214 w 1410"/>
                <a:gd name="T5" fmla="*/ 1092 h 1200"/>
                <a:gd name="T6" fmla="*/ 1172 w 1410"/>
                <a:gd name="T7" fmla="*/ 1136 h 1200"/>
                <a:gd name="T8" fmla="*/ 1124 w 1410"/>
                <a:gd name="T9" fmla="*/ 1194 h 1200"/>
                <a:gd name="T10" fmla="*/ 1036 w 1410"/>
                <a:gd name="T11" fmla="*/ 1182 h 1200"/>
                <a:gd name="T12" fmla="*/ 972 w 1410"/>
                <a:gd name="T13" fmla="*/ 1096 h 1200"/>
                <a:gd name="T14" fmla="*/ 908 w 1410"/>
                <a:gd name="T15" fmla="*/ 1054 h 1200"/>
                <a:gd name="T16" fmla="*/ 834 w 1410"/>
                <a:gd name="T17" fmla="*/ 1030 h 1200"/>
                <a:gd name="T18" fmla="*/ 826 w 1410"/>
                <a:gd name="T19" fmla="*/ 1080 h 1200"/>
                <a:gd name="T20" fmla="*/ 788 w 1410"/>
                <a:gd name="T21" fmla="*/ 1120 h 1200"/>
                <a:gd name="T22" fmla="*/ 696 w 1410"/>
                <a:gd name="T23" fmla="*/ 1046 h 1200"/>
                <a:gd name="T24" fmla="*/ 764 w 1410"/>
                <a:gd name="T25" fmla="*/ 1022 h 1200"/>
                <a:gd name="T26" fmla="*/ 812 w 1410"/>
                <a:gd name="T27" fmla="*/ 1010 h 1200"/>
                <a:gd name="T28" fmla="*/ 818 w 1410"/>
                <a:gd name="T29" fmla="*/ 922 h 1200"/>
                <a:gd name="T30" fmla="*/ 878 w 1410"/>
                <a:gd name="T31" fmla="*/ 860 h 1200"/>
                <a:gd name="T32" fmla="*/ 876 w 1410"/>
                <a:gd name="T33" fmla="*/ 776 h 1200"/>
                <a:gd name="T34" fmla="*/ 846 w 1410"/>
                <a:gd name="T35" fmla="*/ 662 h 1200"/>
                <a:gd name="T36" fmla="*/ 760 w 1410"/>
                <a:gd name="T37" fmla="*/ 608 h 1200"/>
                <a:gd name="T38" fmla="*/ 638 w 1410"/>
                <a:gd name="T39" fmla="*/ 510 h 1200"/>
                <a:gd name="T40" fmla="*/ 506 w 1410"/>
                <a:gd name="T41" fmla="*/ 456 h 1200"/>
                <a:gd name="T42" fmla="*/ 412 w 1410"/>
                <a:gd name="T43" fmla="*/ 428 h 1200"/>
                <a:gd name="T44" fmla="*/ 356 w 1410"/>
                <a:gd name="T45" fmla="*/ 460 h 1200"/>
                <a:gd name="T46" fmla="*/ 318 w 1410"/>
                <a:gd name="T47" fmla="*/ 494 h 1200"/>
                <a:gd name="T48" fmla="*/ 182 w 1410"/>
                <a:gd name="T49" fmla="*/ 398 h 1200"/>
                <a:gd name="T50" fmla="*/ 42 w 1410"/>
                <a:gd name="T51" fmla="*/ 378 h 1200"/>
                <a:gd name="T52" fmla="*/ 8 w 1410"/>
                <a:gd name="T53" fmla="*/ 326 h 1200"/>
                <a:gd name="T54" fmla="*/ 12 w 1410"/>
                <a:gd name="T55" fmla="*/ 278 h 1200"/>
                <a:gd name="T56" fmla="*/ 100 w 1410"/>
                <a:gd name="T57" fmla="*/ 232 h 1200"/>
                <a:gd name="T58" fmla="*/ 156 w 1410"/>
                <a:gd name="T59" fmla="*/ 146 h 1200"/>
                <a:gd name="T60" fmla="*/ 274 w 1410"/>
                <a:gd name="T61" fmla="*/ 120 h 1200"/>
                <a:gd name="T62" fmla="*/ 308 w 1410"/>
                <a:gd name="T63" fmla="*/ 38 h 1200"/>
                <a:gd name="T64" fmla="*/ 346 w 1410"/>
                <a:gd name="T65" fmla="*/ 4 h 1200"/>
                <a:gd name="T66" fmla="*/ 450 w 1410"/>
                <a:gd name="T67" fmla="*/ 90 h 1200"/>
                <a:gd name="T68" fmla="*/ 446 w 1410"/>
                <a:gd name="T69" fmla="*/ 180 h 1200"/>
                <a:gd name="T70" fmla="*/ 506 w 1410"/>
                <a:gd name="T71" fmla="*/ 280 h 1200"/>
                <a:gd name="T72" fmla="*/ 652 w 1410"/>
                <a:gd name="T73" fmla="*/ 252 h 1200"/>
                <a:gd name="T74" fmla="*/ 626 w 1410"/>
                <a:gd name="T75" fmla="*/ 314 h 1200"/>
                <a:gd name="T76" fmla="*/ 632 w 1410"/>
                <a:gd name="T77" fmla="*/ 372 h 1200"/>
                <a:gd name="T78" fmla="*/ 702 w 1410"/>
                <a:gd name="T79" fmla="*/ 456 h 1200"/>
                <a:gd name="T80" fmla="*/ 780 w 1410"/>
                <a:gd name="T81" fmla="*/ 514 h 1200"/>
                <a:gd name="T82" fmla="*/ 808 w 1410"/>
                <a:gd name="T83" fmla="*/ 456 h 1200"/>
                <a:gd name="T84" fmla="*/ 868 w 1410"/>
                <a:gd name="T85" fmla="*/ 450 h 1200"/>
                <a:gd name="T86" fmla="*/ 938 w 1410"/>
                <a:gd name="T87" fmla="*/ 438 h 1200"/>
                <a:gd name="T88" fmla="*/ 1002 w 1410"/>
                <a:gd name="T89" fmla="*/ 440 h 1200"/>
                <a:gd name="T90" fmla="*/ 940 w 1410"/>
                <a:gd name="T91" fmla="*/ 512 h 1200"/>
                <a:gd name="T92" fmla="*/ 974 w 1410"/>
                <a:gd name="T93" fmla="*/ 642 h 1200"/>
                <a:gd name="T94" fmla="*/ 1024 w 1410"/>
                <a:gd name="T95" fmla="*/ 652 h 1200"/>
                <a:gd name="T96" fmla="*/ 1106 w 1410"/>
                <a:gd name="T97" fmla="*/ 762 h 1200"/>
                <a:gd name="T98" fmla="*/ 1152 w 1410"/>
                <a:gd name="T99" fmla="*/ 868 h 1200"/>
                <a:gd name="T100" fmla="*/ 1230 w 1410"/>
                <a:gd name="T101" fmla="*/ 850 h 1200"/>
                <a:gd name="T102" fmla="*/ 1250 w 1410"/>
                <a:gd name="T103" fmla="*/ 792 h 1200"/>
                <a:gd name="T104" fmla="*/ 1214 w 1410"/>
                <a:gd name="T105" fmla="*/ 742 h 1200"/>
                <a:gd name="T106" fmla="*/ 1258 w 1410"/>
                <a:gd name="T107" fmla="*/ 678 h 1200"/>
                <a:gd name="T108" fmla="*/ 1278 w 1410"/>
                <a:gd name="T109" fmla="*/ 688 h 1200"/>
                <a:gd name="T110" fmla="*/ 1344 w 1410"/>
                <a:gd name="T111" fmla="*/ 736 h 1200"/>
                <a:gd name="T112" fmla="*/ 1404 w 1410"/>
                <a:gd name="T113" fmla="*/ 860 h 1200"/>
                <a:gd name="T114" fmla="*/ 1360 w 1410"/>
                <a:gd name="T115" fmla="*/ 880 h 1200"/>
                <a:gd name="T116" fmla="*/ 1324 w 1410"/>
                <a:gd name="T117" fmla="*/ 938 h 1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0" h="1200">
                  <a:moveTo>
                    <a:pt x="1314" y="940"/>
                  </a:moveTo>
                  <a:lnTo>
                    <a:pt x="1314" y="940"/>
                  </a:lnTo>
                  <a:lnTo>
                    <a:pt x="1302" y="932"/>
                  </a:lnTo>
                  <a:lnTo>
                    <a:pt x="1290" y="926"/>
                  </a:lnTo>
                  <a:lnTo>
                    <a:pt x="1280" y="922"/>
                  </a:lnTo>
                  <a:lnTo>
                    <a:pt x="1270" y="918"/>
                  </a:lnTo>
                  <a:lnTo>
                    <a:pt x="1250" y="916"/>
                  </a:lnTo>
                  <a:lnTo>
                    <a:pt x="1230" y="918"/>
                  </a:lnTo>
                  <a:lnTo>
                    <a:pt x="1220" y="920"/>
                  </a:lnTo>
                  <a:lnTo>
                    <a:pt x="1208" y="924"/>
                  </a:lnTo>
                  <a:lnTo>
                    <a:pt x="1202" y="936"/>
                  </a:lnTo>
                  <a:lnTo>
                    <a:pt x="1198" y="950"/>
                  </a:lnTo>
                  <a:lnTo>
                    <a:pt x="1196" y="962"/>
                  </a:lnTo>
                  <a:lnTo>
                    <a:pt x="1196" y="976"/>
                  </a:lnTo>
                  <a:lnTo>
                    <a:pt x="1200" y="990"/>
                  </a:lnTo>
                  <a:lnTo>
                    <a:pt x="1204" y="1006"/>
                  </a:lnTo>
                  <a:lnTo>
                    <a:pt x="1216" y="1036"/>
                  </a:lnTo>
                  <a:lnTo>
                    <a:pt x="1218" y="1062"/>
                  </a:lnTo>
                  <a:lnTo>
                    <a:pt x="1218" y="1076"/>
                  </a:lnTo>
                  <a:lnTo>
                    <a:pt x="1214" y="1092"/>
                  </a:lnTo>
                  <a:lnTo>
                    <a:pt x="1164" y="1092"/>
                  </a:lnTo>
                  <a:lnTo>
                    <a:pt x="1154" y="1098"/>
                  </a:lnTo>
                  <a:lnTo>
                    <a:pt x="1152" y="1102"/>
                  </a:lnTo>
                  <a:lnTo>
                    <a:pt x="1150" y="1120"/>
                  </a:lnTo>
                  <a:lnTo>
                    <a:pt x="1172" y="1136"/>
                  </a:lnTo>
                  <a:lnTo>
                    <a:pt x="1172" y="1150"/>
                  </a:lnTo>
                  <a:lnTo>
                    <a:pt x="1166" y="1166"/>
                  </a:lnTo>
                  <a:lnTo>
                    <a:pt x="1160" y="1182"/>
                  </a:lnTo>
                  <a:lnTo>
                    <a:pt x="1144" y="1184"/>
                  </a:lnTo>
                  <a:lnTo>
                    <a:pt x="1134" y="1188"/>
                  </a:lnTo>
                  <a:lnTo>
                    <a:pt x="1124" y="1194"/>
                  </a:lnTo>
                  <a:lnTo>
                    <a:pt x="1112" y="1198"/>
                  </a:lnTo>
                  <a:lnTo>
                    <a:pt x="1056" y="1200"/>
                  </a:lnTo>
                  <a:lnTo>
                    <a:pt x="1050" y="1198"/>
                  </a:lnTo>
                  <a:lnTo>
                    <a:pt x="1044" y="1188"/>
                  </a:lnTo>
                  <a:lnTo>
                    <a:pt x="1036" y="1182"/>
                  </a:lnTo>
                  <a:lnTo>
                    <a:pt x="1030" y="1178"/>
                  </a:lnTo>
                  <a:lnTo>
                    <a:pt x="1024" y="1176"/>
                  </a:lnTo>
                  <a:lnTo>
                    <a:pt x="1018" y="1160"/>
                  </a:lnTo>
                  <a:lnTo>
                    <a:pt x="996" y="1116"/>
                  </a:lnTo>
                  <a:lnTo>
                    <a:pt x="972" y="1096"/>
                  </a:lnTo>
                  <a:lnTo>
                    <a:pt x="968" y="1090"/>
                  </a:lnTo>
                  <a:lnTo>
                    <a:pt x="962" y="1084"/>
                  </a:lnTo>
                  <a:lnTo>
                    <a:pt x="950" y="1074"/>
                  </a:lnTo>
                  <a:lnTo>
                    <a:pt x="938" y="1070"/>
                  </a:lnTo>
                  <a:lnTo>
                    <a:pt x="928" y="1066"/>
                  </a:lnTo>
                  <a:lnTo>
                    <a:pt x="908" y="1054"/>
                  </a:lnTo>
                  <a:lnTo>
                    <a:pt x="900" y="1036"/>
                  </a:lnTo>
                  <a:lnTo>
                    <a:pt x="892" y="1024"/>
                  </a:lnTo>
                  <a:lnTo>
                    <a:pt x="884" y="1016"/>
                  </a:lnTo>
                  <a:lnTo>
                    <a:pt x="876" y="1014"/>
                  </a:lnTo>
                  <a:lnTo>
                    <a:pt x="868" y="1014"/>
                  </a:lnTo>
                  <a:lnTo>
                    <a:pt x="858" y="1016"/>
                  </a:lnTo>
                  <a:lnTo>
                    <a:pt x="834" y="1030"/>
                  </a:lnTo>
                  <a:lnTo>
                    <a:pt x="826" y="1038"/>
                  </a:lnTo>
                  <a:lnTo>
                    <a:pt x="820" y="1044"/>
                  </a:lnTo>
                  <a:lnTo>
                    <a:pt x="818" y="1052"/>
                  </a:lnTo>
                  <a:lnTo>
                    <a:pt x="818" y="1066"/>
                  </a:lnTo>
                  <a:lnTo>
                    <a:pt x="822" y="1074"/>
                  </a:lnTo>
                  <a:lnTo>
                    <a:pt x="826" y="1080"/>
                  </a:lnTo>
                  <a:lnTo>
                    <a:pt x="828" y="1090"/>
                  </a:lnTo>
                  <a:lnTo>
                    <a:pt x="830" y="1104"/>
                  </a:lnTo>
                  <a:lnTo>
                    <a:pt x="818" y="1112"/>
                  </a:lnTo>
                  <a:lnTo>
                    <a:pt x="812" y="1116"/>
                  </a:lnTo>
                  <a:lnTo>
                    <a:pt x="804" y="1118"/>
                  </a:lnTo>
                  <a:lnTo>
                    <a:pt x="788" y="1120"/>
                  </a:lnTo>
                  <a:lnTo>
                    <a:pt x="764" y="1104"/>
                  </a:lnTo>
                  <a:lnTo>
                    <a:pt x="742" y="1090"/>
                  </a:lnTo>
                  <a:lnTo>
                    <a:pt x="724" y="1074"/>
                  </a:lnTo>
                  <a:lnTo>
                    <a:pt x="708" y="1058"/>
                  </a:lnTo>
                  <a:lnTo>
                    <a:pt x="702" y="1052"/>
                  </a:lnTo>
                  <a:lnTo>
                    <a:pt x="696" y="1046"/>
                  </a:lnTo>
                  <a:lnTo>
                    <a:pt x="692" y="1036"/>
                  </a:lnTo>
                  <a:lnTo>
                    <a:pt x="690" y="1028"/>
                  </a:lnTo>
                  <a:lnTo>
                    <a:pt x="688" y="1010"/>
                  </a:lnTo>
                  <a:lnTo>
                    <a:pt x="688" y="998"/>
                  </a:lnTo>
                  <a:lnTo>
                    <a:pt x="730" y="1000"/>
                  </a:lnTo>
                  <a:lnTo>
                    <a:pt x="764" y="1022"/>
                  </a:lnTo>
                  <a:lnTo>
                    <a:pt x="776" y="1022"/>
                  </a:lnTo>
                  <a:lnTo>
                    <a:pt x="788" y="1022"/>
                  </a:lnTo>
                  <a:lnTo>
                    <a:pt x="794" y="1022"/>
                  </a:lnTo>
                  <a:lnTo>
                    <a:pt x="800" y="1020"/>
                  </a:lnTo>
                  <a:lnTo>
                    <a:pt x="806" y="1016"/>
                  </a:lnTo>
                  <a:lnTo>
                    <a:pt x="812" y="1010"/>
                  </a:lnTo>
                  <a:lnTo>
                    <a:pt x="812" y="994"/>
                  </a:lnTo>
                  <a:lnTo>
                    <a:pt x="790" y="974"/>
                  </a:lnTo>
                  <a:lnTo>
                    <a:pt x="782" y="966"/>
                  </a:lnTo>
                  <a:lnTo>
                    <a:pt x="778" y="958"/>
                  </a:lnTo>
                  <a:lnTo>
                    <a:pt x="798" y="944"/>
                  </a:lnTo>
                  <a:lnTo>
                    <a:pt x="818" y="922"/>
                  </a:lnTo>
                  <a:lnTo>
                    <a:pt x="836" y="900"/>
                  </a:lnTo>
                  <a:lnTo>
                    <a:pt x="842" y="888"/>
                  </a:lnTo>
                  <a:lnTo>
                    <a:pt x="846" y="878"/>
                  </a:lnTo>
                  <a:lnTo>
                    <a:pt x="862" y="870"/>
                  </a:lnTo>
                  <a:lnTo>
                    <a:pt x="874" y="862"/>
                  </a:lnTo>
                  <a:lnTo>
                    <a:pt x="878" y="860"/>
                  </a:lnTo>
                  <a:lnTo>
                    <a:pt x="884" y="856"/>
                  </a:lnTo>
                  <a:lnTo>
                    <a:pt x="892" y="846"/>
                  </a:lnTo>
                  <a:lnTo>
                    <a:pt x="890" y="804"/>
                  </a:lnTo>
                  <a:lnTo>
                    <a:pt x="884" y="796"/>
                  </a:lnTo>
                  <a:lnTo>
                    <a:pt x="878" y="786"/>
                  </a:lnTo>
                  <a:lnTo>
                    <a:pt x="876" y="776"/>
                  </a:lnTo>
                  <a:lnTo>
                    <a:pt x="874" y="768"/>
                  </a:lnTo>
                  <a:lnTo>
                    <a:pt x="874" y="754"/>
                  </a:lnTo>
                  <a:lnTo>
                    <a:pt x="874" y="748"/>
                  </a:lnTo>
                  <a:lnTo>
                    <a:pt x="872" y="746"/>
                  </a:lnTo>
                  <a:lnTo>
                    <a:pt x="852" y="696"/>
                  </a:lnTo>
                  <a:lnTo>
                    <a:pt x="846" y="662"/>
                  </a:lnTo>
                  <a:lnTo>
                    <a:pt x="830" y="630"/>
                  </a:lnTo>
                  <a:lnTo>
                    <a:pt x="824" y="618"/>
                  </a:lnTo>
                  <a:lnTo>
                    <a:pt x="818" y="612"/>
                  </a:lnTo>
                  <a:lnTo>
                    <a:pt x="770" y="612"/>
                  </a:lnTo>
                  <a:lnTo>
                    <a:pt x="760" y="608"/>
                  </a:lnTo>
                  <a:lnTo>
                    <a:pt x="748" y="602"/>
                  </a:lnTo>
                  <a:lnTo>
                    <a:pt x="728" y="588"/>
                  </a:lnTo>
                  <a:lnTo>
                    <a:pt x="710" y="576"/>
                  </a:lnTo>
                  <a:lnTo>
                    <a:pt x="696" y="566"/>
                  </a:lnTo>
                  <a:lnTo>
                    <a:pt x="648" y="510"/>
                  </a:lnTo>
                  <a:lnTo>
                    <a:pt x="638" y="510"/>
                  </a:lnTo>
                  <a:lnTo>
                    <a:pt x="630" y="512"/>
                  </a:lnTo>
                  <a:lnTo>
                    <a:pt x="618" y="516"/>
                  </a:lnTo>
                  <a:lnTo>
                    <a:pt x="594" y="514"/>
                  </a:lnTo>
                  <a:lnTo>
                    <a:pt x="548" y="476"/>
                  </a:lnTo>
                  <a:lnTo>
                    <a:pt x="506" y="456"/>
                  </a:lnTo>
                  <a:lnTo>
                    <a:pt x="486" y="454"/>
                  </a:lnTo>
                  <a:lnTo>
                    <a:pt x="470" y="452"/>
                  </a:lnTo>
                  <a:lnTo>
                    <a:pt x="442" y="446"/>
                  </a:lnTo>
                  <a:lnTo>
                    <a:pt x="430" y="436"/>
                  </a:lnTo>
                  <a:lnTo>
                    <a:pt x="422" y="432"/>
                  </a:lnTo>
                  <a:lnTo>
                    <a:pt x="412" y="428"/>
                  </a:lnTo>
                  <a:lnTo>
                    <a:pt x="406" y="426"/>
                  </a:lnTo>
                  <a:lnTo>
                    <a:pt x="390" y="426"/>
                  </a:lnTo>
                  <a:lnTo>
                    <a:pt x="370" y="426"/>
                  </a:lnTo>
                  <a:lnTo>
                    <a:pt x="352" y="436"/>
                  </a:lnTo>
                  <a:lnTo>
                    <a:pt x="354" y="448"/>
                  </a:lnTo>
                  <a:lnTo>
                    <a:pt x="356" y="460"/>
                  </a:lnTo>
                  <a:lnTo>
                    <a:pt x="358" y="472"/>
                  </a:lnTo>
                  <a:lnTo>
                    <a:pt x="356" y="490"/>
                  </a:lnTo>
                  <a:lnTo>
                    <a:pt x="352" y="494"/>
                  </a:lnTo>
                  <a:lnTo>
                    <a:pt x="346" y="496"/>
                  </a:lnTo>
                  <a:lnTo>
                    <a:pt x="338" y="498"/>
                  </a:lnTo>
                  <a:lnTo>
                    <a:pt x="332" y="498"/>
                  </a:lnTo>
                  <a:lnTo>
                    <a:pt x="318" y="494"/>
                  </a:lnTo>
                  <a:lnTo>
                    <a:pt x="304" y="486"/>
                  </a:lnTo>
                  <a:lnTo>
                    <a:pt x="290" y="478"/>
                  </a:lnTo>
                  <a:lnTo>
                    <a:pt x="278" y="468"/>
                  </a:lnTo>
                  <a:lnTo>
                    <a:pt x="262" y="452"/>
                  </a:lnTo>
                  <a:lnTo>
                    <a:pt x="222" y="420"/>
                  </a:lnTo>
                  <a:lnTo>
                    <a:pt x="182" y="398"/>
                  </a:lnTo>
                  <a:lnTo>
                    <a:pt x="164" y="390"/>
                  </a:lnTo>
                  <a:lnTo>
                    <a:pt x="148" y="384"/>
                  </a:lnTo>
                  <a:lnTo>
                    <a:pt x="116" y="384"/>
                  </a:lnTo>
                  <a:lnTo>
                    <a:pt x="86" y="384"/>
                  </a:lnTo>
                  <a:lnTo>
                    <a:pt x="70" y="384"/>
                  </a:lnTo>
                  <a:lnTo>
                    <a:pt x="56" y="382"/>
                  </a:lnTo>
                  <a:lnTo>
                    <a:pt x="42" y="378"/>
                  </a:lnTo>
                  <a:lnTo>
                    <a:pt x="30" y="374"/>
                  </a:lnTo>
                  <a:lnTo>
                    <a:pt x="20" y="372"/>
                  </a:lnTo>
                  <a:lnTo>
                    <a:pt x="18" y="358"/>
                  </a:lnTo>
                  <a:lnTo>
                    <a:pt x="14" y="344"/>
                  </a:lnTo>
                  <a:lnTo>
                    <a:pt x="12" y="332"/>
                  </a:lnTo>
                  <a:lnTo>
                    <a:pt x="8" y="326"/>
                  </a:lnTo>
                  <a:lnTo>
                    <a:pt x="4" y="310"/>
                  </a:lnTo>
                  <a:lnTo>
                    <a:pt x="0" y="296"/>
                  </a:lnTo>
                  <a:lnTo>
                    <a:pt x="0" y="290"/>
                  </a:lnTo>
                  <a:lnTo>
                    <a:pt x="2" y="284"/>
                  </a:lnTo>
                  <a:lnTo>
                    <a:pt x="4" y="280"/>
                  </a:lnTo>
                  <a:lnTo>
                    <a:pt x="12" y="278"/>
                  </a:lnTo>
                  <a:lnTo>
                    <a:pt x="20" y="262"/>
                  </a:lnTo>
                  <a:lnTo>
                    <a:pt x="28" y="246"/>
                  </a:lnTo>
                  <a:lnTo>
                    <a:pt x="46" y="246"/>
                  </a:lnTo>
                  <a:lnTo>
                    <a:pt x="68" y="244"/>
                  </a:lnTo>
                  <a:lnTo>
                    <a:pt x="80" y="242"/>
                  </a:lnTo>
                  <a:lnTo>
                    <a:pt x="90" y="238"/>
                  </a:lnTo>
                  <a:lnTo>
                    <a:pt x="100" y="232"/>
                  </a:lnTo>
                  <a:lnTo>
                    <a:pt x="108" y="226"/>
                  </a:lnTo>
                  <a:lnTo>
                    <a:pt x="120" y="200"/>
                  </a:lnTo>
                  <a:lnTo>
                    <a:pt x="142" y="176"/>
                  </a:lnTo>
                  <a:lnTo>
                    <a:pt x="150" y="158"/>
                  </a:lnTo>
                  <a:lnTo>
                    <a:pt x="156" y="146"/>
                  </a:lnTo>
                  <a:lnTo>
                    <a:pt x="166" y="136"/>
                  </a:lnTo>
                  <a:lnTo>
                    <a:pt x="176" y="130"/>
                  </a:lnTo>
                  <a:lnTo>
                    <a:pt x="188" y="126"/>
                  </a:lnTo>
                  <a:lnTo>
                    <a:pt x="202" y="124"/>
                  </a:lnTo>
                  <a:lnTo>
                    <a:pt x="238" y="120"/>
                  </a:lnTo>
                  <a:lnTo>
                    <a:pt x="252" y="120"/>
                  </a:lnTo>
                  <a:lnTo>
                    <a:pt x="274" y="120"/>
                  </a:lnTo>
                  <a:lnTo>
                    <a:pt x="286" y="120"/>
                  </a:lnTo>
                  <a:lnTo>
                    <a:pt x="298" y="118"/>
                  </a:lnTo>
                  <a:lnTo>
                    <a:pt x="308" y="114"/>
                  </a:lnTo>
                  <a:lnTo>
                    <a:pt x="316" y="108"/>
                  </a:lnTo>
                  <a:lnTo>
                    <a:pt x="308" y="62"/>
                  </a:lnTo>
                  <a:lnTo>
                    <a:pt x="308" y="38"/>
                  </a:lnTo>
                  <a:lnTo>
                    <a:pt x="310" y="26"/>
                  </a:lnTo>
                  <a:lnTo>
                    <a:pt x="312" y="16"/>
                  </a:lnTo>
                  <a:lnTo>
                    <a:pt x="318" y="8"/>
                  </a:lnTo>
                  <a:lnTo>
                    <a:pt x="324" y="2"/>
                  </a:lnTo>
                  <a:lnTo>
                    <a:pt x="328" y="0"/>
                  </a:lnTo>
                  <a:lnTo>
                    <a:pt x="334" y="0"/>
                  </a:lnTo>
                  <a:lnTo>
                    <a:pt x="346" y="4"/>
                  </a:lnTo>
                  <a:lnTo>
                    <a:pt x="434" y="16"/>
                  </a:lnTo>
                  <a:lnTo>
                    <a:pt x="432" y="24"/>
                  </a:lnTo>
                  <a:lnTo>
                    <a:pt x="430" y="36"/>
                  </a:lnTo>
                  <a:lnTo>
                    <a:pt x="432" y="60"/>
                  </a:lnTo>
                  <a:lnTo>
                    <a:pt x="444" y="80"/>
                  </a:lnTo>
                  <a:lnTo>
                    <a:pt x="450" y="90"/>
                  </a:lnTo>
                  <a:lnTo>
                    <a:pt x="456" y="106"/>
                  </a:lnTo>
                  <a:lnTo>
                    <a:pt x="456" y="130"/>
                  </a:lnTo>
                  <a:lnTo>
                    <a:pt x="448" y="152"/>
                  </a:lnTo>
                  <a:lnTo>
                    <a:pt x="444" y="166"/>
                  </a:lnTo>
                  <a:lnTo>
                    <a:pt x="446" y="180"/>
                  </a:lnTo>
                  <a:lnTo>
                    <a:pt x="490" y="222"/>
                  </a:lnTo>
                  <a:lnTo>
                    <a:pt x="496" y="234"/>
                  </a:lnTo>
                  <a:lnTo>
                    <a:pt x="496" y="276"/>
                  </a:lnTo>
                  <a:lnTo>
                    <a:pt x="500" y="278"/>
                  </a:lnTo>
                  <a:lnTo>
                    <a:pt x="506" y="280"/>
                  </a:lnTo>
                  <a:lnTo>
                    <a:pt x="526" y="282"/>
                  </a:lnTo>
                  <a:lnTo>
                    <a:pt x="538" y="274"/>
                  </a:lnTo>
                  <a:lnTo>
                    <a:pt x="552" y="266"/>
                  </a:lnTo>
                  <a:lnTo>
                    <a:pt x="566" y="262"/>
                  </a:lnTo>
                  <a:lnTo>
                    <a:pt x="582" y="258"/>
                  </a:lnTo>
                  <a:lnTo>
                    <a:pt x="618" y="254"/>
                  </a:lnTo>
                  <a:lnTo>
                    <a:pt x="652" y="252"/>
                  </a:lnTo>
                  <a:lnTo>
                    <a:pt x="658" y="268"/>
                  </a:lnTo>
                  <a:lnTo>
                    <a:pt x="650" y="284"/>
                  </a:lnTo>
                  <a:lnTo>
                    <a:pt x="644" y="298"/>
                  </a:lnTo>
                  <a:lnTo>
                    <a:pt x="636" y="308"/>
                  </a:lnTo>
                  <a:lnTo>
                    <a:pt x="626" y="314"/>
                  </a:lnTo>
                  <a:lnTo>
                    <a:pt x="612" y="324"/>
                  </a:lnTo>
                  <a:lnTo>
                    <a:pt x="606" y="330"/>
                  </a:lnTo>
                  <a:lnTo>
                    <a:pt x="602" y="338"/>
                  </a:lnTo>
                  <a:lnTo>
                    <a:pt x="600" y="348"/>
                  </a:lnTo>
                  <a:lnTo>
                    <a:pt x="600" y="360"/>
                  </a:lnTo>
                  <a:lnTo>
                    <a:pt x="632" y="372"/>
                  </a:lnTo>
                  <a:lnTo>
                    <a:pt x="640" y="384"/>
                  </a:lnTo>
                  <a:lnTo>
                    <a:pt x="652" y="396"/>
                  </a:lnTo>
                  <a:lnTo>
                    <a:pt x="664" y="406"/>
                  </a:lnTo>
                  <a:lnTo>
                    <a:pt x="680" y="416"/>
                  </a:lnTo>
                  <a:lnTo>
                    <a:pt x="686" y="428"/>
                  </a:lnTo>
                  <a:lnTo>
                    <a:pt x="692" y="442"/>
                  </a:lnTo>
                  <a:lnTo>
                    <a:pt x="702" y="456"/>
                  </a:lnTo>
                  <a:lnTo>
                    <a:pt x="706" y="460"/>
                  </a:lnTo>
                  <a:lnTo>
                    <a:pt x="714" y="464"/>
                  </a:lnTo>
                  <a:lnTo>
                    <a:pt x="744" y="504"/>
                  </a:lnTo>
                  <a:lnTo>
                    <a:pt x="754" y="508"/>
                  </a:lnTo>
                  <a:lnTo>
                    <a:pt x="772" y="514"/>
                  </a:lnTo>
                  <a:lnTo>
                    <a:pt x="780" y="514"/>
                  </a:lnTo>
                  <a:lnTo>
                    <a:pt x="788" y="514"/>
                  </a:lnTo>
                  <a:lnTo>
                    <a:pt x="796" y="510"/>
                  </a:lnTo>
                  <a:lnTo>
                    <a:pt x="802" y="504"/>
                  </a:lnTo>
                  <a:lnTo>
                    <a:pt x="802" y="476"/>
                  </a:lnTo>
                  <a:lnTo>
                    <a:pt x="802" y="468"/>
                  </a:lnTo>
                  <a:lnTo>
                    <a:pt x="804" y="460"/>
                  </a:lnTo>
                  <a:lnTo>
                    <a:pt x="808" y="456"/>
                  </a:lnTo>
                  <a:lnTo>
                    <a:pt x="812" y="452"/>
                  </a:lnTo>
                  <a:lnTo>
                    <a:pt x="822" y="448"/>
                  </a:lnTo>
                  <a:lnTo>
                    <a:pt x="834" y="446"/>
                  </a:lnTo>
                  <a:lnTo>
                    <a:pt x="846" y="446"/>
                  </a:lnTo>
                  <a:lnTo>
                    <a:pt x="856" y="446"/>
                  </a:lnTo>
                  <a:lnTo>
                    <a:pt x="862" y="448"/>
                  </a:lnTo>
                  <a:lnTo>
                    <a:pt x="868" y="450"/>
                  </a:lnTo>
                  <a:lnTo>
                    <a:pt x="876" y="454"/>
                  </a:lnTo>
                  <a:lnTo>
                    <a:pt x="882" y="460"/>
                  </a:lnTo>
                  <a:lnTo>
                    <a:pt x="898" y="462"/>
                  </a:lnTo>
                  <a:lnTo>
                    <a:pt x="912" y="454"/>
                  </a:lnTo>
                  <a:lnTo>
                    <a:pt x="926" y="446"/>
                  </a:lnTo>
                  <a:lnTo>
                    <a:pt x="938" y="438"/>
                  </a:lnTo>
                  <a:lnTo>
                    <a:pt x="950" y="430"/>
                  </a:lnTo>
                  <a:lnTo>
                    <a:pt x="956" y="424"/>
                  </a:lnTo>
                  <a:lnTo>
                    <a:pt x="964" y="422"/>
                  </a:lnTo>
                  <a:lnTo>
                    <a:pt x="988" y="420"/>
                  </a:lnTo>
                  <a:lnTo>
                    <a:pt x="1002" y="440"/>
                  </a:lnTo>
                  <a:lnTo>
                    <a:pt x="1000" y="448"/>
                  </a:lnTo>
                  <a:lnTo>
                    <a:pt x="996" y="456"/>
                  </a:lnTo>
                  <a:lnTo>
                    <a:pt x="990" y="464"/>
                  </a:lnTo>
                  <a:lnTo>
                    <a:pt x="984" y="472"/>
                  </a:lnTo>
                  <a:lnTo>
                    <a:pt x="968" y="484"/>
                  </a:lnTo>
                  <a:lnTo>
                    <a:pt x="952" y="496"/>
                  </a:lnTo>
                  <a:lnTo>
                    <a:pt x="940" y="512"/>
                  </a:lnTo>
                  <a:lnTo>
                    <a:pt x="934" y="530"/>
                  </a:lnTo>
                  <a:lnTo>
                    <a:pt x="932" y="550"/>
                  </a:lnTo>
                  <a:lnTo>
                    <a:pt x="930" y="574"/>
                  </a:lnTo>
                  <a:lnTo>
                    <a:pt x="954" y="618"/>
                  </a:lnTo>
                  <a:lnTo>
                    <a:pt x="962" y="630"/>
                  </a:lnTo>
                  <a:lnTo>
                    <a:pt x="974" y="642"/>
                  </a:lnTo>
                  <a:lnTo>
                    <a:pt x="982" y="648"/>
                  </a:lnTo>
                  <a:lnTo>
                    <a:pt x="990" y="652"/>
                  </a:lnTo>
                  <a:lnTo>
                    <a:pt x="1000" y="656"/>
                  </a:lnTo>
                  <a:lnTo>
                    <a:pt x="1010" y="656"/>
                  </a:lnTo>
                  <a:lnTo>
                    <a:pt x="1012" y="652"/>
                  </a:lnTo>
                  <a:lnTo>
                    <a:pt x="1024" y="652"/>
                  </a:lnTo>
                  <a:lnTo>
                    <a:pt x="1032" y="656"/>
                  </a:lnTo>
                  <a:lnTo>
                    <a:pt x="1040" y="662"/>
                  </a:lnTo>
                  <a:lnTo>
                    <a:pt x="1060" y="680"/>
                  </a:lnTo>
                  <a:lnTo>
                    <a:pt x="1082" y="704"/>
                  </a:lnTo>
                  <a:lnTo>
                    <a:pt x="1098" y="726"/>
                  </a:lnTo>
                  <a:lnTo>
                    <a:pt x="1106" y="762"/>
                  </a:lnTo>
                  <a:lnTo>
                    <a:pt x="1108" y="784"/>
                  </a:lnTo>
                  <a:lnTo>
                    <a:pt x="1112" y="810"/>
                  </a:lnTo>
                  <a:lnTo>
                    <a:pt x="1118" y="840"/>
                  </a:lnTo>
                  <a:lnTo>
                    <a:pt x="1130" y="852"/>
                  </a:lnTo>
                  <a:lnTo>
                    <a:pt x="1140" y="860"/>
                  </a:lnTo>
                  <a:lnTo>
                    <a:pt x="1152" y="868"/>
                  </a:lnTo>
                  <a:lnTo>
                    <a:pt x="1172" y="882"/>
                  </a:lnTo>
                  <a:lnTo>
                    <a:pt x="1188" y="876"/>
                  </a:lnTo>
                  <a:lnTo>
                    <a:pt x="1214" y="866"/>
                  </a:lnTo>
                  <a:lnTo>
                    <a:pt x="1216" y="858"/>
                  </a:lnTo>
                  <a:lnTo>
                    <a:pt x="1220" y="854"/>
                  </a:lnTo>
                  <a:lnTo>
                    <a:pt x="1230" y="850"/>
                  </a:lnTo>
                  <a:lnTo>
                    <a:pt x="1246" y="846"/>
                  </a:lnTo>
                  <a:lnTo>
                    <a:pt x="1252" y="836"/>
                  </a:lnTo>
                  <a:lnTo>
                    <a:pt x="1258" y="826"/>
                  </a:lnTo>
                  <a:lnTo>
                    <a:pt x="1258" y="818"/>
                  </a:lnTo>
                  <a:lnTo>
                    <a:pt x="1258" y="808"/>
                  </a:lnTo>
                  <a:lnTo>
                    <a:pt x="1254" y="800"/>
                  </a:lnTo>
                  <a:lnTo>
                    <a:pt x="1250" y="792"/>
                  </a:lnTo>
                  <a:lnTo>
                    <a:pt x="1240" y="780"/>
                  </a:lnTo>
                  <a:lnTo>
                    <a:pt x="1222" y="774"/>
                  </a:lnTo>
                  <a:lnTo>
                    <a:pt x="1216" y="770"/>
                  </a:lnTo>
                  <a:lnTo>
                    <a:pt x="1214" y="766"/>
                  </a:lnTo>
                  <a:lnTo>
                    <a:pt x="1212" y="762"/>
                  </a:lnTo>
                  <a:lnTo>
                    <a:pt x="1212" y="756"/>
                  </a:lnTo>
                  <a:lnTo>
                    <a:pt x="1214" y="742"/>
                  </a:lnTo>
                  <a:lnTo>
                    <a:pt x="1234" y="712"/>
                  </a:lnTo>
                  <a:lnTo>
                    <a:pt x="1234" y="682"/>
                  </a:lnTo>
                  <a:lnTo>
                    <a:pt x="1240" y="678"/>
                  </a:lnTo>
                  <a:lnTo>
                    <a:pt x="1244" y="678"/>
                  </a:lnTo>
                  <a:lnTo>
                    <a:pt x="1258" y="678"/>
                  </a:lnTo>
                  <a:lnTo>
                    <a:pt x="1270" y="664"/>
                  </a:lnTo>
                  <a:lnTo>
                    <a:pt x="1284" y="656"/>
                  </a:lnTo>
                  <a:lnTo>
                    <a:pt x="1286" y="670"/>
                  </a:lnTo>
                  <a:lnTo>
                    <a:pt x="1284" y="678"/>
                  </a:lnTo>
                  <a:lnTo>
                    <a:pt x="1280" y="684"/>
                  </a:lnTo>
                  <a:lnTo>
                    <a:pt x="1278" y="688"/>
                  </a:lnTo>
                  <a:lnTo>
                    <a:pt x="1276" y="708"/>
                  </a:lnTo>
                  <a:lnTo>
                    <a:pt x="1280" y="714"/>
                  </a:lnTo>
                  <a:lnTo>
                    <a:pt x="1288" y="718"/>
                  </a:lnTo>
                  <a:lnTo>
                    <a:pt x="1304" y="726"/>
                  </a:lnTo>
                  <a:lnTo>
                    <a:pt x="1344" y="736"/>
                  </a:lnTo>
                  <a:lnTo>
                    <a:pt x="1394" y="770"/>
                  </a:lnTo>
                  <a:lnTo>
                    <a:pt x="1410" y="770"/>
                  </a:lnTo>
                  <a:lnTo>
                    <a:pt x="1404" y="784"/>
                  </a:lnTo>
                  <a:lnTo>
                    <a:pt x="1396" y="800"/>
                  </a:lnTo>
                  <a:lnTo>
                    <a:pt x="1404" y="860"/>
                  </a:lnTo>
                  <a:lnTo>
                    <a:pt x="1394" y="888"/>
                  </a:lnTo>
                  <a:lnTo>
                    <a:pt x="1386" y="888"/>
                  </a:lnTo>
                  <a:lnTo>
                    <a:pt x="1382" y="886"/>
                  </a:lnTo>
                  <a:lnTo>
                    <a:pt x="1376" y="884"/>
                  </a:lnTo>
                  <a:lnTo>
                    <a:pt x="1360" y="880"/>
                  </a:lnTo>
                  <a:lnTo>
                    <a:pt x="1346" y="882"/>
                  </a:lnTo>
                  <a:lnTo>
                    <a:pt x="1340" y="884"/>
                  </a:lnTo>
                  <a:lnTo>
                    <a:pt x="1334" y="886"/>
                  </a:lnTo>
                  <a:lnTo>
                    <a:pt x="1328" y="892"/>
                  </a:lnTo>
                  <a:lnTo>
                    <a:pt x="1324" y="898"/>
                  </a:lnTo>
                  <a:lnTo>
                    <a:pt x="1324" y="938"/>
                  </a:lnTo>
                  <a:lnTo>
                    <a:pt x="1314" y="94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占位符 6"/>
          <p:cNvSpPr>
            <a:spLocks noGrp="1"/>
          </p:cNvSpPr>
          <p:nvPr>
            <p:ph type="body" sz="quarter" idx="13"/>
          </p:nvPr>
        </p:nvSpPr>
        <p:spPr>
          <a:xfrm>
            <a:off x="6187440" y="1333500"/>
            <a:ext cx="442595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670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400" fill="hold"/>
                                        <p:tgtEl>
                                          <p:spTgt spid="60"/>
                                        </p:tgtEl>
                                        <p:attrNameLst>
                                          <p:attrName>ppt_x</p:attrName>
                                        </p:attrNameLst>
                                      </p:cBhvr>
                                      <p:tavLst>
                                        <p:tav tm="0">
                                          <p:val>
                                            <p:strVal val="#ppt_x"/>
                                          </p:val>
                                        </p:tav>
                                        <p:tav tm="100000">
                                          <p:val>
                                            <p:strVal val="#ppt_x"/>
                                          </p:val>
                                        </p:tav>
                                      </p:tavLst>
                                    </p:anim>
                                    <p:anim calcmode="lin" valueType="num">
                                      <p:cBhvr additive="base">
                                        <p:cTn id="8" dur="4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张图+内容+标题">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内容占位符 6"/>
          <p:cNvSpPr>
            <a:spLocks noGrp="1"/>
          </p:cNvSpPr>
          <p:nvPr>
            <p:ph idx="14" hasCustomPrompt="1"/>
          </p:nvPr>
        </p:nvSpPr>
        <p:spPr>
          <a:xfrm>
            <a:off x="75501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9" name="内容占位符 8"/>
          <p:cNvSpPr>
            <a:spLocks noGrp="1"/>
          </p:cNvSpPr>
          <p:nvPr>
            <p:ph idx="13" hasCustomPrompt="1"/>
          </p:nvPr>
        </p:nvSpPr>
        <p:spPr>
          <a:xfrm>
            <a:off x="400240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0" name="内容占位符 9"/>
          <p:cNvSpPr>
            <a:spLocks noGrp="1"/>
          </p:cNvSpPr>
          <p:nvPr>
            <p:ph idx="24" hasCustomPrompt="1"/>
          </p:nvPr>
        </p:nvSpPr>
        <p:spPr>
          <a:xfrm>
            <a:off x="75501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1" name="内容占位符 10"/>
          <p:cNvSpPr>
            <a:spLocks noGrp="1"/>
          </p:cNvSpPr>
          <p:nvPr>
            <p:ph idx="15" hasCustomPrompt="1"/>
          </p:nvPr>
        </p:nvSpPr>
        <p:spPr>
          <a:xfrm>
            <a:off x="400240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2" name="文本占位符 11"/>
          <p:cNvSpPr>
            <a:spLocks noGrp="1"/>
          </p:cNvSpPr>
          <p:nvPr>
            <p:ph type="body" sz="quarter" idx="16"/>
          </p:nvPr>
        </p:nvSpPr>
        <p:spPr>
          <a:xfrm>
            <a:off x="7249795" y="1322705"/>
            <a:ext cx="4186555" cy="444563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小标题+内容">
    <p:spTree>
      <p:nvGrpSpPr>
        <p:cNvPr id="1" name=""/>
        <p:cNvGrpSpPr/>
        <p:nvPr/>
      </p:nvGrpSpPr>
      <p:grpSpPr>
        <a:xfrm>
          <a:off x="0" y="0"/>
          <a:ext cx="0" cy="0"/>
          <a:chOff x="0" y="0"/>
          <a:chExt cx="0" cy="0"/>
        </a:xfrm>
      </p:grpSpPr>
      <p:pic>
        <p:nvPicPr>
          <p:cNvPr id="5" name="图片 4" descr="6"/>
          <p:cNvPicPr/>
          <p:nvPr userDrawn="1"/>
        </p:nvPicPr>
        <p:blipFill>
          <a:blip r:embed="rId2" cstate="print"/>
          <a:stretch>
            <a:fillRect/>
          </a:stretch>
        </p:blipFill>
        <p:spPr>
          <a:xfrm>
            <a:off x="-635" y="2540"/>
            <a:ext cx="12193290" cy="6897651"/>
          </a:xfrm>
          <a:prstGeom prst="rect">
            <a:avLst/>
          </a:prstGeom>
        </p:spPr>
      </p:pic>
      <p:sp>
        <p:nvSpPr>
          <p:cNvPr id="9" name="流程图: 可选过程 8"/>
          <p:cNvSpPr/>
          <p:nvPr userDrawn="1"/>
        </p:nvSpPr>
        <p:spPr>
          <a:xfrm>
            <a:off x="763905" y="710565"/>
            <a:ext cx="10663555" cy="5280660"/>
          </a:xfrm>
          <a:prstGeom prst="flowChartAlternate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userDrawn="1"/>
        </p:nvSpPr>
        <p:spPr>
          <a:xfrm>
            <a:off x="1760855" y="360045"/>
            <a:ext cx="1584325" cy="759460"/>
          </a:xfrm>
          <a:prstGeom prst="flowChartAlternateProcess">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1" name="内容占位符 10"/>
          <p:cNvSpPr>
            <a:spLocks noGrp="1"/>
          </p:cNvSpPr>
          <p:nvPr>
            <p:ph idx="14" hasCustomPrompt="1"/>
          </p:nvPr>
        </p:nvSpPr>
        <p:spPr>
          <a:xfrm>
            <a:off x="8247380" y="1278890"/>
            <a:ext cx="2550795" cy="1929130"/>
          </a:xfrm>
        </p:spPr>
        <p:txBody>
          <a:bodyPr/>
          <a:lstStyle>
            <a:lvl1pPr eaLnBrk="1" fontAlgn="base" latinLnBrk="0" hangingPunct="1">
              <a:lnSpc>
                <a:spcPct val="140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12" name="内容占位符 11"/>
          <p:cNvSpPr>
            <a:spLocks noGrp="1"/>
          </p:cNvSpPr>
          <p:nvPr>
            <p:ph idx="13" hasCustomPrompt="1"/>
          </p:nvPr>
        </p:nvSpPr>
        <p:spPr>
          <a:xfrm>
            <a:off x="8247380" y="3470910"/>
            <a:ext cx="2550795" cy="1953260"/>
          </a:xfrm>
        </p:spPr>
        <p:txBody>
          <a:bodyPr/>
          <a:lstStyle>
            <a:lvl1pPr eaLnBrk="1" fontAlgn="base" latinLnBrk="0" hangingPunct="1">
              <a:lnSpc>
                <a:spcPct val="140000"/>
              </a:lnSpc>
              <a:defRPr kumimoji="0" lang="zh-CN" altLang="en-US" sz="1600" b="0" i="0" u="none" strike="noStrike" kern="1200" cap="none" spc="0" normalizeH="0" baseline="0" noProof="1"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2" name="文本占位符 1"/>
          <p:cNvSpPr>
            <a:spLocks noGrp="1"/>
          </p:cNvSpPr>
          <p:nvPr>
            <p:ph type="body" sz="half" idx="15" hasCustomPrompt="1"/>
          </p:nvPr>
        </p:nvSpPr>
        <p:spPr>
          <a:xfrm>
            <a:off x="1838325" y="520065"/>
            <a:ext cx="1407795" cy="384810"/>
          </a:xfrm>
          <a:ln>
            <a:noFill/>
          </a:ln>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添加标题</a:t>
            </a:r>
            <a:endParaRPr lang="zh-CN" altLang="en-US" dirty="0" smtClean="0"/>
          </a:p>
        </p:txBody>
      </p:sp>
      <p:sp>
        <p:nvSpPr>
          <p:cNvPr id="3" name="文本占位符 2"/>
          <p:cNvSpPr>
            <a:spLocks noGrp="1"/>
          </p:cNvSpPr>
          <p:nvPr>
            <p:ph type="body" sz="quarter" idx="10"/>
          </p:nvPr>
        </p:nvSpPr>
        <p:spPr>
          <a:xfrm>
            <a:off x="1412875" y="1278890"/>
            <a:ext cx="6594475" cy="41452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双方比较">
    <p:spTree>
      <p:nvGrpSpPr>
        <p:cNvPr id="1" name=""/>
        <p:cNvGrpSpPr/>
        <p:nvPr/>
      </p:nvGrpSpPr>
      <p:grpSpPr>
        <a:xfrm>
          <a:off x="0" y="0"/>
          <a:ext cx="0" cy="0"/>
          <a:chOff x="0" y="0"/>
          <a:chExt cx="0" cy="0"/>
        </a:xfrm>
      </p:grpSpPr>
      <p:pic>
        <p:nvPicPr>
          <p:cNvPr id="4" name="图片 3" descr="6"/>
          <p:cNvPicPr/>
          <p:nvPr userDrawn="1"/>
        </p:nvPicPr>
        <p:blipFill>
          <a:blip r:embed="rId2" cstate="print"/>
          <a:stretch>
            <a:fillRect/>
          </a:stretch>
        </p:blipFill>
        <p:spPr>
          <a:xfrm>
            <a:off x="-635" y="2540"/>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文本占位符 6"/>
          <p:cNvSpPr>
            <a:spLocks noGrp="1"/>
          </p:cNvSpPr>
          <p:nvPr>
            <p:ph type="body" sz="quarter" idx="13"/>
          </p:nvPr>
        </p:nvSpPr>
        <p:spPr>
          <a:xfrm>
            <a:off x="1238250" y="1333500"/>
            <a:ext cx="385572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6986905" y="1376680"/>
            <a:ext cx="3855720" cy="4235450"/>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直接连接符 10"/>
          <p:cNvSpPr>
            <a:spLocks noChangeShapeType="1"/>
          </p:cNvSpPr>
          <p:nvPr userDrawn="1"/>
        </p:nvSpPr>
        <p:spPr bwMode="auto">
          <a:xfrm>
            <a:off x="5948680" y="1333500"/>
            <a:ext cx="34925" cy="4321810"/>
          </a:xfrm>
          <a:prstGeom prst="line">
            <a:avLst/>
          </a:prstGeom>
          <a:noFill/>
          <a:ln w="9525" cap="flat" cmpd="sng">
            <a:solidFill>
              <a:schemeClr val="bg1">
                <a:lumMod val="50000"/>
              </a:schemeClr>
            </a:solidFill>
            <a:bevel/>
          </a:ln>
        </p:spPr>
        <p:txBody>
          <a:bodyPr/>
          <a:lstStyle/>
          <a:p>
            <a:endParaRPr lang="zh-CN" altLang="en-US"/>
          </a:p>
        </p:txBody>
      </p:sp>
      <p:sp>
        <p:nvSpPr>
          <p:cNvPr id="12" name="椭圆 11"/>
          <p:cNvSpPr>
            <a:spLocks noChangeArrowheads="1"/>
          </p:cNvSpPr>
          <p:nvPr userDrawn="1"/>
        </p:nvSpPr>
        <p:spPr bwMode="auto">
          <a:xfrm>
            <a:off x="5542280" y="2850991"/>
            <a:ext cx="847725" cy="847725"/>
          </a:xfrm>
          <a:prstGeom prst="ellipse">
            <a:avLst/>
          </a:prstGeom>
          <a:solidFill>
            <a:srgbClr val="FF5050"/>
          </a:solidFill>
          <a:ln w="25400" cap="flat" cmpd="sng">
            <a:solidFill>
              <a:srgbClr val="F86251"/>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TextBox 28"/>
          <p:cNvSpPr>
            <a:spLocks noChangeArrowheads="1"/>
          </p:cNvSpPr>
          <p:nvPr userDrawn="1"/>
        </p:nvSpPr>
        <p:spPr bwMode="auto">
          <a:xfrm>
            <a:off x="5692829" y="3013869"/>
            <a:ext cx="546945" cy="523220"/>
          </a:xfrm>
          <a:prstGeom prst="rect">
            <a:avLst/>
          </a:prstGeom>
          <a:noFill/>
          <a:ln>
            <a:noFill/>
          </a:ln>
        </p:spPr>
        <p:txBody>
          <a:bodyPr wrap="none">
            <a:spAutoFit/>
          </a:bodyPr>
          <a:lstStyle/>
          <a:p>
            <a:pPr algn="ctr"/>
            <a:r>
              <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rPr>
              <a:t>VS</a:t>
            </a:r>
            <a:endPar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endParaRPr>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autoUpdateAnimBg="0"/>
      <p:bldP spid="21" grpId="0" bldLvl="0" autoUpdateAnimBg="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pic>
        <p:nvPicPr>
          <p:cNvPr id="3" name="图片 2" descr="5"/>
          <p:cNvPicPr/>
          <p:nvPr userDrawn="1"/>
        </p:nvPicPr>
        <p:blipFill>
          <a:blip r:embed="rId2" cstate="print"/>
          <a:stretch>
            <a:fillRect/>
          </a:stretch>
        </p:blipFill>
        <p:spPr>
          <a:xfrm>
            <a:off x="10795" y="28575"/>
            <a:ext cx="12193290" cy="6897651"/>
          </a:xfrm>
          <a:prstGeom prst="rect">
            <a:avLst/>
          </a:prstGeom>
        </p:spPr>
      </p:pic>
      <p:sp>
        <p:nvSpPr>
          <p:cNvPr id="7" name="内容占位符 6"/>
          <p:cNvSpPr>
            <a:spLocks noGrp="1"/>
          </p:cNvSpPr>
          <p:nvPr>
            <p:ph idx="1"/>
          </p:nvPr>
        </p:nvSpPr>
        <p:spPr>
          <a:xfrm>
            <a:off x="744220" y="591820"/>
            <a:ext cx="10725785" cy="5010785"/>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smtClean="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尾页">
    <p:bg>
      <p:bgPr>
        <a:solidFill>
          <a:schemeClr val="bg1"/>
        </a:solidFill>
        <a:effectLst/>
      </p:bgPr>
    </p:bg>
    <p:spTree>
      <p:nvGrpSpPr>
        <p:cNvPr id="1" name=""/>
        <p:cNvGrpSpPr/>
        <p:nvPr/>
      </p:nvGrpSpPr>
      <p:grpSpPr>
        <a:xfrm>
          <a:off x="0" y="0"/>
          <a:ext cx="0" cy="0"/>
          <a:chOff x="0" y="0"/>
          <a:chExt cx="0" cy="0"/>
        </a:xfrm>
      </p:grpSpPr>
      <p:pic>
        <p:nvPicPr>
          <p:cNvPr id="4" name="图片 3" descr="7"/>
          <p:cNvPicPr/>
          <p:nvPr userDrawn="1"/>
        </p:nvPicPr>
        <p:blipFill>
          <a:blip r:embed="rId2" cstate="print"/>
          <a:stretch>
            <a:fillRect/>
          </a:stretch>
        </p:blipFill>
        <p:spPr>
          <a:xfrm>
            <a:off x="-635" y="-19685"/>
            <a:ext cx="12193290" cy="6897651"/>
          </a:xfrm>
          <a:prstGeom prst="rect">
            <a:avLst/>
          </a:prstGeom>
        </p:spPr>
      </p:pic>
      <p:sp>
        <p:nvSpPr>
          <p:cNvPr id="5" name="文本框 4"/>
          <p:cNvSpPr txBox="1"/>
          <p:nvPr userDrawn="1"/>
        </p:nvSpPr>
        <p:spPr>
          <a:xfrm>
            <a:off x="2468995" y="2464054"/>
            <a:ext cx="812800" cy="472440"/>
          </a:xfrm>
          <a:prstGeom prst="rect">
            <a:avLst/>
          </a:prstGeom>
          <a:noFill/>
        </p:spPr>
        <p:txBody>
          <a:bodyPr wrap="none" rtlCol="0">
            <a:spAutoFit/>
          </a:bodyPr>
          <a:lstStyle/>
          <a:p>
            <a:r>
              <a:rPr lang="zh-CN" altLang="en-US" sz="2475">
                <a:solidFill>
                  <a:schemeClr val="bg1"/>
                </a:solidFill>
                <a:latin typeface="微软雅黑" panose="020B0503020204020204" pitchFamily="34" charset="-122"/>
                <a:ea typeface="微软雅黑" panose="020B0503020204020204" pitchFamily="34" charset="-122"/>
              </a:rPr>
              <a:t>谢谢</a:t>
            </a:r>
            <a:endParaRPr lang="zh-CN" altLang="en-US" sz="2475">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2184501" y="3542819"/>
            <a:ext cx="1109980" cy="368300"/>
          </a:xfrm>
          <a:prstGeom prst="rect">
            <a:avLst/>
          </a:prstGeom>
          <a:noFill/>
        </p:spPr>
        <p:txBody>
          <a:bodyPr wrap="none" rtlCol="0">
            <a:spAutoFit/>
          </a:bodyPr>
          <a:lstStyle/>
          <a:p>
            <a:r>
              <a:rPr lang="en-US" altLang="zh-CN" sz="1800">
                <a:solidFill>
                  <a:schemeClr val="bg1"/>
                </a:solidFill>
              </a:rPr>
              <a:t>THANKS</a:t>
            </a:r>
            <a:endParaRPr lang="en-US" altLang="zh-CN" sz="1800">
              <a:solidFill>
                <a:schemeClr val="bg1"/>
              </a:solidFill>
            </a:endParaRPr>
          </a:p>
        </p:txBody>
      </p:sp>
      <p:sp>
        <p:nvSpPr>
          <p:cNvPr id="12" name="文本框 11"/>
          <p:cNvSpPr txBox="1"/>
          <p:nvPr userDrawn="1"/>
        </p:nvSpPr>
        <p:spPr>
          <a:xfrm>
            <a:off x="2468995" y="2552117"/>
            <a:ext cx="754380" cy="437515"/>
          </a:xfrm>
          <a:prstGeom prst="rect">
            <a:avLst/>
          </a:prstGeom>
          <a:noFill/>
        </p:spPr>
        <p:txBody>
          <a:bodyPr wrap="none" rtlCol="0">
            <a:spAutoFit/>
          </a:bodyPr>
          <a:lstStyle/>
          <a:p>
            <a:r>
              <a:rPr lang="zh-CN" altLang="en-US" sz="2250">
                <a:solidFill>
                  <a:schemeClr val="bg1"/>
                </a:solidFill>
                <a:latin typeface="微软雅黑" panose="020B0503020204020204" pitchFamily="34" charset="-122"/>
                <a:ea typeface="微软雅黑" panose="020B0503020204020204" pitchFamily="34" charset="-122"/>
              </a:rPr>
              <a:t>谢谢</a:t>
            </a:r>
            <a:endParaRPr lang="zh-CN" altLang="en-US" sz="225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2115071" y="3542819"/>
            <a:ext cx="1109980" cy="368300"/>
          </a:xfrm>
          <a:prstGeom prst="rect">
            <a:avLst/>
          </a:prstGeom>
          <a:noFill/>
        </p:spPr>
        <p:txBody>
          <a:bodyPr wrap="none" rtlCol="0">
            <a:spAutoFit/>
          </a:bodyPr>
          <a:lstStyle/>
          <a:p>
            <a:r>
              <a:rPr lang="en-US" altLang="zh-CN" sz="1800">
                <a:solidFill>
                  <a:schemeClr val="bg1"/>
                </a:solidFill>
              </a:rPr>
              <a:t>THANKS</a:t>
            </a:r>
            <a:endParaRPr lang="en-US" altLang="zh-CN" sz="1800">
              <a:solidFill>
                <a:schemeClr val="bg1"/>
              </a:solidFill>
            </a:endParaRPr>
          </a:p>
        </p:txBody>
      </p:sp>
      <p:pic>
        <p:nvPicPr>
          <p:cNvPr id="9" name="图片 8" descr="创客学院订阅号二维码"/>
          <p:cNvPicPr>
            <a:picLocks noChangeAspect="1"/>
          </p:cNvPicPr>
          <p:nvPr userDrawn="1"/>
        </p:nvPicPr>
        <p:blipFill>
          <a:blip r:embed="rId3" cstate="print"/>
          <a:stretch>
            <a:fillRect/>
          </a:stretch>
        </p:blipFill>
        <p:spPr>
          <a:xfrm>
            <a:off x="3623945" y="1402715"/>
            <a:ext cx="2139950" cy="2139950"/>
          </a:xfrm>
          <a:prstGeom prst="rect">
            <a:avLst/>
          </a:prstGeom>
        </p:spPr>
      </p:pic>
      <p:sp>
        <p:nvSpPr>
          <p:cNvPr id="14" name="文本框 13"/>
          <p:cNvSpPr txBox="1"/>
          <p:nvPr userDrawn="1"/>
        </p:nvSpPr>
        <p:spPr>
          <a:xfrm>
            <a:off x="3725545" y="3542665"/>
            <a:ext cx="1936750"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海量视频 贴身学习</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userDrawn="1"/>
        </p:nvSpPr>
        <p:spPr>
          <a:xfrm>
            <a:off x="6198534" y="3542863"/>
            <a:ext cx="2069349"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超多干货 实时更新</a:t>
            </a:r>
            <a:endParaRPr lang="zh-CN" altLang="en-US" sz="1600">
              <a:solidFill>
                <a:schemeClr val="tx1"/>
              </a:solidFill>
              <a:latin typeface="微软雅黑" panose="020B0503020204020204" pitchFamily="34" charset="-122"/>
              <a:ea typeface="微软雅黑" panose="020B0503020204020204" pitchFamily="34" charset="-122"/>
            </a:endParaRPr>
          </a:p>
        </p:txBody>
      </p:sp>
      <p:pic>
        <p:nvPicPr>
          <p:cNvPr id="2" name="图片 1" descr="华清远见官方微信二维码50cm"/>
          <p:cNvPicPr>
            <a:picLocks noChangeAspect="1"/>
          </p:cNvPicPr>
          <p:nvPr userDrawn="1"/>
        </p:nvPicPr>
        <p:blipFill>
          <a:blip r:embed="rId4" cstate="print"/>
          <a:stretch>
            <a:fillRect/>
          </a:stretch>
        </p:blipFill>
        <p:spPr>
          <a:xfrm>
            <a:off x="6163945" y="1403985"/>
            <a:ext cx="2138416" cy="213841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219200"/>
            <a:ext cx="10972800" cy="4910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534400" y="6356350"/>
            <a:ext cx="3052233" cy="365125"/>
          </a:xfrm>
        </p:spPr>
        <p:txBody>
          <a:bodyPr/>
          <a:p>
            <a:pPr marL="0" marR="0" lvl="0" indent="0" algn="l" defTabSz="914400" rtl="0" eaLnBrk="1" fontAlgn="base" latinLnBrk="0" hangingPunct="1">
              <a:lnSpc>
                <a:spcPct val="100000"/>
              </a:lnSpc>
              <a:spcBef>
                <a:spcPct val="0"/>
              </a:spcBef>
              <a:spcAft>
                <a:spcPct val="0"/>
              </a:spcAft>
              <a:buClrTx/>
              <a:buSzTx/>
              <a:buFont typeface="Wingdings 3" panose="05040102010807070707" pitchFamily="18" charset="2"/>
              <a:buNone/>
              <a:defRPr/>
            </a:pPr>
            <a:endParaRPr kumimoji="0" lang="en-US" sz="1400" b="1" i="0" u="none" strike="noStrike" kern="1200" cap="none" spc="0" normalizeH="0" baseline="0" noProof="0">
              <a:ln>
                <a:noFill/>
              </a:ln>
              <a:solidFill>
                <a:schemeClr val="tx2"/>
              </a:solidFill>
              <a:effectLst/>
              <a:uLnTx/>
              <a:uFillTx/>
              <a:latin typeface="+mj-lt"/>
              <a:ea typeface="宋体" panose="02010600030101010101" pitchFamily="2" charset="-122"/>
              <a:cs typeface="Arial" panose="020B0604020202020204" pitchFamily="34" charset="0"/>
            </a:endParaRPr>
          </a:p>
        </p:txBody>
      </p:sp>
      <p:sp>
        <p:nvSpPr>
          <p:cNvPr id="5" name="页脚占位符 4"/>
          <p:cNvSpPr>
            <a:spLocks noGrp="1"/>
          </p:cNvSpPr>
          <p:nvPr>
            <p:ph type="ftr" sz="quarter" idx="11"/>
          </p:nvPr>
        </p:nvSpPr>
        <p:spPr>
          <a:xfrm>
            <a:off x="3865033" y="6356350"/>
            <a:ext cx="4673600" cy="365125"/>
          </a:xfrm>
        </p:spPr>
        <p:txBody>
          <a:bodyPr/>
          <a:p>
            <a:pPr marL="0" marR="0" lvl="0" indent="0" algn="r" defTabSz="914400" rtl="0" eaLnBrk="1" fontAlgn="base" latinLnBrk="0" hangingPunct="1">
              <a:lnSpc>
                <a:spcPct val="100000"/>
              </a:lnSpc>
              <a:spcBef>
                <a:spcPct val="0"/>
              </a:spcBef>
              <a:spcAft>
                <a:spcPct val="0"/>
              </a:spcAft>
              <a:buClrTx/>
              <a:buSzTx/>
              <a:buFont typeface="Wingdings 3" panose="05040102010807070707" pitchFamily="18" charset="2"/>
              <a:buNone/>
              <a:defRPr/>
            </a:pPr>
            <a:r>
              <a:rPr kumimoji="0" lang="en-US" sz="1400" b="1" i="0" u="none" strike="noStrike" kern="1200" cap="none" spc="0" normalizeH="0" baseline="0" noProof="0">
                <a:ln>
                  <a:noFill/>
                </a:ln>
                <a:solidFill>
                  <a:schemeClr val="tx2"/>
                </a:solidFill>
                <a:effectLst/>
                <a:uLnTx/>
                <a:uFillTx/>
                <a:latin typeface="+mj-lt"/>
                <a:ea typeface="宋体" panose="02010600030101010101" pitchFamily="2" charset="-122"/>
                <a:cs typeface="Arial" panose="020B0604020202020204" pitchFamily="34" charset="0"/>
              </a:rPr>
              <a:t>www.embedu.org</a:t>
            </a:r>
            <a:endParaRPr kumimoji="0" lang="en-US" sz="1400" b="1" i="0" u="none" strike="noStrike" kern="1200" cap="none" spc="0" normalizeH="0" baseline="0" noProof="0">
              <a:ln>
                <a:noFill/>
              </a:ln>
              <a:solidFill>
                <a:schemeClr val="tx2"/>
              </a:solidFill>
              <a:effectLst/>
              <a:uLnTx/>
              <a:uFillTx/>
              <a:latin typeface="+mj-lt"/>
              <a:ea typeface="宋体" panose="02010600030101010101" pitchFamily="2" charset="-122"/>
              <a:cs typeface="Arial" panose="020B0604020202020204" pitchFamily="34" charset="0"/>
            </a:endParaRPr>
          </a:p>
        </p:txBody>
      </p:sp>
      <p:sp>
        <p:nvSpPr>
          <p:cNvPr id="6" name="灯片编号占位符 5"/>
          <p:cNvSpPr>
            <a:spLocks noGrp="1"/>
          </p:cNvSpPr>
          <p:nvPr>
            <p:ph type="sldNum" sz="quarter" idx="12"/>
          </p:nvPr>
        </p:nvSpPr>
        <p:spPr>
          <a:xfrm>
            <a:off x="817033" y="6356350"/>
            <a:ext cx="2641600" cy="365125"/>
          </a:xfrm>
        </p:spPr>
        <p:txBody>
          <a:bodyPr/>
          <a:p>
            <a:pPr lvl="0" eaLnBrk="1" hangingPunct="1">
              <a:buNone/>
            </a:pPr>
            <a:fld id="{9A0DB2DC-4C9A-4742-B13C-FB6460FD3503}" type="slidenum">
              <a:rPr lang="en-US" altLang="zh-CN" dirty="0">
                <a:cs typeface="Arial" panose="020B0604020202020204" pitchFamily="34" charset="0"/>
              </a:rPr>
            </a:fld>
            <a:endParaRPr lang="en-US" altLang="zh-CN" dirty="0">
              <a:latin typeface="Times New Roman" panose="02020603050405020304" pitchFamily="18"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9" name="图片 8" descr="6"/>
          <p:cNvPicPr/>
          <p:nvPr userDrawn="1"/>
        </p:nvPicPr>
        <p:blipFill>
          <a:blip r:embed="rId2" cstate="print"/>
          <a:stretch>
            <a:fillRect/>
          </a:stretch>
        </p:blipFill>
        <p:spPr>
          <a:xfrm>
            <a:off x="-635" y="2540"/>
            <a:ext cx="12193290" cy="6897651"/>
          </a:xfrm>
          <a:prstGeom prst="rect">
            <a:avLst/>
          </a:prstGeom>
        </p:spPr>
      </p:pic>
      <p:sp>
        <p:nvSpPr>
          <p:cNvPr id="24" name="TextBox 4"/>
          <p:cNvSpPr txBox="1"/>
          <p:nvPr userDrawn="1"/>
        </p:nvSpPr>
        <p:spPr>
          <a:xfrm>
            <a:off x="5614773" y="-35790"/>
            <a:ext cx="1107996" cy="922020"/>
          </a:xfrm>
          <a:prstGeom prst="rect">
            <a:avLst/>
          </a:prstGeom>
          <a:noFill/>
        </p:spPr>
        <p:txBody>
          <a:bodyPr wrap="square" rtlCol="0">
            <a:spAutoFit/>
          </a:bodyPr>
          <a:lstStyle/>
          <a:p>
            <a:pPr algn="ctr">
              <a:lnSpc>
                <a:spcPct val="150000"/>
              </a:lnSpc>
            </a:pPr>
            <a:r>
              <a:rPr lang="zh-CN" altLang="en-US" sz="3600" dirty="0">
                <a:solidFill>
                  <a:srgbClr val="FFFFFF"/>
                </a:solidFill>
                <a:latin typeface="微软雅黑" panose="020B0503020204020204" pitchFamily="34" charset="-122"/>
                <a:ea typeface="微软雅黑" panose="020B0503020204020204" pitchFamily="34" charset="-122"/>
              </a:rPr>
              <a:t>目录</a:t>
            </a: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2" name="弦形 1"/>
          <p:cNvSpPr/>
          <p:nvPr userDrawn="1"/>
        </p:nvSpPr>
        <p:spPr>
          <a:xfrm rot="17580000">
            <a:off x="5162550" y="-568325"/>
            <a:ext cx="1671955" cy="1697355"/>
          </a:xfrm>
          <a:prstGeom prst="chord">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8"/>
          <p:cNvSpPr>
            <a:spLocks noChangeArrowheads="1"/>
          </p:cNvSpPr>
          <p:nvPr userDrawn="1"/>
        </p:nvSpPr>
        <p:spPr bwMode="auto">
          <a:xfrm>
            <a:off x="5497830" y="164465"/>
            <a:ext cx="1000760" cy="521970"/>
          </a:xfrm>
          <a:prstGeom prst="rect">
            <a:avLst/>
          </a:prstGeom>
          <a:noFill/>
          <a:ln>
            <a:noFill/>
          </a:ln>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rPr>
              <a:t>目录</a:t>
            </a:r>
            <a:endPar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endParaRPr>
          </a:p>
        </p:txBody>
      </p:sp>
      <p:sp>
        <p:nvSpPr>
          <p:cNvPr id="22" name="文本占位符 21"/>
          <p:cNvSpPr>
            <a:spLocks noGrp="1"/>
          </p:cNvSpPr>
          <p:nvPr>
            <p:ph type="body" sz="quarter" idx="21"/>
          </p:nvPr>
        </p:nvSpPr>
        <p:spPr>
          <a:xfrm>
            <a:off x="3472180" y="1710690"/>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3472815" y="247967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3472180" y="322072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3472180" y="394208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4"/>
          </p:nvPr>
        </p:nvSpPr>
        <p:spPr>
          <a:xfrm>
            <a:off x="3472815" y="468312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1" name="文本占位符 20"/>
          <p:cNvSpPr>
            <a:spLocks noGrp="1"/>
          </p:cNvSpPr>
          <p:nvPr>
            <p:ph type="body" sz="quarter" idx="26"/>
          </p:nvPr>
        </p:nvSpPr>
        <p:spPr>
          <a:xfrm>
            <a:off x="3472180" y="5413375"/>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板式2">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sp>
        <p:nvSpPr>
          <p:cNvPr id="5122" name="椭圆 13"/>
          <p:cNvSpPr/>
          <p:nvPr userDrawn="1"/>
        </p:nvSpPr>
        <p:spPr>
          <a:xfrm>
            <a:off x="1294130" y="2268855"/>
            <a:ext cx="2136775" cy="1995170"/>
          </a:xfrm>
          <a:prstGeom prst="ellipse">
            <a:avLst/>
          </a:prstGeom>
          <a:solidFill>
            <a:srgbClr val="FF5050"/>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33" name="文本框 23"/>
          <p:cNvSpPr txBox="1"/>
          <p:nvPr userDrawn="1"/>
        </p:nvSpPr>
        <p:spPr>
          <a:xfrm>
            <a:off x="1750060" y="2909570"/>
            <a:ext cx="122491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3600" b="1" dirty="0">
                <a:solidFill>
                  <a:schemeClr val="bg1"/>
                </a:solidFill>
                <a:latin typeface="微软雅黑" panose="020B0503020204020204" pitchFamily="34" charset="-122"/>
                <a:ea typeface="微软雅黑" panose="020B0503020204020204" pitchFamily="34" charset="-122"/>
              </a:rPr>
              <a:t>目录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2" name="文本占位符 21"/>
          <p:cNvSpPr>
            <a:spLocks noGrp="1"/>
          </p:cNvSpPr>
          <p:nvPr>
            <p:ph type="body" sz="quarter" idx="21"/>
          </p:nvPr>
        </p:nvSpPr>
        <p:spPr>
          <a:xfrm>
            <a:off x="4138295" y="174180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4138295" y="24923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4138295" y="322008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4138295" y="3939540"/>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文本占位符 5"/>
          <p:cNvSpPr>
            <a:spLocks noGrp="1"/>
          </p:cNvSpPr>
          <p:nvPr>
            <p:ph type="body" sz="quarter" idx="24"/>
          </p:nvPr>
        </p:nvSpPr>
        <p:spPr>
          <a:xfrm>
            <a:off x="4138295" y="46640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5"/>
          </p:nvPr>
        </p:nvSpPr>
        <p:spPr>
          <a:xfrm>
            <a:off x="4138295" y="99123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26"/>
          </p:nvPr>
        </p:nvSpPr>
        <p:spPr>
          <a:xfrm>
            <a:off x="4138295" y="5424170"/>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out)">
                                      <p:cBhvr>
                                        <p:cTn id="7" dur="1000"/>
                                        <p:tgtEl>
                                          <p:spTgt spid="5122"/>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5133"/>
                                        </p:tgtEl>
                                        <p:attrNameLst>
                                          <p:attrName>style.visibility</p:attrName>
                                        </p:attrNameLst>
                                      </p:cBhvr>
                                      <p:to>
                                        <p:strVal val="visible"/>
                                      </p:to>
                                    </p:set>
                                    <p:animEffect transition="in" filter="barn(inVertical)">
                                      <p:cBhvr>
                                        <p:cTn id="11" dur="5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p:bldP spid="513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descr="6"/>
          <p:cNvPicPr/>
          <p:nvPr userDrawn="1"/>
        </p:nvPicPr>
        <p:blipFill>
          <a:blip r:embed="rId2" cstate="print"/>
          <a:stretch>
            <a:fillRect/>
          </a:stretch>
        </p:blipFill>
        <p:spPr>
          <a:xfrm>
            <a:off x="-635" y="2540"/>
            <a:ext cx="12193290" cy="6897651"/>
          </a:xfrm>
          <a:prstGeom prst="rect">
            <a:avLst/>
          </a:prstGeom>
        </p:spPr>
      </p:pic>
      <p:sp>
        <p:nvSpPr>
          <p:cNvPr id="6" name="椭圆 5"/>
          <p:cNvSpPr/>
          <p:nvPr userDrawn="1"/>
        </p:nvSpPr>
        <p:spPr>
          <a:xfrm>
            <a:off x="5161280" y="1643380"/>
            <a:ext cx="1461770" cy="1472565"/>
          </a:xfrm>
          <a:prstGeom prst="ellipse">
            <a:avLst/>
          </a:prstGeom>
          <a:solidFill>
            <a:srgbClr val="FF5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hasCustomPrompt="1"/>
          </p:nvPr>
        </p:nvSpPr>
        <p:spPr>
          <a:xfrm>
            <a:off x="5284470" y="2128520"/>
            <a:ext cx="1214755" cy="501650"/>
          </a:xfrm>
          <a:ln>
            <a:noFill/>
          </a:ln>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2" name="标题 11"/>
          <p:cNvSpPr>
            <a:spLocks noGrp="1"/>
          </p:cNvSpPr>
          <p:nvPr>
            <p:ph type="title"/>
          </p:nvPr>
        </p:nvSpPr>
        <p:spPr>
          <a:xfrm>
            <a:off x="4512945" y="3298190"/>
            <a:ext cx="2757805" cy="449580"/>
          </a:xfrm>
        </p:spPr>
        <p:txBody>
          <a:bodyPr/>
          <a:lstStyle>
            <a:lvl1pPr algn="ct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3栏内容">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a:xfrm>
            <a:off x="3025775" y="248285"/>
            <a:ext cx="5581650" cy="410845"/>
          </a:xfrm>
        </p:spPr>
        <p:txBody>
          <a:bodyPr/>
          <a:lstStyle>
            <a:lvl1pPr algn="ctr">
              <a:defRPr sz="2400"/>
            </a:lvl1pPr>
          </a:lstStyle>
          <a:p>
            <a:endParaRPr lang="zh-CN" altLang="en-US"/>
          </a:p>
        </p:txBody>
      </p:sp>
      <p:sp>
        <p:nvSpPr>
          <p:cNvPr id="20" name="文本占位符 19"/>
          <p:cNvSpPr>
            <a:spLocks noGrp="1"/>
          </p:cNvSpPr>
          <p:nvPr>
            <p:ph type="body" sz="half" idx="2"/>
          </p:nvPr>
        </p:nvSpPr>
        <p:spPr>
          <a:xfrm>
            <a:off x="4093210" y="800100"/>
            <a:ext cx="3446780" cy="336550"/>
          </a:xfrm>
        </p:spPr>
        <p:txBody>
          <a:bodyPr/>
          <a:lstStyle>
            <a:lvl1pPr marL="0" indent="0" algn="ctr">
              <a:buNone/>
              <a:defRPr sz="2000" b="1">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endParaRPr lang="zh-CN" altLang="en-US" smtClean="0"/>
          </a:p>
        </p:txBody>
      </p:sp>
      <p:sp>
        <p:nvSpPr>
          <p:cNvPr id="7" name="内容占位符 6"/>
          <p:cNvSpPr>
            <a:spLocks noGrp="1"/>
          </p:cNvSpPr>
          <p:nvPr>
            <p:ph idx="1"/>
          </p:nvPr>
        </p:nvSpPr>
        <p:spPr>
          <a:xfrm>
            <a:off x="490220" y="1670685"/>
            <a:ext cx="345630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8" name="内容占位符 7"/>
          <p:cNvSpPr>
            <a:spLocks noGrp="1"/>
          </p:cNvSpPr>
          <p:nvPr>
            <p:ph idx="13"/>
          </p:nvPr>
        </p:nvSpPr>
        <p:spPr>
          <a:xfrm>
            <a:off x="4241165" y="1670685"/>
            <a:ext cx="356679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9" name="内容占位符 8"/>
          <p:cNvSpPr>
            <a:spLocks noGrp="1"/>
          </p:cNvSpPr>
          <p:nvPr>
            <p:ph idx="14"/>
          </p:nvPr>
        </p:nvSpPr>
        <p:spPr>
          <a:xfrm>
            <a:off x="8101965" y="1670685"/>
            <a:ext cx="3434080"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nodePh="1">
                                  <p:stCondLst>
                                    <p:cond delay="0"/>
                                  </p:stCondLst>
                                  <p:endCondLst>
                                    <p:cond evt="begin" delay="0">
                                      <p:tn val="19"/>
                                    </p:cond>
                                  </p:end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ppt_x</p:attrName>
                        </p:attrNameLst>
                      </p:cBhvr>
                      <p:tavLst>
                        <p:tav tm="0">
                          <p:val>
                            <p:strVal val="#ppt_x"/>
                          </p:val>
                        </p:tav>
                        <p:tav tm="100000">
                          <p:val>
                            <p:strVal val="#ppt_x"/>
                          </p:val>
                        </p:tav>
                      </p:tavLst>
                    </p:anim>
                    <p:anim calcmode="lin" valueType="num">
                      <p:cBhvr>
                        <p:cTn dur="1000" fill="hold"/>
                        <p:tgtEl>
                          <p:spTgt spid="7"/>
                        </p:tgtEl>
                        <p:attrNameLst>
                          <p:attrName>ppt_y</p:attrName>
                        </p:attrNameLst>
                      </p:cBhvr>
                      <p:tavLst>
                        <p:tav tm="0">
                          <p:val>
                            <p:strVal val="#ppt_y-.1"/>
                          </p:val>
                        </p:tav>
                        <p:tav tm="100000">
                          <p:val>
                            <p:strVal val="#ppt_y"/>
                          </p:val>
                        </p:tav>
                      </p:tavLst>
                    </p:anim>
                  </p:childTnLst>
                </p:cTn>
              </p:par>
            </p:tnLst>
          </p:tmpl>
        </p:tmplLst>
      </p:bldP>
      <p:bldP spid="7" grpId="1"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ppt_x</p:attrName>
                        </p:attrNameLst>
                      </p:cBhvr>
                      <p:tavLst>
                        <p:tav tm="0">
                          <p:val>
                            <p:strVal val="#ppt_x"/>
                          </p:val>
                        </p:tav>
                        <p:tav tm="100000">
                          <p:val>
                            <p:strVal val="#ppt_x"/>
                          </p:val>
                        </p:tav>
                      </p:tavLst>
                    </p:anim>
                    <p:anim calcmode="lin" valueType="num">
                      <p:cBhvr>
                        <p:cTn dur="1000" fill="hold"/>
                        <p:tgtEl>
                          <p:spTgt spid="7"/>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1000" fill="hold"/>
                        <p:tgtEl>
                          <p:spTgt spid="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两栏内容">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sp>
        <p:nvSpPr>
          <p:cNvPr id="8" name="内容占位符 7"/>
          <p:cNvSpPr>
            <a:spLocks noGrp="1"/>
          </p:cNvSpPr>
          <p:nvPr>
            <p:ph sz="half" idx="1"/>
          </p:nvPr>
        </p:nvSpPr>
        <p:spPr>
          <a:xfrm>
            <a:off x="648970" y="1152525"/>
            <a:ext cx="5179060" cy="499999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a:p>
        </p:txBody>
      </p:sp>
      <p:sp>
        <p:nvSpPr>
          <p:cNvPr id="9" name="内容占位符 8"/>
          <p:cNvSpPr>
            <a:spLocks noGrp="1"/>
          </p:cNvSpPr>
          <p:nvPr>
            <p:ph sz="half" idx="2"/>
          </p:nvPr>
        </p:nvSpPr>
        <p:spPr>
          <a:xfrm>
            <a:off x="6275070" y="1152525"/>
            <a:ext cx="5274945" cy="4999990"/>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lgn="l"/>
            <a:r>
              <a:rPr lang="zh-CN" altLang="en-US" smtClean="0"/>
              <a:t>单击此处编辑母版文本样式</a:t>
            </a:r>
            <a:endParaRPr lang="zh-CN" altLang="en-US"/>
          </a:p>
        </p:txBody>
      </p:sp>
      <p:sp>
        <p:nvSpPr>
          <p:cNvPr id="17" name="标题 16"/>
          <p:cNvSpPr>
            <a:spLocks noGrp="1"/>
          </p:cNvSpPr>
          <p:nvPr>
            <p:ph type="title"/>
          </p:nvPr>
        </p:nvSpPr>
        <p:spPr>
          <a:xfrm>
            <a:off x="755650" y="467360"/>
            <a:ext cx="10681335" cy="449580"/>
          </a:xfrm>
        </p:spPr>
        <p:txBody>
          <a:bodyPr/>
          <a:lstStyle>
            <a:lvl1pPr>
              <a:defRPr sz="2400"/>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amond(in)">
                                      <p:cBhvr>
                                        <p:cTn id="1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8" presetClass="entr" presetSubtype="16"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Lst>
      </p:bldP>
      <p:bldP spid="9" grpId="0" build="p">
        <p:tmplLst>
          <p:tmpl lvl="1">
            <p:tnLst>
              <p:par>
                <p:cTn presetID="8" presetClass="entr" presetSubtype="16"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标题（1）">
    <p:spTree>
      <p:nvGrpSpPr>
        <p:cNvPr id="1" name=""/>
        <p:cNvGrpSpPr/>
        <p:nvPr/>
      </p:nvGrpSpPr>
      <p:grpSpPr>
        <a:xfrm>
          <a:off x="0" y="0"/>
          <a:ext cx="0" cy="0"/>
          <a:chOff x="0" y="0"/>
          <a:chExt cx="0" cy="0"/>
        </a:xfrm>
      </p:grpSpPr>
      <p:pic>
        <p:nvPicPr>
          <p:cNvPr id="2" name="图片 1" descr="4"/>
          <p:cNvPicPr/>
          <p:nvPr userDrawn="1"/>
        </p:nvPicPr>
        <p:blipFill>
          <a:blip r:embed="rId2" cstate="print"/>
          <a:stretch>
            <a:fillRect/>
          </a:stretch>
        </p:blipFill>
        <p:spPr>
          <a:xfrm>
            <a:off x="-635" y="23495"/>
            <a:ext cx="12193290" cy="6897651"/>
          </a:xfrm>
          <a:prstGeom prst="rect">
            <a:avLst/>
          </a:prstGeom>
        </p:spPr>
      </p:pic>
      <p:sp>
        <p:nvSpPr>
          <p:cNvPr id="6" name="标题 1"/>
          <p:cNvSpPr>
            <a:spLocks noGrp="1"/>
          </p:cNvSpPr>
          <p:nvPr userDrawn="1"/>
        </p:nvSpPr>
        <p:spPr>
          <a:xfrm>
            <a:off x="836930" y="1316990"/>
            <a:ext cx="3819525" cy="671830"/>
          </a:xfrm>
          <a:prstGeom prst="rect">
            <a:avLst/>
          </a:prstGeom>
        </p:spPr>
        <p:txBody>
          <a:bodyPr/>
          <a:lstStyle>
            <a:lvl1pPr algn="l">
              <a:defRPr sz="2000" b="1"/>
            </a:lvl1pPr>
          </a:lstStyle>
          <a:p>
            <a:endParaRPr lang="zh-CN" altLang="en-US" sz="1800" dirty="0" smtClean="0">
              <a:solidFill>
                <a:srgbClr val="FF5050"/>
              </a:solidFill>
              <a:latin typeface="微软雅黑" panose="020B0503020204020204" pitchFamily="34" charset="-122"/>
              <a:ea typeface="微软雅黑" panose="020B0503020204020204" pitchFamily="34" charset="-122"/>
              <a:sym typeface="+mn-ea"/>
            </a:endParaRPr>
          </a:p>
        </p:txBody>
      </p:sp>
      <p:sp>
        <p:nvSpPr>
          <p:cNvPr id="7" name="内容占位符 6"/>
          <p:cNvSpPr>
            <a:spLocks noGrp="1"/>
          </p:cNvSpPr>
          <p:nvPr>
            <p:ph idx="1"/>
          </p:nvPr>
        </p:nvSpPr>
        <p:spPr>
          <a:xfrm>
            <a:off x="5273675" y="741045"/>
            <a:ext cx="5962650" cy="4810125"/>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indent="0" eaLnBrk="1" fontAlgn="base" latinLnBrk="0" hangingPunct="1">
              <a:lnSpc>
                <a:spcPct val="100000"/>
              </a:lnSpc>
              <a:spcBef>
                <a:spcPts val="0"/>
              </a:spcBef>
              <a:spcAft>
                <a:spcPts val="0"/>
              </a:spcAft>
              <a:buNone/>
              <a:defRPr sz="1400">
                <a:solidFill>
                  <a:schemeClr val="tx1">
                    <a:lumMod val="65000"/>
                    <a:lumOff val="35000"/>
                  </a:schemeClr>
                </a:solidFill>
                <a:latin typeface="+mn-ea"/>
                <a:ea typeface="+mn-ea"/>
              </a:defRPr>
            </a:lvl2pPr>
            <a:lvl3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3pPr>
            <a:lvl4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4pPr>
            <a:lvl5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5pPr>
            <a:lvl6pPr>
              <a:defRPr sz="2665"/>
            </a:lvl6pPr>
            <a:lvl7pPr>
              <a:defRPr sz="2665"/>
            </a:lvl7pPr>
            <a:lvl8pPr>
              <a:defRPr sz="2665"/>
            </a:lvl8pPr>
            <a:lvl9pPr>
              <a:defRPr sz="2665"/>
            </a:lvl9pPr>
          </a:lstStyle>
          <a:p>
            <a:pPr marL="0" lvl="0" algn="l"/>
            <a:r>
              <a:rPr lang="zh-CN" altLang="en-US" dirty="0" smtClean="0"/>
              <a:t>单击此处编辑母版文本样式</a:t>
            </a:r>
            <a:endParaRPr lang="zh-CN" altLang="en-US" dirty="0"/>
          </a:p>
        </p:txBody>
      </p:sp>
      <p:sp>
        <p:nvSpPr>
          <p:cNvPr id="8" name="文本占位符 7"/>
          <p:cNvSpPr>
            <a:spLocks noGrp="1"/>
          </p:cNvSpPr>
          <p:nvPr>
            <p:ph type="body" sz="half" idx="2"/>
          </p:nvPr>
        </p:nvSpPr>
        <p:spPr>
          <a:xfrm>
            <a:off x="522605" y="1311910"/>
            <a:ext cx="4645025" cy="4234180"/>
          </a:xfrm>
        </p:spPr>
        <p:txBody>
          <a:bodyPr/>
          <a:lstStyle>
            <a:lvl1pPr marL="0"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单击此处编辑母版文本样式</a:t>
            </a:r>
            <a:endParaRPr lang="zh-CN" altLang="en-US" dirty="0" smtClean="0"/>
          </a:p>
        </p:txBody>
      </p:sp>
      <p:sp>
        <p:nvSpPr>
          <p:cNvPr id="5" name="标题 4"/>
          <p:cNvSpPr>
            <a:spLocks noGrp="1"/>
          </p:cNvSpPr>
          <p:nvPr>
            <p:ph type="title"/>
          </p:nvPr>
        </p:nvSpPr>
        <p:spPr>
          <a:xfrm>
            <a:off x="522605" y="741045"/>
            <a:ext cx="4644390" cy="40449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3"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edg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1" presetClass="entr" presetSubtype="1"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Lst>
      </p:bldP>
      <p:bldP spid="7" grpId="1" build="p">
        <p:tmplLst>
          <p:tmpl lvl="1">
            <p:tnLst>
              <p:par>
                <p:cTn presetID="21" presetClass="entr" presetSubtype="1"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Lst>
      </p:bldP>
      <p:bldP spid="7" grpId="2" build="p">
        <p:tmplLst>
          <p:tmpl lvl="1">
            <p:tnLst>
              <p:par>
                <p:cTn presetID="2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Lst>
      </p:bldP>
      <p:bldP spid="7" grpId="3" build="p">
        <p:tmplLst>
          <p:tmpl lvl="1">
            <p:tnLst>
              <p:par>
                <p:cTn presetID="2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Lst>
      </p:bldP>
      <p:bldP spid="8" grpId="0" build="p">
        <p:tmplLst>
          <p:tmpl lvl="1">
            <p:tnLst>
              <p:par>
                <p:cTn presetID="18" presetClass="entr" presetSubtype="1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strips(downLeft)">
                      <p:cBhvr>
                        <p:cTn dur="500"/>
                        <p:tgtEl>
                          <p:spTgt spid="8"/>
                        </p:tgtEl>
                      </p:cBhvr>
                    </p:animEffect>
                  </p:childTnLst>
                </p:cTn>
              </p:par>
            </p:tnLst>
          </p:tmpl>
        </p:tmplLst>
      </p:bldP>
      <p:bldP spid="8" grpId="1" build="p">
        <p:tmplLst>
          <p:tmpl lvl="1">
            <p:tnLst>
              <p:par>
                <p:cTn presetID="18" presetClass="entr" presetSubtype="1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strips(downLeft)">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2）">
    <p:spTree>
      <p:nvGrpSpPr>
        <p:cNvPr id="1" name=""/>
        <p:cNvGrpSpPr/>
        <p:nvPr/>
      </p:nvGrpSpPr>
      <p:grpSpPr>
        <a:xfrm>
          <a:off x="0" y="0"/>
          <a:ext cx="0" cy="0"/>
          <a:chOff x="0" y="0"/>
          <a:chExt cx="0" cy="0"/>
        </a:xfrm>
      </p:grpSpPr>
      <p:pic>
        <p:nvPicPr>
          <p:cNvPr id="5" name="图片 4" descr="5"/>
          <p:cNvPicPr/>
          <p:nvPr userDrawn="1"/>
        </p:nvPicPr>
        <p:blipFill>
          <a:blip r:embed="rId2" cstate="print"/>
          <a:stretch>
            <a:fillRect/>
          </a:stretch>
        </p:blipFill>
        <p:spPr>
          <a:xfrm>
            <a:off x="10795" y="28575"/>
            <a:ext cx="12193290" cy="6897651"/>
          </a:xfrm>
          <a:prstGeom prst="rect">
            <a:avLst/>
          </a:prstGeom>
        </p:spPr>
      </p:pic>
      <p:sp>
        <p:nvSpPr>
          <p:cNvPr id="3" name="内容占位符 2"/>
          <p:cNvSpPr>
            <a:spLocks noGrp="1"/>
          </p:cNvSpPr>
          <p:nvPr>
            <p:ph idx="1" hasCustomPrompt="1"/>
          </p:nvPr>
        </p:nvSpPr>
        <p:spPr>
          <a:xfrm>
            <a:off x="81280" y="29210"/>
            <a:ext cx="12029440" cy="305371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单击图标添加图片、表格等等</a:t>
            </a:r>
            <a:endParaRPr lang="zh-CN" altLang="en-US" dirty="0"/>
          </a:p>
        </p:txBody>
      </p:sp>
      <p:sp>
        <p:nvSpPr>
          <p:cNvPr id="4" name="文本占位符 3"/>
          <p:cNvSpPr>
            <a:spLocks noGrp="1"/>
          </p:cNvSpPr>
          <p:nvPr>
            <p:ph type="body" sz="quarter" idx="10"/>
          </p:nvPr>
        </p:nvSpPr>
        <p:spPr>
          <a:xfrm>
            <a:off x="3785235" y="3478530"/>
            <a:ext cx="7529830" cy="254952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pPr algn="l"/>
            <a:endParaRPr lang="zh-CN" altLang="en-US"/>
          </a:p>
        </p:txBody>
      </p:sp>
      <p:sp>
        <p:nvSpPr>
          <p:cNvPr id="6" name="标题 5"/>
          <p:cNvSpPr>
            <a:spLocks noGrp="1"/>
          </p:cNvSpPr>
          <p:nvPr>
            <p:ph type="title"/>
          </p:nvPr>
        </p:nvSpPr>
        <p:spPr>
          <a:xfrm>
            <a:off x="404495" y="3478530"/>
            <a:ext cx="2846705" cy="33845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9" presetClass="entr" presetSubtype="0" decel="10000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 calcmode="lin" valueType="num">
                      <p:cBhvr>
                        <p:cTn dur="500" fill="hold"/>
                        <p:tgtEl>
                          <p:spTgt spid="3"/>
                        </p:tgtEl>
                        <p:attrNameLst>
                          <p:attrName>style.rotation</p:attrName>
                        </p:attrNameLst>
                      </p:cBhvr>
                      <p:tavLst>
                        <p:tav tm="0">
                          <p:val>
                            <p:fltVal val="360"/>
                          </p:val>
                        </p:tav>
                        <p:tav tm="100000">
                          <p:val>
                            <p:fltVal val="0"/>
                          </p:val>
                        </p:tav>
                      </p:tavLst>
                    </p:anim>
                    <p:animEffect transition="in" filter="fade">
                      <p:cBhvr>
                        <p:cTn dur="500"/>
                        <p:tgtEl>
                          <p:spTgt spid="3"/>
                        </p:tgtEl>
                      </p:cBhvr>
                    </p:animEffect>
                  </p:childTnLst>
                </p:cTn>
              </p:par>
            </p:tnLst>
          </p:tmpl>
        </p:tmplLst>
      </p:bldP>
      <p:bldP spid="3" grpId="1" build="p">
        <p:tmplLst>
          <p:tmpl lvl="1">
            <p:tnLst>
              <p:par>
                <p:cTn presetID="49" presetClass="entr" presetSubtype="0" decel="10000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 calcmode="lin" valueType="num">
                      <p:cBhvr>
                        <p:cTn dur="500" fill="hold"/>
                        <p:tgtEl>
                          <p:spTgt spid="3"/>
                        </p:tgtEl>
                        <p:attrNameLst>
                          <p:attrName>style.rotation</p:attrName>
                        </p:attrNameLst>
                      </p:cBhvr>
                      <p:tavLst>
                        <p:tav tm="0">
                          <p:val>
                            <p:fltVal val="360"/>
                          </p:val>
                        </p:tav>
                        <p:tav tm="100000">
                          <p:val>
                            <p:fltVal val="0"/>
                          </p:val>
                        </p:tav>
                      </p:tavLst>
                    </p:anim>
                    <p:animEffect transition="in" filter="fade">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755015" y="467360"/>
            <a:ext cx="10681335" cy="416560"/>
          </a:xfrm>
        </p:spPr>
        <p:txBody>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iming>
    <p:tnLst>
      <p:par>
        <p:cTn id="1" dur="indefinite" restart="never" nodeType="tmRoot"/>
      </p:par>
    </p:tnLst>
  </p:timing>
  <p:hf hdr="0" dt="0"/>
  <p:txStyles>
    <p:title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800" kern="1200" dirty="0" smtClean="0">
          <a:solidFill>
            <a:schemeClr val="tx1"/>
          </a:solidFill>
          <a:latin typeface="宋体" panose="02010600030101010101" pitchFamily="2" charset="-122"/>
          <a:ea typeface="宋体" panose="02010600030101010101" pitchFamily="2"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slide" Target="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p:cNvSpPr>
          <p:nvPr>
            <p:ph type="ctrTitle"/>
          </p:nvPr>
        </p:nvSpPr>
        <p:spPr/>
        <p:txBody>
          <a:bodyPr vert="horz" wrap="square" lIns="91440" tIns="45720" rIns="91440" bIns="45720" anchor="b"/>
          <a:lstStyle>
            <a:lvl1pPr lvl="0">
              <a:buClrTx/>
              <a:buSzTx/>
              <a:buFontTx/>
              <a:defRPr/>
            </a:lvl1pPr>
          </a:lstStyle>
          <a:p>
            <a:pPr lvl="0" eaLnBrk="1" hangingPunct="1"/>
            <a:r>
              <a:rPr lang="zh-CN" altLang="en-US" sz="3600" b="1" dirty="0"/>
              <a:t>第</a:t>
            </a:r>
            <a:r>
              <a:rPr lang="en-US" altLang="zh-CN" sz="3600" b="1" dirty="0"/>
              <a:t>4</a:t>
            </a:r>
            <a:r>
              <a:rPr lang="zh-CN" altLang="en-US" sz="3600" b="1" dirty="0"/>
              <a:t>节  树与二叉树</a:t>
            </a:r>
            <a:endParaRPr lang="zh-CN" altLang="en-US" sz="3600"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605" y="1066800"/>
            <a:ext cx="10725785" cy="4484370"/>
          </a:xfrm>
        </p:spPr>
        <p:txBody>
          <a:bodyPr/>
          <a:p>
            <a:endParaRPr lang="zh-CN" altLang="en-US"/>
          </a:p>
        </p:txBody>
      </p:sp>
      <p:grpSp>
        <p:nvGrpSpPr>
          <p:cNvPr id="2" name="Group 3"/>
          <p:cNvGrpSpPr/>
          <p:nvPr/>
        </p:nvGrpSpPr>
        <p:grpSpPr>
          <a:xfrm>
            <a:off x="4866640" y="2117725"/>
            <a:ext cx="3529013" cy="3413125"/>
            <a:chOff x="0" y="0"/>
            <a:chExt cx="2223" cy="2150"/>
          </a:xfrm>
        </p:grpSpPr>
        <p:grpSp>
          <p:nvGrpSpPr>
            <p:cNvPr id="155684" name="Group 4"/>
            <p:cNvGrpSpPr/>
            <p:nvPr/>
          </p:nvGrpSpPr>
          <p:grpSpPr>
            <a:xfrm>
              <a:off x="749" y="0"/>
              <a:ext cx="778" cy="256"/>
              <a:chOff x="0" y="0"/>
              <a:chExt cx="778" cy="256"/>
            </a:xfrm>
          </p:grpSpPr>
          <p:sp>
            <p:nvSpPr>
              <p:cNvPr id="155709" name="Rectangle 4"/>
              <p:cNvSpPr/>
              <p:nvPr/>
            </p:nvSpPr>
            <p:spPr>
              <a:xfrm>
                <a:off x="0" y="0"/>
                <a:ext cx="778"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latin typeface="Times New Roman" panose="02020603050405020304" pitchFamily="18" charset="0"/>
                  </a:rPr>
                  <a:t>       A</a:t>
                </a:r>
                <a:endParaRPr lang="en-US" altLang="zh-CN" sz="2000" dirty="0">
                  <a:latin typeface="Times New Roman" panose="02020603050405020304" pitchFamily="18" charset="0"/>
                </a:endParaRPr>
              </a:p>
            </p:txBody>
          </p:sp>
          <p:sp>
            <p:nvSpPr>
              <p:cNvPr id="155710" name="Line 5"/>
              <p:cNvSpPr/>
              <p:nvPr/>
            </p:nvSpPr>
            <p:spPr>
              <a:xfrm>
                <a:off x="234" y="0"/>
                <a:ext cx="0" cy="256"/>
              </a:xfrm>
              <a:prstGeom prst="line">
                <a:avLst/>
              </a:prstGeom>
              <a:ln w="9525" cap="flat" cmpd="sng">
                <a:solidFill>
                  <a:schemeClr val="tx1"/>
                </a:solidFill>
                <a:prstDash val="solid"/>
                <a:headEnd type="none" w="med" len="med"/>
                <a:tailEnd type="none" w="med" len="med"/>
              </a:ln>
            </p:spPr>
          </p:sp>
          <p:sp>
            <p:nvSpPr>
              <p:cNvPr id="155711" name="Line 6"/>
              <p:cNvSpPr/>
              <p:nvPr/>
            </p:nvSpPr>
            <p:spPr>
              <a:xfrm>
                <a:off x="512" y="0"/>
                <a:ext cx="0" cy="256"/>
              </a:xfrm>
              <a:prstGeom prst="line">
                <a:avLst/>
              </a:prstGeom>
              <a:ln w="9525" cap="flat" cmpd="sng">
                <a:solidFill>
                  <a:schemeClr val="tx1"/>
                </a:solidFill>
                <a:prstDash val="solid"/>
                <a:headEnd type="none" w="med" len="med"/>
                <a:tailEnd type="none" w="med" len="med"/>
              </a:ln>
            </p:spPr>
          </p:sp>
        </p:grpSp>
        <p:grpSp>
          <p:nvGrpSpPr>
            <p:cNvPr id="155685" name="Group 8"/>
            <p:cNvGrpSpPr/>
            <p:nvPr/>
          </p:nvGrpSpPr>
          <p:grpSpPr>
            <a:xfrm>
              <a:off x="279" y="408"/>
              <a:ext cx="778" cy="256"/>
              <a:chOff x="0" y="0"/>
              <a:chExt cx="778" cy="256"/>
            </a:xfrm>
          </p:grpSpPr>
          <p:sp>
            <p:nvSpPr>
              <p:cNvPr id="155706" name="Rectangle 8"/>
              <p:cNvSpPr/>
              <p:nvPr/>
            </p:nvSpPr>
            <p:spPr>
              <a:xfrm>
                <a:off x="0" y="0"/>
                <a:ext cx="778" cy="256"/>
              </a:xfrm>
              <a:prstGeom prst="rect">
                <a:avLst/>
              </a:prstGeom>
              <a:noFill/>
              <a:ln w="9525" cap="flat" cmpd="sng">
                <a:solidFill>
                  <a:schemeClr val="tx1"/>
                </a:solidFill>
                <a:prstDash val="solid"/>
                <a:miter/>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55707" name="Line 9"/>
              <p:cNvSpPr/>
              <p:nvPr/>
            </p:nvSpPr>
            <p:spPr>
              <a:xfrm>
                <a:off x="234" y="0"/>
                <a:ext cx="0" cy="256"/>
              </a:xfrm>
              <a:prstGeom prst="line">
                <a:avLst/>
              </a:prstGeom>
              <a:ln w="9525" cap="flat" cmpd="sng">
                <a:solidFill>
                  <a:schemeClr val="tx1"/>
                </a:solidFill>
                <a:prstDash val="solid"/>
                <a:headEnd type="none" w="med" len="med"/>
                <a:tailEnd type="none" w="med" len="med"/>
              </a:ln>
            </p:spPr>
          </p:sp>
          <p:sp>
            <p:nvSpPr>
              <p:cNvPr id="155708" name="Line 10"/>
              <p:cNvSpPr/>
              <p:nvPr/>
            </p:nvSpPr>
            <p:spPr>
              <a:xfrm>
                <a:off x="512" y="0"/>
                <a:ext cx="0" cy="256"/>
              </a:xfrm>
              <a:prstGeom prst="line">
                <a:avLst/>
              </a:prstGeom>
              <a:ln w="9525" cap="flat" cmpd="sng">
                <a:solidFill>
                  <a:schemeClr val="tx1"/>
                </a:solidFill>
                <a:prstDash val="solid"/>
                <a:headEnd type="none" w="med" len="med"/>
                <a:tailEnd type="none" w="med" len="med"/>
              </a:ln>
            </p:spPr>
          </p:sp>
        </p:grpSp>
        <p:grpSp>
          <p:nvGrpSpPr>
            <p:cNvPr id="155686" name="Group 12"/>
            <p:cNvGrpSpPr/>
            <p:nvPr/>
          </p:nvGrpSpPr>
          <p:grpSpPr>
            <a:xfrm>
              <a:off x="0" y="908"/>
              <a:ext cx="778" cy="256"/>
              <a:chOff x="0" y="0"/>
              <a:chExt cx="778" cy="256"/>
            </a:xfrm>
          </p:grpSpPr>
          <p:sp>
            <p:nvSpPr>
              <p:cNvPr id="155703" name="Rectangle 12"/>
              <p:cNvSpPr/>
              <p:nvPr/>
            </p:nvSpPr>
            <p:spPr>
              <a:xfrm>
                <a:off x="0" y="0"/>
                <a:ext cx="778"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latin typeface="Times New Roman" panose="02020603050405020304" pitchFamily="18" charset="0"/>
                  </a:rPr>
                  <a:t>       C</a:t>
                </a:r>
                <a:endParaRPr lang="en-US" altLang="zh-CN" sz="2000" dirty="0">
                  <a:latin typeface="Times New Roman" panose="02020603050405020304" pitchFamily="18" charset="0"/>
                </a:endParaRPr>
              </a:p>
            </p:txBody>
          </p:sp>
          <p:sp>
            <p:nvSpPr>
              <p:cNvPr id="155704" name="Line 13"/>
              <p:cNvSpPr/>
              <p:nvPr/>
            </p:nvSpPr>
            <p:spPr>
              <a:xfrm>
                <a:off x="234" y="0"/>
                <a:ext cx="0" cy="256"/>
              </a:xfrm>
              <a:prstGeom prst="line">
                <a:avLst/>
              </a:prstGeom>
              <a:ln w="9525" cap="flat" cmpd="sng">
                <a:solidFill>
                  <a:schemeClr val="tx1"/>
                </a:solidFill>
                <a:prstDash val="solid"/>
                <a:headEnd type="none" w="med" len="med"/>
                <a:tailEnd type="none" w="med" len="med"/>
              </a:ln>
            </p:spPr>
          </p:sp>
          <p:sp>
            <p:nvSpPr>
              <p:cNvPr id="155705" name="Line 14"/>
              <p:cNvSpPr/>
              <p:nvPr/>
            </p:nvSpPr>
            <p:spPr>
              <a:xfrm>
                <a:off x="512" y="0"/>
                <a:ext cx="0" cy="256"/>
              </a:xfrm>
              <a:prstGeom prst="line">
                <a:avLst/>
              </a:prstGeom>
              <a:ln w="9525" cap="flat" cmpd="sng">
                <a:solidFill>
                  <a:schemeClr val="tx1"/>
                </a:solidFill>
                <a:prstDash val="solid"/>
                <a:headEnd type="none" w="med" len="med"/>
                <a:tailEnd type="none" w="med" len="med"/>
              </a:ln>
            </p:spPr>
          </p:sp>
        </p:grpSp>
        <p:grpSp>
          <p:nvGrpSpPr>
            <p:cNvPr id="155687" name="Group 16"/>
            <p:cNvGrpSpPr/>
            <p:nvPr/>
          </p:nvGrpSpPr>
          <p:grpSpPr>
            <a:xfrm>
              <a:off x="957" y="907"/>
              <a:ext cx="778" cy="256"/>
              <a:chOff x="0" y="0"/>
              <a:chExt cx="778" cy="256"/>
            </a:xfrm>
          </p:grpSpPr>
          <p:sp>
            <p:nvSpPr>
              <p:cNvPr id="155700" name="Rectangle 16"/>
              <p:cNvSpPr/>
              <p:nvPr/>
            </p:nvSpPr>
            <p:spPr>
              <a:xfrm>
                <a:off x="0" y="0"/>
                <a:ext cx="778"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latin typeface="Times New Roman" panose="02020603050405020304" pitchFamily="18" charset="0"/>
                  </a:rPr>
                  <a:t>       D</a:t>
                </a:r>
                <a:endParaRPr lang="en-US" altLang="zh-CN" sz="2000" dirty="0">
                  <a:latin typeface="Times New Roman" panose="02020603050405020304" pitchFamily="18" charset="0"/>
                </a:endParaRPr>
              </a:p>
            </p:txBody>
          </p:sp>
          <p:sp>
            <p:nvSpPr>
              <p:cNvPr id="155701" name="Line 17"/>
              <p:cNvSpPr/>
              <p:nvPr/>
            </p:nvSpPr>
            <p:spPr>
              <a:xfrm>
                <a:off x="234" y="0"/>
                <a:ext cx="0" cy="256"/>
              </a:xfrm>
              <a:prstGeom prst="line">
                <a:avLst/>
              </a:prstGeom>
              <a:ln w="9525" cap="flat" cmpd="sng">
                <a:solidFill>
                  <a:schemeClr val="tx1"/>
                </a:solidFill>
                <a:prstDash val="solid"/>
                <a:headEnd type="none" w="med" len="med"/>
                <a:tailEnd type="none" w="med" len="med"/>
              </a:ln>
            </p:spPr>
          </p:sp>
          <p:sp>
            <p:nvSpPr>
              <p:cNvPr id="155702" name="Line 18"/>
              <p:cNvSpPr/>
              <p:nvPr/>
            </p:nvSpPr>
            <p:spPr>
              <a:xfrm>
                <a:off x="512" y="0"/>
                <a:ext cx="0" cy="256"/>
              </a:xfrm>
              <a:prstGeom prst="line">
                <a:avLst/>
              </a:prstGeom>
              <a:ln w="9525" cap="flat" cmpd="sng">
                <a:solidFill>
                  <a:schemeClr val="tx1"/>
                </a:solidFill>
                <a:prstDash val="solid"/>
                <a:headEnd type="none" w="med" len="med"/>
                <a:tailEnd type="none" w="med" len="med"/>
              </a:ln>
            </p:spPr>
          </p:sp>
        </p:grpSp>
        <p:grpSp>
          <p:nvGrpSpPr>
            <p:cNvPr id="155688" name="Group 20"/>
            <p:cNvGrpSpPr/>
            <p:nvPr/>
          </p:nvGrpSpPr>
          <p:grpSpPr>
            <a:xfrm>
              <a:off x="512" y="1417"/>
              <a:ext cx="778" cy="256"/>
              <a:chOff x="0" y="0"/>
              <a:chExt cx="778" cy="256"/>
            </a:xfrm>
          </p:grpSpPr>
          <p:sp>
            <p:nvSpPr>
              <p:cNvPr id="155697" name="Rectangle 20"/>
              <p:cNvSpPr/>
              <p:nvPr/>
            </p:nvSpPr>
            <p:spPr>
              <a:xfrm>
                <a:off x="0" y="0"/>
                <a:ext cx="778"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latin typeface="Times New Roman" panose="02020603050405020304" pitchFamily="18" charset="0"/>
                  </a:rPr>
                  <a:t>       E</a:t>
                </a:r>
                <a:endParaRPr lang="en-US" altLang="zh-CN" sz="2000" dirty="0">
                  <a:latin typeface="Times New Roman" panose="02020603050405020304" pitchFamily="18" charset="0"/>
                </a:endParaRPr>
              </a:p>
            </p:txBody>
          </p:sp>
          <p:sp>
            <p:nvSpPr>
              <p:cNvPr id="155698" name="Line 21"/>
              <p:cNvSpPr/>
              <p:nvPr/>
            </p:nvSpPr>
            <p:spPr>
              <a:xfrm>
                <a:off x="234" y="0"/>
                <a:ext cx="0" cy="256"/>
              </a:xfrm>
              <a:prstGeom prst="line">
                <a:avLst/>
              </a:prstGeom>
              <a:ln w="9525" cap="flat" cmpd="sng">
                <a:solidFill>
                  <a:schemeClr val="tx1"/>
                </a:solidFill>
                <a:prstDash val="solid"/>
                <a:headEnd type="none" w="med" len="med"/>
                <a:tailEnd type="none" w="med" len="med"/>
              </a:ln>
            </p:spPr>
          </p:sp>
          <p:sp>
            <p:nvSpPr>
              <p:cNvPr id="155699" name="Line 22"/>
              <p:cNvSpPr/>
              <p:nvPr/>
            </p:nvSpPr>
            <p:spPr>
              <a:xfrm>
                <a:off x="512" y="0"/>
                <a:ext cx="0" cy="256"/>
              </a:xfrm>
              <a:prstGeom prst="line">
                <a:avLst/>
              </a:prstGeom>
              <a:ln w="9525" cap="flat" cmpd="sng">
                <a:solidFill>
                  <a:schemeClr val="tx1"/>
                </a:solidFill>
                <a:prstDash val="solid"/>
                <a:headEnd type="none" w="med" len="med"/>
                <a:tailEnd type="none" w="med" len="med"/>
              </a:ln>
            </p:spPr>
          </p:sp>
        </p:grpSp>
        <p:grpSp>
          <p:nvGrpSpPr>
            <p:cNvPr id="155689" name="Group 24"/>
            <p:cNvGrpSpPr/>
            <p:nvPr/>
          </p:nvGrpSpPr>
          <p:grpSpPr>
            <a:xfrm>
              <a:off x="1445" y="1407"/>
              <a:ext cx="778" cy="256"/>
              <a:chOff x="0" y="0"/>
              <a:chExt cx="778" cy="256"/>
            </a:xfrm>
          </p:grpSpPr>
          <p:sp>
            <p:nvSpPr>
              <p:cNvPr id="155694" name="Rectangle 24"/>
              <p:cNvSpPr/>
              <p:nvPr/>
            </p:nvSpPr>
            <p:spPr>
              <a:xfrm>
                <a:off x="0" y="0"/>
                <a:ext cx="778"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latin typeface="Times New Roman" panose="02020603050405020304" pitchFamily="18" charset="0"/>
                  </a:rPr>
                  <a:t>       F</a:t>
                </a:r>
                <a:endParaRPr lang="en-US" altLang="zh-CN" sz="2000" dirty="0">
                  <a:latin typeface="Times New Roman" panose="02020603050405020304" pitchFamily="18" charset="0"/>
                </a:endParaRPr>
              </a:p>
            </p:txBody>
          </p:sp>
          <p:sp>
            <p:nvSpPr>
              <p:cNvPr id="155695" name="Line 25"/>
              <p:cNvSpPr/>
              <p:nvPr/>
            </p:nvSpPr>
            <p:spPr>
              <a:xfrm>
                <a:off x="234" y="0"/>
                <a:ext cx="0" cy="256"/>
              </a:xfrm>
              <a:prstGeom prst="line">
                <a:avLst/>
              </a:prstGeom>
              <a:ln w="9525" cap="flat" cmpd="sng">
                <a:solidFill>
                  <a:schemeClr val="tx1"/>
                </a:solidFill>
                <a:prstDash val="solid"/>
                <a:headEnd type="none" w="med" len="med"/>
                <a:tailEnd type="none" w="med" len="med"/>
              </a:ln>
            </p:spPr>
          </p:sp>
          <p:sp>
            <p:nvSpPr>
              <p:cNvPr id="155696" name="Line 26"/>
              <p:cNvSpPr/>
              <p:nvPr/>
            </p:nvSpPr>
            <p:spPr>
              <a:xfrm>
                <a:off x="512" y="0"/>
                <a:ext cx="0" cy="256"/>
              </a:xfrm>
              <a:prstGeom prst="line">
                <a:avLst/>
              </a:prstGeom>
              <a:ln w="9525" cap="flat" cmpd="sng">
                <a:solidFill>
                  <a:schemeClr val="tx1"/>
                </a:solidFill>
                <a:prstDash val="solid"/>
                <a:headEnd type="none" w="med" len="med"/>
                <a:tailEnd type="none" w="med" len="med"/>
              </a:ln>
            </p:spPr>
          </p:sp>
        </p:grpSp>
        <p:grpSp>
          <p:nvGrpSpPr>
            <p:cNvPr id="155690" name="Group 28"/>
            <p:cNvGrpSpPr/>
            <p:nvPr/>
          </p:nvGrpSpPr>
          <p:grpSpPr>
            <a:xfrm>
              <a:off x="977" y="1894"/>
              <a:ext cx="778" cy="256"/>
              <a:chOff x="0" y="0"/>
              <a:chExt cx="778" cy="256"/>
            </a:xfrm>
          </p:grpSpPr>
          <p:sp>
            <p:nvSpPr>
              <p:cNvPr id="155691" name="Rectangle 28"/>
              <p:cNvSpPr/>
              <p:nvPr/>
            </p:nvSpPr>
            <p:spPr>
              <a:xfrm>
                <a:off x="0" y="0"/>
                <a:ext cx="778" cy="256"/>
              </a:xfrm>
              <a:prstGeom prst="rect">
                <a:avLst/>
              </a:prstGeom>
              <a:noFill/>
              <a:ln w="9525" cap="flat" cmpd="sng">
                <a:solidFill>
                  <a:schemeClr val="tx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latin typeface="Times New Roman" panose="02020603050405020304" pitchFamily="18" charset="0"/>
                  </a:rPr>
                  <a:t>       G</a:t>
                </a:r>
                <a:endParaRPr lang="en-US" altLang="zh-CN" sz="2000" dirty="0">
                  <a:latin typeface="Times New Roman" panose="02020603050405020304" pitchFamily="18" charset="0"/>
                </a:endParaRPr>
              </a:p>
            </p:txBody>
          </p:sp>
          <p:sp>
            <p:nvSpPr>
              <p:cNvPr id="155692" name="Line 29"/>
              <p:cNvSpPr/>
              <p:nvPr/>
            </p:nvSpPr>
            <p:spPr>
              <a:xfrm>
                <a:off x="234" y="0"/>
                <a:ext cx="0" cy="256"/>
              </a:xfrm>
              <a:prstGeom prst="line">
                <a:avLst/>
              </a:prstGeom>
              <a:ln w="9525" cap="flat" cmpd="sng">
                <a:solidFill>
                  <a:schemeClr val="tx1"/>
                </a:solidFill>
                <a:prstDash val="solid"/>
                <a:headEnd type="none" w="med" len="med"/>
                <a:tailEnd type="none" w="med" len="med"/>
              </a:ln>
            </p:spPr>
          </p:sp>
          <p:sp>
            <p:nvSpPr>
              <p:cNvPr id="155693" name="Line 30"/>
              <p:cNvSpPr/>
              <p:nvPr/>
            </p:nvSpPr>
            <p:spPr>
              <a:xfrm>
                <a:off x="512" y="0"/>
                <a:ext cx="0" cy="256"/>
              </a:xfrm>
              <a:prstGeom prst="line">
                <a:avLst/>
              </a:prstGeom>
              <a:ln w="9525" cap="flat" cmpd="sng">
                <a:solidFill>
                  <a:schemeClr val="tx1"/>
                </a:solidFill>
                <a:prstDash val="solid"/>
                <a:headEnd type="none" w="med" len="med"/>
                <a:tailEnd type="none" w="med" len="med"/>
              </a:ln>
            </p:spPr>
          </p:sp>
        </p:grpSp>
      </p:grpSp>
      <p:sp>
        <p:nvSpPr>
          <p:cNvPr id="145440" name="Line 31"/>
          <p:cNvSpPr/>
          <p:nvPr/>
        </p:nvSpPr>
        <p:spPr>
          <a:xfrm flipH="1">
            <a:off x="5968365" y="2401888"/>
            <a:ext cx="228600" cy="369887"/>
          </a:xfrm>
          <a:prstGeom prst="line">
            <a:avLst/>
          </a:prstGeom>
          <a:ln w="9525" cap="flat" cmpd="sng">
            <a:solidFill>
              <a:srgbClr val="0000FF"/>
            </a:solidFill>
            <a:prstDash val="solid"/>
            <a:headEnd type="none" w="med" len="med"/>
            <a:tailEnd type="triangle" w="med" len="med"/>
          </a:ln>
        </p:spPr>
      </p:sp>
      <p:sp>
        <p:nvSpPr>
          <p:cNvPr id="145441" name="Line 32"/>
          <p:cNvSpPr/>
          <p:nvPr/>
        </p:nvSpPr>
        <p:spPr>
          <a:xfrm flipH="1">
            <a:off x="5333365" y="3089275"/>
            <a:ext cx="176213" cy="476250"/>
          </a:xfrm>
          <a:prstGeom prst="line">
            <a:avLst/>
          </a:prstGeom>
          <a:ln w="9525" cap="flat" cmpd="sng">
            <a:solidFill>
              <a:srgbClr val="0000FF"/>
            </a:solidFill>
            <a:prstDash val="solid"/>
            <a:headEnd type="none" w="med" len="med"/>
            <a:tailEnd type="triangle" w="med" len="med"/>
          </a:ln>
        </p:spPr>
      </p:sp>
      <p:sp>
        <p:nvSpPr>
          <p:cNvPr id="145442" name="Line 33"/>
          <p:cNvSpPr/>
          <p:nvPr/>
        </p:nvSpPr>
        <p:spPr>
          <a:xfrm>
            <a:off x="6392228" y="3036888"/>
            <a:ext cx="511175" cy="528637"/>
          </a:xfrm>
          <a:prstGeom prst="line">
            <a:avLst/>
          </a:prstGeom>
          <a:ln w="9525" cap="flat" cmpd="sng">
            <a:solidFill>
              <a:srgbClr val="0000FF"/>
            </a:solidFill>
            <a:prstDash val="solid"/>
            <a:headEnd type="none" w="med" len="med"/>
            <a:tailEnd type="triangle" w="med" len="med"/>
          </a:ln>
        </p:spPr>
      </p:sp>
      <p:sp>
        <p:nvSpPr>
          <p:cNvPr id="145443" name="Line 34"/>
          <p:cNvSpPr/>
          <p:nvPr/>
        </p:nvSpPr>
        <p:spPr>
          <a:xfrm flipH="1">
            <a:off x="6285865" y="3795713"/>
            <a:ext cx="282575" cy="563562"/>
          </a:xfrm>
          <a:prstGeom prst="line">
            <a:avLst/>
          </a:prstGeom>
          <a:ln w="9525" cap="flat" cmpd="sng">
            <a:solidFill>
              <a:srgbClr val="0000FF"/>
            </a:solidFill>
            <a:prstDash val="solid"/>
            <a:headEnd type="none" w="med" len="med"/>
            <a:tailEnd type="triangle" w="med" len="med"/>
          </a:ln>
        </p:spPr>
      </p:sp>
      <p:sp>
        <p:nvSpPr>
          <p:cNvPr id="145444" name="Line 35"/>
          <p:cNvSpPr/>
          <p:nvPr/>
        </p:nvSpPr>
        <p:spPr>
          <a:xfrm>
            <a:off x="7397115" y="3795713"/>
            <a:ext cx="317500" cy="563562"/>
          </a:xfrm>
          <a:prstGeom prst="line">
            <a:avLst/>
          </a:prstGeom>
          <a:ln w="9525" cap="flat" cmpd="sng">
            <a:solidFill>
              <a:srgbClr val="0000FF"/>
            </a:solidFill>
            <a:prstDash val="solid"/>
            <a:headEnd type="none" w="med" len="med"/>
            <a:tailEnd type="triangle" w="med" len="med"/>
          </a:ln>
        </p:spPr>
      </p:sp>
      <p:sp>
        <p:nvSpPr>
          <p:cNvPr id="145445" name="Line 36"/>
          <p:cNvSpPr/>
          <p:nvPr/>
        </p:nvSpPr>
        <p:spPr>
          <a:xfrm>
            <a:off x="6655753" y="4676775"/>
            <a:ext cx="317500" cy="458788"/>
          </a:xfrm>
          <a:prstGeom prst="line">
            <a:avLst/>
          </a:prstGeom>
          <a:ln w="9525" cap="flat" cmpd="sng">
            <a:solidFill>
              <a:srgbClr val="0000FF"/>
            </a:solidFill>
            <a:prstDash val="solid"/>
            <a:headEnd type="none" w="med" len="med"/>
            <a:tailEnd type="triangle" w="med" len="med"/>
          </a:ln>
        </p:spPr>
      </p:sp>
      <p:grpSp>
        <p:nvGrpSpPr>
          <p:cNvPr id="10" name="Group 38"/>
          <p:cNvGrpSpPr/>
          <p:nvPr/>
        </p:nvGrpSpPr>
        <p:grpSpPr>
          <a:xfrm>
            <a:off x="6303328" y="1416050"/>
            <a:ext cx="334962" cy="704850"/>
            <a:chOff x="0" y="0"/>
            <a:chExt cx="211" cy="444"/>
          </a:xfrm>
        </p:grpSpPr>
        <p:sp>
          <p:nvSpPr>
            <p:cNvPr id="155682" name="Freeform 38"/>
            <p:cNvSpPr/>
            <p:nvPr/>
          </p:nvSpPr>
          <p:spPr>
            <a:xfrm>
              <a:off x="0" y="0"/>
              <a:ext cx="72" cy="222"/>
            </a:xfrm>
            <a:custGeom>
              <a:avLst/>
              <a:gdLst>
                <a:gd name="txL" fmla="*/ 0 w 94"/>
                <a:gd name="txT" fmla="*/ 0 h 233"/>
                <a:gd name="txR" fmla="*/ 94 w 94"/>
                <a:gd name="txB" fmla="*/ 233 h 233"/>
              </a:gdLst>
              <a:ahLst/>
              <a:cxnLst>
                <a:cxn ang="0">
                  <a:pos x="2" y="0"/>
                </a:cxn>
                <a:cxn ang="0">
                  <a:pos x="2" y="40"/>
                </a:cxn>
                <a:cxn ang="0">
                  <a:pos x="0" y="85"/>
                </a:cxn>
              </a:cxnLst>
              <a:rect l="txL" t="txT" r="txR" b="txB"/>
              <a:pathLst>
                <a:path w="94" h="233">
                  <a:moveTo>
                    <a:pt x="33" y="0"/>
                  </a:moveTo>
                  <a:cubicBezTo>
                    <a:pt x="63" y="36"/>
                    <a:pt x="94" y="72"/>
                    <a:pt x="89" y="111"/>
                  </a:cubicBezTo>
                  <a:cubicBezTo>
                    <a:pt x="84" y="150"/>
                    <a:pt x="19" y="218"/>
                    <a:pt x="0" y="233"/>
                  </a:cubicBezTo>
                </a:path>
              </a:pathLst>
            </a:custGeom>
            <a:noFill/>
            <a:ln w="9525" cap="flat" cmpd="sng">
              <a:solidFill>
                <a:srgbClr val="0000FF">
                  <a:alpha val="100000"/>
                </a:srgbClr>
              </a:solidFill>
              <a:prstDash val="solid"/>
              <a:bevel/>
              <a:headEnd type="none" w="med" len="med"/>
              <a:tailEnd type="none" w="med" len="med"/>
            </a:ln>
          </p:spPr>
          <p:txBody>
            <a:bodyPr/>
            <a:p>
              <a:endParaRPr lang="zh-CN" altLang="en-US"/>
            </a:p>
          </p:txBody>
        </p:sp>
        <p:sp>
          <p:nvSpPr>
            <p:cNvPr id="155683" name="Line 39"/>
            <p:cNvSpPr/>
            <p:nvPr/>
          </p:nvSpPr>
          <p:spPr>
            <a:xfrm>
              <a:off x="11" y="222"/>
              <a:ext cx="200" cy="222"/>
            </a:xfrm>
            <a:prstGeom prst="line">
              <a:avLst/>
            </a:prstGeom>
            <a:ln w="9525" cap="flat" cmpd="sng">
              <a:solidFill>
                <a:srgbClr val="0000FF"/>
              </a:solidFill>
              <a:prstDash val="solid"/>
              <a:headEnd type="none" w="med" len="med"/>
              <a:tailEnd type="triangle" w="med" len="med"/>
            </a:ln>
          </p:spPr>
        </p:sp>
      </p:grpSp>
      <p:sp>
        <p:nvSpPr>
          <p:cNvPr id="145449" name="Text Box 40"/>
          <p:cNvSpPr txBox="1"/>
          <p:nvPr/>
        </p:nvSpPr>
        <p:spPr>
          <a:xfrm>
            <a:off x="6894354" y="2132648"/>
            <a:ext cx="30226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A50021"/>
                </a:solidFill>
                <a:latin typeface="Times New Roman" panose="02020603050405020304" pitchFamily="18" charset="0"/>
              </a:rPr>
              <a:t>^</a:t>
            </a:r>
            <a:endParaRPr lang="en-US" altLang="zh-CN" sz="2000" dirty="0">
              <a:solidFill>
                <a:srgbClr val="A50021"/>
              </a:solidFill>
              <a:latin typeface="Times New Roman" panose="02020603050405020304" pitchFamily="18" charset="0"/>
            </a:endParaRPr>
          </a:p>
        </p:txBody>
      </p:sp>
      <p:sp>
        <p:nvSpPr>
          <p:cNvPr id="145450" name="Text Box 41"/>
          <p:cNvSpPr txBox="1"/>
          <p:nvPr/>
        </p:nvSpPr>
        <p:spPr>
          <a:xfrm>
            <a:off x="4894104" y="3561398"/>
            <a:ext cx="30226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A50021"/>
                </a:solidFill>
                <a:latin typeface="Times New Roman" panose="02020603050405020304" pitchFamily="18" charset="0"/>
              </a:rPr>
              <a:t>^</a:t>
            </a:r>
            <a:endParaRPr lang="en-US" altLang="zh-CN" sz="2000" dirty="0">
              <a:solidFill>
                <a:srgbClr val="A50021"/>
              </a:solidFill>
              <a:latin typeface="Times New Roman" panose="02020603050405020304" pitchFamily="18" charset="0"/>
            </a:endParaRPr>
          </a:p>
        </p:txBody>
      </p:sp>
      <p:sp>
        <p:nvSpPr>
          <p:cNvPr id="145451" name="Text Box 42"/>
          <p:cNvSpPr txBox="1"/>
          <p:nvPr/>
        </p:nvSpPr>
        <p:spPr>
          <a:xfrm>
            <a:off x="5751354" y="3561398"/>
            <a:ext cx="30226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A50021"/>
                </a:solidFill>
                <a:latin typeface="Times New Roman" panose="02020603050405020304" pitchFamily="18" charset="0"/>
              </a:rPr>
              <a:t>^</a:t>
            </a:r>
            <a:endParaRPr lang="en-US" altLang="zh-CN" sz="2000" dirty="0">
              <a:solidFill>
                <a:srgbClr val="A50021"/>
              </a:solidFill>
              <a:latin typeface="Times New Roman" panose="02020603050405020304" pitchFamily="18" charset="0"/>
            </a:endParaRPr>
          </a:p>
        </p:txBody>
      </p:sp>
      <p:sp>
        <p:nvSpPr>
          <p:cNvPr id="145452" name="Text Box 43"/>
          <p:cNvSpPr txBox="1"/>
          <p:nvPr/>
        </p:nvSpPr>
        <p:spPr>
          <a:xfrm>
            <a:off x="5732304" y="4380548"/>
            <a:ext cx="30226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A50021"/>
                </a:solidFill>
                <a:latin typeface="Times New Roman" panose="02020603050405020304" pitchFamily="18" charset="0"/>
              </a:rPr>
              <a:t>^</a:t>
            </a:r>
            <a:endParaRPr lang="en-US" altLang="zh-CN" sz="2000" dirty="0">
              <a:solidFill>
                <a:srgbClr val="A50021"/>
              </a:solidFill>
              <a:latin typeface="Times New Roman" panose="02020603050405020304" pitchFamily="18" charset="0"/>
            </a:endParaRPr>
          </a:p>
        </p:txBody>
      </p:sp>
      <p:sp>
        <p:nvSpPr>
          <p:cNvPr id="145453" name="Text Box 44"/>
          <p:cNvSpPr txBox="1"/>
          <p:nvPr/>
        </p:nvSpPr>
        <p:spPr>
          <a:xfrm>
            <a:off x="7199154" y="4361498"/>
            <a:ext cx="30226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A50021"/>
                </a:solidFill>
                <a:latin typeface="Times New Roman" panose="02020603050405020304" pitchFamily="18" charset="0"/>
              </a:rPr>
              <a:t>^</a:t>
            </a:r>
            <a:endParaRPr lang="en-US" altLang="zh-CN" sz="2000" dirty="0">
              <a:solidFill>
                <a:srgbClr val="A50021"/>
              </a:solidFill>
              <a:latin typeface="Times New Roman" panose="02020603050405020304" pitchFamily="18" charset="0"/>
            </a:endParaRPr>
          </a:p>
        </p:txBody>
      </p:sp>
      <p:sp>
        <p:nvSpPr>
          <p:cNvPr id="145454" name="Text Box 45"/>
          <p:cNvSpPr txBox="1"/>
          <p:nvPr/>
        </p:nvSpPr>
        <p:spPr>
          <a:xfrm>
            <a:off x="8037354" y="4361498"/>
            <a:ext cx="30226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A50021"/>
                </a:solidFill>
                <a:latin typeface="Times New Roman" panose="02020603050405020304" pitchFamily="18" charset="0"/>
              </a:rPr>
              <a:t>^</a:t>
            </a:r>
            <a:endParaRPr lang="en-US" altLang="zh-CN" sz="2000" dirty="0">
              <a:solidFill>
                <a:srgbClr val="A50021"/>
              </a:solidFill>
              <a:latin typeface="Times New Roman" panose="02020603050405020304" pitchFamily="18" charset="0"/>
            </a:endParaRPr>
          </a:p>
        </p:txBody>
      </p:sp>
      <p:sp>
        <p:nvSpPr>
          <p:cNvPr id="145455" name="Text Box 46"/>
          <p:cNvSpPr txBox="1"/>
          <p:nvPr/>
        </p:nvSpPr>
        <p:spPr>
          <a:xfrm>
            <a:off x="6456204" y="5161598"/>
            <a:ext cx="30226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A50021"/>
                </a:solidFill>
                <a:latin typeface="Times New Roman" panose="02020603050405020304" pitchFamily="18" charset="0"/>
              </a:rPr>
              <a:t>^</a:t>
            </a:r>
            <a:endParaRPr lang="en-US" altLang="zh-CN" sz="2000" dirty="0">
              <a:solidFill>
                <a:srgbClr val="A50021"/>
              </a:solidFill>
              <a:latin typeface="Times New Roman" panose="02020603050405020304" pitchFamily="18" charset="0"/>
            </a:endParaRPr>
          </a:p>
        </p:txBody>
      </p:sp>
      <p:sp>
        <p:nvSpPr>
          <p:cNvPr id="145456" name="Text Box 47"/>
          <p:cNvSpPr txBox="1"/>
          <p:nvPr/>
        </p:nvSpPr>
        <p:spPr>
          <a:xfrm>
            <a:off x="7294404" y="5142548"/>
            <a:ext cx="30226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A50021"/>
                </a:solidFill>
                <a:latin typeface="Times New Roman" panose="02020603050405020304" pitchFamily="18" charset="0"/>
              </a:rPr>
              <a:t>^</a:t>
            </a:r>
            <a:endParaRPr lang="en-US" altLang="zh-CN" sz="2000" dirty="0">
              <a:solidFill>
                <a:srgbClr val="A50021"/>
              </a:solidFill>
              <a:latin typeface="Times New Roman" panose="02020603050405020304" pitchFamily="18" charset="0"/>
            </a:endParaRPr>
          </a:p>
        </p:txBody>
      </p:sp>
      <p:grpSp>
        <p:nvGrpSpPr>
          <p:cNvPr id="11" name="Group 49"/>
          <p:cNvGrpSpPr/>
          <p:nvPr/>
        </p:nvGrpSpPr>
        <p:grpSpPr>
          <a:xfrm>
            <a:off x="2504440" y="2117725"/>
            <a:ext cx="1622425" cy="2654300"/>
            <a:chOff x="0" y="0"/>
            <a:chExt cx="1022" cy="1672"/>
          </a:xfrm>
        </p:grpSpPr>
        <p:sp>
          <p:nvSpPr>
            <p:cNvPr id="155669" name="Oval 49"/>
            <p:cNvSpPr/>
            <p:nvPr/>
          </p:nvSpPr>
          <p:spPr>
            <a:xfrm>
              <a:off x="519" y="0"/>
              <a:ext cx="255" cy="224"/>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55670" name="Oval 50"/>
            <p:cNvSpPr/>
            <p:nvPr/>
          </p:nvSpPr>
          <p:spPr>
            <a:xfrm>
              <a:off x="271" y="352"/>
              <a:ext cx="255" cy="224"/>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55671" name="Oval 51"/>
            <p:cNvSpPr/>
            <p:nvPr/>
          </p:nvSpPr>
          <p:spPr>
            <a:xfrm>
              <a:off x="0" y="714"/>
              <a:ext cx="255" cy="224"/>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155672" name="Oval 52"/>
            <p:cNvSpPr/>
            <p:nvPr/>
          </p:nvSpPr>
          <p:spPr>
            <a:xfrm>
              <a:off x="512" y="714"/>
              <a:ext cx="255" cy="224"/>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55673" name="Oval 53"/>
            <p:cNvSpPr/>
            <p:nvPr/>
          </p:nvSpPr>
          <p:spPr>
            <a:xfrm>
              <a:off x="312" y="1036"/>
              <a:ext cx="255" cy="235"/>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155674" name="Oval 54"/>
            <p:cNvSpPr/>
            <p:nvPr/>
          </p:nvSpPr>
          <p:spPr>
            <a:xfrm>
              <a:off x="767" y="1036"/>
              <a:ext cx="255" cy="224"/>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155675" name="Oval 55"/>
            <p:cNvSpPr/>
            <p:nvPr/>
          </p:nvSpPr>
          <p:spPr>
            <a:xfrm>
              <a:off x="522" y="1448"/>
              <a:ext cx="255" cy="224"/>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155676" name="Line 56"/>
            <p:cNvSpPr/>
            <p:nvPr/>
          </p:nvSpPr>
          <p:spPr>
            <a:xfrm flipH="1">
              <a:off x="453" y="185"/>
              <a:ext cx="111" cy="190"/>
            </a:xfrm>
            <a:prstGeom prst="line">
              <a:avLst/>
            </a:prstGeom>
            <a:ln w="9525" cap="flat" cmpd="sng">
              <a:solidFill>
                <a:schemeClr val="tx1"/>
              </a:solidFill>
              <a:prstDash val="solid"/>
              <a:headEnd type="none" w="med" len="med"/>
              <a:tailEnd type="none" w="med" len="med"/>
            </a:ln>
          </p:spPr>
        </p:sp>
        <p:sp>
          <p:nvSpPr>
            <p:cNvPr id="155677" name="Line 57"/>
            <p:cNvSpPr/>
            <p:nvPr/>
          </p:nvSpPr>
          <p:spPr>
            <a:xfrm flipH="1">
              <a:off x="208" y="551"/>
              <a:ext cx="122" cy="189"/>
            </a:xfrm>
            <a:prstGeom prst="line">
              <a:avLst/>
            </a:prstGeom>
            <a:ln w="9525" cap="flat" cmpd="sng">
              <a:solidFill>
                <a:schemeClr val="tx1"/>
              </a:solidFill>
              <a:prstDash val="solid"/>
              <a:headEnd type="none" w="med" len="med"/>
              <a:tailEnd type="none" w="med" len="med"/>
            </a:ln>
          </p:spPr>
        </p:sp>
        <p:sp>
          <p:nvSpPr>
            <p:cNvPr id="155678" name="Line 58"/>
            <p:cNvSpPr/>
            <p:nvPr/>
          </p:nvSpPr>
          <p:spPr>
            <a:xfrm>
              <a:off x="486" y="551"/>
              <a:ext cx="133" cy="189"/>
            </a:xfrm>
            <a:prstGeom prst="line">
              <a:avLst/>
            </a:prstGeom>
            <a:ln w="9525" cap="flat" cmpd="sng">
              <a:solidFill>
                <a:schemeClr val="tx1"/>
              </a:solidFill>
              <a:prstDash val="solid"/>
              <a:headEnd type="none" w="med" len="med"/>
              <a:tailEnd type="none" w="med" len="med"/>
            </a:ln>
          </p:spPr>
        </p:sp>
        <p:sp>
          <p:nvSpPr>
            <p:cNvPr id="155679" name="Line 59"/>
            <p:cNvSpPr/>
            <p:nvPr/>
          </p:nvSpPr>
          <p:spPr>
            <a:xfrm flipH="1">
              <a:off x="508" y="940"/>
              <a:ext cx="78" cy="145"/>
            </a:xfrm>
            <a:prstGeom prst="line">
              <a:avLst/>
            </a:prstGeom>
            <a:ln w="9525" cap="flat" cmpd="sng">
              <a:solidFill>
                <a:schemeClr val="tx1"/>
              </a:solidFill>
              <a:prstDash val="solid"/>
              <a:headEnd type="none" w="med" len="med"/>
              <a:tailEnd type="none" w="med" len="med"/>
            </a:ln>
          </p:spPr>
        </p:sp>
        <p:sp>
          <p:nvSpPr>
            <p:cNvPr id="155680" name="Line 60"/>
            <p:cNvSpPr/>
            <p:nvPr/>
          </p:nvSpPr>
          <p:spPr>
            <a:xfrm>
              <a:off x="708" y="918"/>
              <a:ext cx="112" cy="145"/>
            </a:xfrm>
            <a:prstGeom prst="line">
              <a:avLst/>
            </a:prstGeom>
            <a:ln w="9525" cap="flat" cmpd="sng">
              <a:solidFill>
                <a:schemeClr val="tx1"/>
              </a:solidFill>
              <a:prstDash val="solid"/>
              <a:headEnd type="none" w="med" len="med"/>
              <a:tailEnd type="none" w="med" len="med"/>
            </a:ln>
          </p:spPr>
        </p:sp>
        <p:sp>
          <p:nvSpPr>
            <p:cNvPr id="155681" name="Line 61"/>
            <p:cNvSpPr/>
            <p:nvPr/>
          </p:nvSpPr>
          <p:spPr>
            <a:xfrm>
              <a:off x="475" y="1262"/>
              <a:ext cx="133" cy="189"/>
            </a:xfrm>
            <a:prstGeom prst="line">
              <a:avLst/>
            </a:prstGeom>
            <a:ln w="9525" cap="flat" cmpd="sng">
              <a:solidFill>
                <a:schemeClr val="tx1"/>
              </a:solidFill>
              <a:prstDash val="solid"/>
              <a:headEnd type="none" w="med" len="med"/>
              <a:tailEnd type="none" w="med" len="med"/>
            </a:ln>
          </p:spPr>
        </p:sp>
      </p:grpSp>
      <p:sp>
        <p:nvSpPr>
          <p:cNvPr id="155668" name="Rectangle 62"/>
          <p:cNvSpPr>
            <a:spLocks noGrp="1"/>
          </p:cNvSpPr>
          <p:nvPr>
            <p:ph type="title"/>
          </p:nvPr>
        </p:nvSpPr>
        <p:spPr>
          <a:xfrm>
            <a:off x="755015" y="532130"/>
            <a:ext cx="10681335" cy="416560"/>
          </a:xfrm>
        </p:spPr>
        <p:txBody>
          <a:bodyPr vert="horz" wrap="square" lIns="91440" tIns="45720" rIns="91440" bIns="45720" anchor="b"/>
          <a:p>
            <a:pPr eaLnBrk="1" hangingPunct="1"/>
            <a:r>
              <a:rPr lang="zh-CN" altLang="en-US" dirty="0"/>
              <a:t>二叉树</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out)">
                                      <p:cBhvr>
                                        <p:cTn id="12" dur="500"/>
                                        <p:tgtEl>
                                          <p:spTgt spid="1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5440"/>
                                        </p:tgtEl>
                                        <p:attrNameLst>
                                          <p:attrName>style.visibility</p:attrName>
                                        </p:attrNameLst>
                                      </p:cBhvr>
                                      <p:to>
                                        <p:strVal val="visible"/>
                                      </p:to>
                                    </p:set>
                                    <p:animEffect transition="in" filter="box(out)">
                                      <p:cBhvr>
                                        <p:cTn id="17" dur="500"/>
                                        <p:tgtEl>
                                          <p:spTgt spid="145440"/>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5449">
                                            <p:txEl>
                                              <p:charRg st="0" end="2"/>
                                            </p:txEl>
                                          </p:spTgt>
                                        </p:tgtEl>
                                        <p:attrNameLst>
                                          <p:attrName>style.visibility</p:attrName>
                                        </p:attrNameLst>
                                      </p:cBhvr>
                                      <p:to>
                                        <p:strVal val="visible"/>
                                      </p:to>
                                    </p:set>
                                    <p:animEffect transition="in" filter="box(out)">
                                      <p:cBhvr>
                                        <p:cTn id="22" dur="500"/>
                                        <p:tgtEl>
                                          <p:spTgt spid="145449">
                                            <p:txEl>
                                              <p:charRg st="0"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45441"/>
                                        </p:tgtEl>
                                        <p:attrNameLst>
                                          <p:attrName>style.visibility</p:attrName>
                                        </p:attrNameLst>
                                      </p:cBhvr>
                                      <p:to>
                                        <p:strVal val="visible"/>
                                      </p:to>
                                    </p:set>
                                    <p:animEffect transition="in" filter="box(out)">
                                      <p:cBhvr>
                                        <p:cTn id="27" dur="500"/>
                                        <p:tgtEl>
                                          <p:spTgt spid="145441"/>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45442"/>
                                        </p:tgtEl>
                                        <p:attrNameLst>
                                          <p:attrName>style.visibility</p:attrName>
                                        </p:attrNameLst>
                                      </p:cBhvr>
                                      <p:to>
                                        <p:strVal val="visible"/>
                                      </p:to>
                                    </p:set>
                                    <p:animEffect transition="in" filter="box(out)">
                                      <p:cBhvr>
                                        <p:cTn id="32" dur="500"/>
                                        <p:tgtEl>
                                          <p:spTgt spid="145442"/>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5450">
                                            <p:txEl>
                                              <p:charRg st="0" end="2"/>
                                            </p:txEl>
                                          </p:spTgt>
                                        </p:tgtEl>
                                        <p:attrNameLst>
                                          <p:attrName>style.visibility</p:attrName>
                                        </p:attrNameLst>
                                      </p:cBhvr>
                                      <p:to>
                                        <p:strVal val="visible"/>
                                      </p:to>
                                    </p:set>
                                    <p:animEffect transition="in" filter="box(out)">
                                      <p:cBhvr>
                                        <p:cTn id="37" dur="500"/>
                                        <p:tgtEl>
                                          <p:spTgt spid="145450">
                                            <p:txEl>
                                              <p:charRg st="0" end="2"/>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5451">
                                            <p:txEl>
                                              <p:charRg st="0" end="2"/>
                                            </p:txEl>
                                          </p:spTgt>
                                        </p:tgtEl>
                                        <p:attrNameLst>
                                          <p:attrName>style.visibility</p:attrName>
                                        </p:attrNameLst>
                                      </p:cBhvr>
                                      <p:to>
                                        <p:strVal val="visible"/>
                                      </p:to>
                                    </p:set>
                                    <p:animEffect transition="in" filter="box(out)">
                                      <p:cBhvr>
                                        <p:cTn id="42" dur="500"/>
                                        <p:tgtEl>
                                          <p:spTgt spid="145451">
                                            <p:txEl>
                                              <p:charRg st="0" end="2"/>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45443"/>
                                        </p:tgtEl>
                                        <p:attrNameLst>
                                          <p:attrName>style.visibility</p:attrName>
                                        </p:attrNameLst>
                                      </p:cBhvr>
                                      <p:to>
                                        <p:strVal val="visible"/>
                                      </p:to>
                                    </p:set>
                                    <p:animEffect transition="in" filter="box(out)">
                                      <p:cBhvr>
                                        <p:cTn id="47" dur="500"/>
                                        <p:tgtEl>
                                          <p:spTgt spid="145443"/>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45444"/>
                                        </p:tgtEl>
                                        <p:attrNameLst>
                                          <p:attrName>style.visibility</p:attrName>
                                        </p:attrNameLst>
                                      </p:cBhvr>
                                      <p:to>
                                        <p:strVal val="visible"/>
                                      </p:to>
                                    </p:set>
                                    <p:animEffect transition="in" filter="box(out)">
                                      <p:cBhvr>
                                        <p:cTn id="52" dur="500"/>
                                        <p:tgtEl>
                                          <p:spTgt spid="145444"/>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45452">
                                            <p:txEl>
                                              <p:charRg st="0" end="2"/>
                                            </p:txEl>
                                          </p:spTgt>
                                        </p:tgtEl>
                                        <p:attrNameLst>
                                          <p:attrName>style.visibility</p:attrName>
                                        </p:attrNameLst>
                                      </p:cBhvr>
                                      <p:to>
                                        <p:strVal val="visible"/>
                                      </p:to>
                                    </p:set>
                                    <p:animEffect transition="in" filter="box(out)">
                                      <p:cBhvr>
                                        <p:cTn id="57" dur="500"/>
                                        <p:tgtEl>
                                          <p:spTgt spid="145452">
                                            <p:txEl>
                                              <p:charRg st="0" end="2"/>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45445"/>
                                        </p:tgtEl>
                                        <p:attrNameLst>
                                          <p:attrName>style.visibility</p:attrName>
                                        </p:attrNameLst>
                                      </p:cBhvr>
                                      <p:to>
                                        <p:strVal val="visible"/>
                                      </p:to>
                                    </p:set>
                                    <p:animEffect transition="in" filter="box(out)">
                                      <p:cBhvr>
                                        <p:cTn id="62" dur="500"/>
                                        <p:tgtEl>
                                          <p:spTgt spid="145445"/>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45453">
                                            <p:txEl>
                                              <p:charRg st="0" end="2"/>
                                            </p:txEl>
                                          </p:spTgt>
                                        </p:tgtEl>
                                        <p:attrNameLst>
                                          <p:attrName>style.visibility</p:attrName>
                                        </p:attrNameLst>
                                      </p:cBhvr>
                                      <p:to>
                                        <p:strVal val="visible"/>
                                      </p:to>
                                    </p:set>
                                    <p:animEffect transition="in" filter="box(out)">
                                      <p:cBhvr>
                                        <p:cTn id="67" dur="500"/>
                                        <p:tgtEl>
                                          <p:spTgt spid="145453">
                                            <p:txEl>
                                              <p:charRg st="0" end="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45454">
                                            <p:txEl>
                                              <p:charRg st="0" end="2"/>
                                            </p:txEl>
                                          </p:spTgt>
                                        </p:tgtEl>
                                        <p:attrNameLst>
                                          <p:attrName>style.visibility</p:attrName>
                                        </p:attrNameLst>
                                      </p:cBhvr>
                                      <p:to>
                                        <p:strVal val="visible"/>
                                      </p:to>
                                    </p:set>
                                    <p:animEffect transition="in" filter="box(out)">
                                      <p:cBhvr>
                                        <p:cTn id="72" dur="500"/>
                                        <p:tgtEl>
                                          <p:spTgt spid="145454">
                                            <p:txEl>
                                              <p:charRg st="0" end="2"/>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45455">
                                            <p:txEl>
                                              <p:charRg st="0" end="2"/>
                                            </p:txEl>
                                          </p:spTgt>
                                        </p:tgtEl>
                                        <p:attrNameLst>
                                          <p:attrName>style.visibility</p:attrName>
                                        </p:attrNameLst>
                                      </p:cBhvr>
                                      <p:to>
                                        <p:strVal val="visible"/>
                                      </p:to>
                                    </p:set>
                                    <p:animEffect transition="in" filter="box(out)">
                                      <p:cBhvr>
                                        <p:cTn id="77" dur="500"/>
                                        <p:tgtEl>
                                          <p:spTgt spid="145455">
                                            <p:txEl>
                                              <p:charRg st="0" end="2"/>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45456">
                                            <p:txEl>
                                              <p:charRg st="0" end="2"/>
                                            </p:txEl>
                                          </p:spTgt>
                                        </p:tgtEl>
                                        <p:attrNameLst>
                                          <p:attrName>style.visibility</p:attrName>
                                        </p:attrNameLst>
                                      </p:cBhvr>
                                      <p:to>
                                        <p:strVal val="visible"/>
                                      </p:to>
                                    </p:set>
                                    <p:animEffect transition="in" filter="box(out)">
                                      <p:cBhvr>
                                        <p:cTn id="82" dur="500"/>
                                        <p:tgtEl>
                                          <p:spTgt spid="145456">
                                            <p:txEl>
                                              <p:charRg st="0" end="2"/>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0-#ppt_w/2"/>
                                          </p:val>
                                        </p:tav>
                                        <p:tav tm="100000">
                                          <p:val>
                                            <p:strVal val="#ppt_x"/>
                                          </p:val>
                                        </p:tav>
                                      </p:tavLst>
                                    </p:anim>
                                    <p:anim calcmode="lin" valueType="num">
                                      <p:cBhvr additive="base">
                                        <p:cTn id="88"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49" grpId="0" build="p"/>
      <p:bldP spid="145450" grpId="0" build="p"/>
      <p:bldP spid="145451" grpId="0" build="p"/>
      <p:bldP spid="145452" grpId="0" build="p"/>
      <p:bldP spid="145453" grpId="0" build="p"/>
      <p:bldP spid="145454" grpId="0" build="p"/>
      <p:bldP spid="145455" grpId="0" build="p"/>
      <p:bldP spid="14545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3" name="Rectangle 2"/>
          <p:cNvSpPr>
            <a:spLocks noGrp="1"/>
          </p:cNvSpPr>
          <p:nvPr>
            <p:ph type="title"/>
          </p:nvPr>
        </p:nvSpPr>
        <p:spPr>
          <a:xfrm>
            <a:off x="755015" y="544830"/>
            <a:ext cx="10681335" cy="416560"/>
          </a:xfrm>
        </p:spPr>
        <p:txBody>
          <a:bodyPr vert="horz" wrap="square" lIns="91440" tIns="45720" rIns="91440" bIns="45720" anchor="b"/>
          <a:p>
            <a:pPr eaLnBrk="1" hangingPunct="1"/>
            <a:r>
              <a:rPr lang="zh-CN" altLang="en-US" dirty="0"/>
              <a:t>二叉树的遍历</a:t>
            </a:r>
            <a:endParaRPr lang="zh-CN" altLang="en-US" dirty="0"/>
          </a:p>
        </p:txBody>
      </p:sp>
      <p:sp>
        <p:nvSpPr>
          <p:cNvPr id="158724" name="Rectangle 3"/>
          <p:cNvSpPr>
            <a:spLocks noGrp="1"/>
          </p:cNvSpPr>
          <p:nvPr>
            <p:ph idx="1"/>
          </p:nvPr>
        </p:nvSpPr>
        <p:spPr/>
        <p:txBody>
          <a:bodyPr vert="horz" wrap="square" lIns="91440" tIns="45720" rIns="91440" bIns="45720" anchor="t"/>
          <a:p>
            <a:pPr eaLnBrk="1" hangingPunct="1">
              <a:lnSpc>
                <a:spcPct val="200000"/>
              </a:lnSpc>
            </a:pPr>
            <a:r>
              <a:rPr lang="zh-CN" altLang="en-US" sz="2000" dirty="0"/>
              <a:t>由于二叉树的递归性质，遍历算法也是递归的。三种基本的遍历算法如下 ：</a:t>
            </a:r>
            <a:endParaRPr lang="zh-CN" altLang="en-US" sz="2000" dirty="0"/>
          </a:p>
          <a:p>
            <a:pPr lvl="1" eaLnBrk="1" hangingPunct="1">
              <a:lnSpc>
                <a:spcPct val="200000"/>
              </a:lnSpc>
            </a:pPr>
            <a:r>
              <a:rPr lang="zh-CN" altLang="en-US" sz="2000" dirty="0"/>
              <a:t>先访问树根，再访问左子树，最后访问右子树；</a:t>
            </a:r>
            <a:endParaRPr lang="zh-CN" altLang="en-US" sz="2000" dirty="0"/>
          </a:p>
          <a:p>
            <a:pPr lvl="1" eaLnBrk="1" hangingPunct="1">
              <a:lnSpc>
                <a:spcPct val="200000"/>
              </a:lnSpc>
            </a:pPr>
            <a:r>
              <a:rPr lang="zh-CN" altLang="en-US" sz="2000" dirty="0"/>
              <a:t>先访问左子树，再访问树根，最后访问右子树；</a:t>
            </a:r>
            <a:endParaRPr lang="zh-CN" altLang="en-US" sz="2000" dirty="0"/>
          </a:p>
          <a:p>
            <a:pPr lvl="1" eaLnBrk="1" hangingPunct="1">
              <a:lnSpc>
                <a:spcPct val="200000"/>
              </a:lnSpc>
            </a:pPr>
            <a:r>
              <a:rPr lang="zh-CN" altLang="en-US" sz="2000" dirty="0"/>
              <a:t>先访问左子树，再访问右子树，最后访问树根；</a:t>
            </a:r>
            <a:endParaRPr lang="zh-CN" altLang="en-US" sz="2000" dirty="0"/>
          </a:p>
          <a:p>
            <a:pPr lvl="2" eaLnBrk="1" hangingPunct="1">
              <a:lnSpc>
                <a:spcPct val="200000"/>
              </a:lnSpc>
              <a:buNone/>
            </a:pPr>
            <a:endParaRPr lang="en-US" altLang="zh-CN" sz="20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二叉树的遍历</a:t>
            </a:r>
            <a:endParaRPr lang="zh-CN" altLang="en-US"/>
          </a:p>
        </p:txBody>
      </p:sp>
      <p:sp>
        <p:nvSpPr>
          <p:cNvPr id="3" name="内容占位符 2"/>
          <p:cNvSpPr>
            <a:spLocks noGrp="1"/>
          </p:cNvSpPr>
          <p:nvPr>
            <p:ph idx="1"/>
          </p:nvPr>
        </p:nvSpPr>
        <p:spPr/>
        <p:txBody>
          <a:bodyPr/>
          <a:p>
            <a:endParaRPr lang="zh-CN" altLang="en-US"/>
          </a:p>
        </p:txBody>
      </p:sp>
      <p:grpSp>
        <p:nvGrpSpPr>
          <p:cNvPr id="159747" name="Group 3"/>
          <p:cNvGrpSpPr/>
          <p:nvPr/>
        </p:nvGrpSpPr>
        <p:grpSpPr>
          <a:xfrm>
            <a:off x="2155825" y="1687513"/>
            <a:ext cx="3657600" cy="4343400"/>
            <a:chOff x="0" y="0"/>
            <a:chExt cx="2304" cy="2736"/>
          </a:xfrm>
        </p:grpSpPr>
        <p:sp>
          <p:nvSpPr>
            <p:cNvPr id="159816" name="Oval 3"/>
            <p:cNvSpPr/>
            <p:nvPr/>
          </p:nvSpPr>
          <p:spPr>
            <a:xfrm>
              <a:off x="768" y="0"/>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FF0000"/>
                  </a:solidFill>
                  <a:latin typeface="Times New Roman" panose="02020603050405020304" pitchFamily="18" charset="0"/>
                </a:rPr>
                <a:t>A</a:t>
              </a:r>
              <a:endParaRPr lang="en-US" altLang="zh-CN" sz="2800" dirty="0">
                <a:latin typeface="Times New Roman" panose="02020603050405020304" pitchFamily="18" charset="0"/>
              </a:endParaRPr>
            </a:p>
          </p:txBody>
        </p:sp>
        <p:sp>
          <p:nvSpPr>
            <p:cNvPr id="159817" name="Oval 4"/>
            <p:cNvSpPr/>
            <p:nvPr/>
          </p:nvSpPr>
          <p:spPr>
            <a:xfrm>
              <a:off x="0" y="576"/>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latin typeface="Times New Roman" panose="02020603050405020304" pitchFamily="18" charset="0"/>
                </a:rPr>
                <a:t>B</a:t>
              </a:r>
              <a:endParaRPr lang="en-US" altLang="zh-CN" sz="2800" dirty="0">
                <a:latin typeface="Times New Roman" panose="02020603050405020304" pitchFamily="18" charset="0"/>
              </a:endParaRPr>
            </a:p>
          </p:txBody>
        </p:sp>
        <p:sp>
          <p:nvSpPr>
            <p:cNvPr id="159818" name="Oval 5"/>
            <p:cNvSpPr/>
            <p:nvPr/>
          </p:nvSpPr>
          <p:spPr>
            <a:xfrm>
              <a:off x="432" y="1152"/>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latin typeface="Times New Roman" panose="02020603050405020304" pitchFamily="18" charset="0"/>
                </a:rPr>
                <a:t>C</a:t>
              </a:r>
              <a:endParaRPr lang="en-US" altLang="zh-CN" sz="2800" dirty="0">
                <a:latin typeface="Times New Roman" panose="02020603050405020304" pitchFamily="18" charset="0"/>
              </a:endParaRPr>
            </a:p>
          </p:txBody>
        </p:sp>
        <p:sp>
          <p:nvSpPr>
            <p:cNvPr id="159819" name="Oval 6"/>
            <p:cNvSpPr/>
            <p:nvPr/>
          </p:nvSpPr>
          <p:spPr>
            <a:xfrm>
              <a:off x="144" y="1776"/>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latin typeface="Times New Roman" panose="02020603050405020304" pitchFamily="18" charset="0"/>
                </a:rPr>
                <a:t>D</a:t>
              </a:r>
              <a:endParaRPr lang="en-US" altLang="zh-CN" sz="2800" dirty="0">
                <a:latin typeface="Times New Roman" panose="02020603050405020304" pitchFamily="18" charset="0"/>
              </a:endParaRPr>
            </a:p>
          </p:txBody>
        </p:sp>
        <p:sp>
          <p:nvSpPr>
            <p:cNvPr id="159820" name="Oval 7"/>
            <p:cNvSpPr/>
            <p:nvPr/>
          </p:nvSpPr>
          <p:spPr>
            <a:xfrm>
              <a:off x="1536" y="576"/>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333399"/>
                  </a:solidFill>
                  <a:latin typeface="Times New Roman" panose="02020603050405020304" pitchFamily="18" charset="0"/>
                </a:rPr>
                <a:t>E</a:t>
              </a:r>
              <a:endParaRPr lang="en-US" altLang="zh-CN" sz="2800" dirty="0">
                <a:latin typeface="Times New Roman" panose="02020603050405020304" pitchFamily="18" charset="0"/>
              </a:endParaRPr>
            </a:p>
          </p:txBody>
        </p:sp>
        <p:sp>
          <p:nvSpPr>
            <p:cNvPr id="159821" name="Oval 8"/>
            <p:cNvSpPr/>
            <p:nvPr/>
          </p:nvSpPr>
          <p:spPr>
            <a:xfrm>
              <a:off x="1968" y="1152"/>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333399"/>
                  </a:solidFill>
                  <a:latin typeface="Times New Roman" panose="02020603050405020304" pitchFamily="18" charset="0"/>
                </a:rPr>
                <a:t>F</a:t>
              </a:r>
              <a:endParaRPr lang="en-US" altLang="zh-CN" sz="2800" dirty="0">
                <a:latin typeface="Times New Roman" panose="02020603050405020304" pitchFamily="18" charset="0"/>
              </a:endParaRPr>
            </a:p>
          </p:txBody>
        </p:sp>
        <p:sp>
          <p:nvSpPr>
            <p:cNvPr id="159822" name="Oval 9"/>
            <p:cNvSpPr/>
            <p:nvPr/>
          </p:nvSpPr>
          <p:spPr>
            <a:xfrm>
              <a:off x="1536" y="1728"/>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333399"/>
                  </a:solidFill>
                  <a:latin typeface="Times New Roman" panose="02020603050405020304" pitchFamily="18" charset="0"/>
                </a:rPr>
                <a:t>G</a:t>
              </a:r>
              <a:endParaRPr lang="en-US" altLang="zh-CN" sz="2800" dirty="0">
                <a:latin typeface="Times New Roman" panose="02020603050405020304" pitchFamily="18" charset="0"/>
              </a:endParaRPr>
            </a:p>
          </p:txBody>
        </p:sp>
        <p:sp>
          <p:nvSpPr>
            <p:cNvPr id="159823" name="Oval 10"/>
            <p:cNvSpPr/>
            <p:nvPr/>
          </p:nvSpPr>
          <p:spPr>
            <a:xfrm>
              <a:off x="1200" y="2352"/>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333399"/>
                  </a:solidFill>
                  <a:latin typeface="Times New Roman" panose="02020603050405020304" pitchFamily="18" charset="0"/>
                </a:rPr>
                <a:t>H</a:t>
              </a:r>
              <a:endParaRPr lang="en-US" altLang="zh-CN" sz="2800" dirty="0">
                <a:latin typeface="Times New Roman" panose="02020603050405020304" pitchFamily="18" charset="0"/>
              </a:endParaRPr>
            </a:p>
          </p:txBody>
        </p:sp>
        <p:sp>
          <p:nvSpPr>
            <p:cNvPr id="159824" name="Oval 11"/>
            <p:cNvSpPr/>
            <p:nvPr/>
          </p:nvSpPr>
          <p:spPr>
            <a:xfrm>
              <a:off x="1872" y="2352"/>
              <a:ext cx="336" cy="384"/>
            </a:xfrm>
            <a:prstGeom prst="ellipse">
              <a:avLst/>
            </a:prstGeom>
            <a:solidFill>
              <a:srgbClr val="FFFFD9"/>
            </a:solidFill>
            <a:ln w="28575" cap="sq" cmpd="sng">
              <a:solidFill>
                <a:schemeClr val="bg2"/>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333399"/>
                  </a:solidFill>
                  <a:latin typeface="Times New Roman" panose="02020603050405020304" pitchFamily="18" charset="0"/>
                </a:rPr>
                <a:t>K</a:t>
              </a:r>
              <a:endParaRPr lang="en-US" altLang="zh-CN" sz="2800" dirty="0">
                <a:latin typeface="Times New Roman" panose="02020603050405020304" pitchFamily="18" charset="0"/>
              </a:endParaRPr>
            </a:p>
          </p:txBody>
        </p:sp>
        <p:sp>
          <p:nvSpPr>
            <p:cNvPr id="159825" name="Line 12"/>
            <p:cNvSpPr/>
            <p:nvPr/>
          </p:nvSpPr>
          <p:spPr>
            <a:xfrm flipH="1">
              <a:off x="192" y="192"/>
              <a:ext cx="576" cy="384"/>
            </a:xfrm>
            <a:prstGeom prst="line">
              <a:avLst/>
            </a:prstGeom>
            <a:ln w="28575" cap="sq" cmpd="sng">
              <a:solidFill>
                <a:schemeClr val="bg2"/>
              </a:solidFill>
              <a:prstDash val="solid"/>
              <a:headEnd type="none" w="med" len="med"/>
              <a:tailEnd type="none" w="med" len="med"/>
            </a:ln>
          </p:spPr>
        </p:sp>
        <p:sp>
          <p:nvSpPr>
            <p:cNvPr id="159826" name="Line 13"/>
            <p:cNvSpPr/>
            <p:nvPr/>
          </p:nvSpPr>
          <p:spPr>
            <a:xfrm>
              <a:off x="336" y="768"/>
              <a:ext cx="240" cy="384"/>
            </a:xfrm>
            <a:prstGeom prst="line">
              <a:avLst/>
            </a:prstGeom>
            <a:ln w="28575" cap="sq" cmpd="sng">
              <a:solidFill>
                <a:schemeClr val="bg2"/>
              </a:solidFill>
              <a:prstDash val="solid"/>
              <a:headEnd type="none" w="med" len="med"/>
              <a:tailEnd type="none" w="med" len="med"/>
            </a:ln>
          </p:spPr>
        </p:sp>
        <p:sp>
          <p:nvSpPr>
            <p:cNvPr id="159827" name="Line 14"/>
            <p:cNvSpPr/>
            <p:nvPr/>
          </p:nvSpPr>
          <p:spPr>
            <a:xfrm flipH="1">
              <a:off x="336" y="1344"/>
              <a:ext cx="96" cy="432"/>
            </a:xfrm>
            <a:prstGeom prst="line">
              <a:avLst/>
            </a:prstGeom>
            <a:ln w="28575" cap="sq" cmpd="sng">
              <a:solidFill>
                <a:schemeClr val="bg2"/>
              </a:solidFill>
              <a:prstDash val="solid"/>
              <a:headEnd type="none" w="med" len="med"/>
              <a:tailEnd type="none" w="med" len="med"/>
            </a:ln>
          </p:spPr>
        </p:sp>
        <p:sp>
          <p:nvSpPr>
            <p:cNvPr id="159828" name="Line 15"/>
            <p:cNvSpPr/>
            <p:nvPr/>
          </p:nvSpPr>
          <p:spPr>
            <a:xfrm>
              <a:off x="1104" y="192"/>
              <a:ext cx="624" cy="384"/>
            </a:xfrm>
            <a:prstGeom prst="line">
              <a:avLst/>
            </a:prstGeom>
            <a:ln w="28575" cap="sq" cmpd="sng">
              <a:solidFill>
                <a:schemeClr val="bg2"/>
              </a:solidFill>
              <a:prstDash val="solid"/>
              <a:headEnd type="none" w="med" len="med"/>
              <a:tailEnd type="none" w="med" len="med"/>
            </a:ln>
          </p:spPr>
        </p:sp>
        <p:sp>
          <p:nvSpPr>
            <p:cNvPr id="159829" name="Line 16"/>
            <p:cNvSpPr/>
            <p:nvPr/>
          </p:nvSpPr>
          <p:spPr>
            <a:xfrm>
              <a:off x="1872" y="768"/>
              <a:ext cx="240" cy="384"/>
            </a:xfrm>
            <a:prstGeom prst="line">
              <a:avLst/>
            </a:prstGeom>
            <a:ln w="28575" cap="sq" cmpd="sng">
              <a:solidFill>
                <a:schemeClr val="bg2"/>
              </a:solidFill>
              <a:prstDash val="solid"/>
              <a:headEnd type="none" w="med" len="med"/>
              <a:tailEnd type="none" w="med" len="med"/>
            </a:ln>
          </p:spPr>
        </p:sp>
        <p:sp>
          <p:nvSpPr>
            <p:cNvPr id="159830" name="Line 17"/>
            <p:cNvSpPr/>
            <p:nvPr/>
          </p:nvSpPr>
          <p:spPr>
            <a:xfrm flipH="1">
              <a:off x="1728" y="1344"/>
              <a:ext cx="240" cy="384"/>
            </a:xfrm>
            <a:prstGeom prst="line">
              <a:avLst/>
            </a:prstGeom>
            <a:ln w="28575" cap="sq" cmpd="sng">
              <a:solidFill>
                <a:schemeClr val="bg2"/>
              </a:solidFill>
              <a:prstDash val="solid"/>
              <a:headEnd type="none" w="med" len="med"/>
              <a:tailEnd type="none" w="med" len="med"/>
            </a:ln>
          </p:spPr>
        </p:sp>
        <p:sp>
          <p:nvSpPr>
            <p:cNvPr id="159831" name="Line 18"/>
            <p:cNvSpPr/>
            <p:nvPr/>
          </p:nvSpPr>
          <p:spPr>
            <a:xfrm flipH="1">
              <a:off x="1344" y="1920"/>
              <a:ext cx="192" cy="432"/>
            </a:xfrm>
            <a:prstGeom prst="line">
              <a:avLst/>
            </a:prstGeom>
            <a:ln w="28575" cap="sq" cmpd="sng">
              <a:solidFill>
                <a:schemeClr val="bg2"/>
              </a:solidFill>
              <a:prstDash val="solid"/>
              <a:headEnd type="none" w="med" len="med"/>
              <a:tailEnd type="none" w="med" len="med"/>
            </a:ln>
          </p:spPr>
        </p:sp>
        <p:sp>
          <p:nvSpPr>
            <p:cNvPr id="159832" name="Line 19"/>
            <p:cNvSpPr/>
            <p:nvPr/>
          </p:nvSpPr>
          <p:spPr>
            <a:xfrm>
              <a:off x="1872" y="1920"/>
              <a:ext cx="192" cy="432"/>
            </a:xfrm>
            <a:prstGeom prst="line">
              <a:avLst/>
            </a:prstGeom>
            <a:ln w="28575" cap="sq" cmpd="sng">
              <a:solidFill>
                <a:schemeClr val="bg2"/>
              </a:solidFill>
              <a:prstDash val="solid"/>
              <a:headEnd type="none" w="med" len="med"/>
              <a:tailEnd type="none" w="med" len="med"/>
            </a:ln>
          </p:spPr>
        </p:sp>
      </p:grpSp>
      <p:sp>
        <p:nvSpPr>
          <p:cNvPr id="149525" name="Line 20"/>
          <p:cNvSpPr/>
          <p:nvPr/>
        </p:nvSpPr>
        <p:spPr>
          <a:xfrm>
            <a:off x="3527425" y="773113"/>
            <a:ext cx="0" cy="838200"/>
          </a:xfrm>
          <a:prstGeom prst="line">
            <a:avLst/>
          </a:prstGeom>
          <a:ln w="38100" cap="sq" cmpd="sng">
            <a:solidFill>
              <a:srgbClr val="006666"/>
            </a:solidFill>
            <a:prstDash val="solid"/>
            <a:headEnd type="none" w="med" len="med"/>
            <a:tailEnd type="triangle" w="sm" len="lg"/>
          </a:ln>
        </p:spPr>
      </p:sp>
      <p:sp>
        <p:nvSpPr>
          <p:cNvPr id="149526" name="Line 21"/>
          <p:cNvSpPr/>
          <p:nvPr/>
        </p:nvSpPr>
        <p:spPr>
          <a:xfrm flipH="1">
            <a:off x="2308225" y="1611313"/>
            <a:ext cx="1219200" cy="762000"/>
          </a:xfrm>
          <a:prstGeom prst="line">
            <a:avLst/>
          </a:prstGeom>
          <a:ln w="38100" cap="sq" cmpd="sng">
            <a:solidFill>
              <a:srgbClr val="006666"/>
            </a:solidFill>
            <a:prstDash val="solid"/>
            <a:headEnd type="none" w="med" len="med"/>
            <a:tailEnd type="triangle" w="sm" len="lg"/>
          </a:ln>
        </p:spPr>
      </p:sp>
      <p:sp>
        <p:nvSpPr>
          <p:cNvPr id="149527" name="Freeform 22"/>
          <p:cNvSpPr/>
          <p:nvPr/>
        </p:nvSpPr>
        <p:spPr>
          <a:xfrm>
            <a:off x="1952625" y="2373313"/>
            <a:ext cx="355600" cy="762000"/>
          </a:xfrm>
          <a:custGeom>
            <a:avLst/>
            <a:gdLst>
              <a:gd name="txL" fmla="*/ 0 w 224"/>
              <a:gd name="txT" fmla="*/ 0 h 480"/>
              <a:gd name="txR" fmla="*/ 224 w 224"/>
              <a:gd name="txB" fmla="*/ 480 h 480"/>
            </a:gdLst>
            <a:ahLst/>
            <a:cxnLst>
              <a:cxn ang="0">
                <a:pos x="2147483647" y="0"/>
              </a:cxn>
              <a:cxn ang="0">
                <a:pos x="2147483647" y="2147483647"/>
              </a:cxn>
              <a:cxn ang="0">
                <a:pos x="2147483647" y="2147483647"/>
              </a:cxn>
            </a:cxnLst>
            <a:rect l="txL" t="txT" r="txR" b="txB"/>
            <a:pathLst>
              <a:path w="224" h="480">
                <a:moveTo>
                  <a:pt x="224" y="0"/>
                </a:moveTo>
                <a:cubicBezTo>
                  <a:pt x="144" y="80"/>
                  <a:pt x="64" y="160"/>
                  <a:pt x="32" y="240"/>
                </a:cubicBezTo>
                <a:cubicBezTo>
                  <a:pt x="0" y="320"/>
                  <a:pt x="16" y="400"/>
                  <a:pt x="32" y="48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28" name="Line 23"/>
          <p:cNvSpPr/>
          <p:nvPr/>
        </p:nvSpPr>
        <p:spPr>
          <a:xfrm flipV="1">
            <a:off x="1774825" y="3211513"/>
            <a:ext cx="381000" cy="457200"/>
          </a:xfrm>
          <a:prstGeom prst="line">
            <a:avLst/>
          </a:prstGeom>
          <a:ln w="38100" cap="sq" cmpd="sng">
            <a:solidFill>
              <a:srgbClr val="FF3300"/>
            </a:solidFill>
            <a:prstDash val="solid"/>
            <a:headEnd type="none" w="med" len="med"/>
            <a:tailEnd type="triangle" w="sm" len="lg"/>
          </a:ln>
        </p:spPr>
      </p:sp>
      <p:sp>
        <p:nvSpPr>
          <p:cNvPr id="149529" name="Freeform 24"/>
          <p:cNvSpPr/>
          <p:nvPr/>
        </p:nvSpPr>
        <p:spPr>
          <a:xfrm>
            <a:off x="2155825" y="3211513"/>
            <a:ext cx="533400" cy="152400"/>
          </a:xfrm>
          <a:custGeom>
            <a:avLst/>
            <a:gdLst>
              <a:gd name="txL" fmla="*/ 0 w 336"/>
              <a:gd name="txT" fmla="*/ 0 h 96"/>
              <a:gd name="txR" fmla="*/ 336 w 336"/>
              <a:gd name="txB" fmla="*/ 96 h 96"/>
            </a:gdLst>
            <a:ahLst/>
            <a:cxnLst>
              <a:cxn ang="0">
                <a:pos x="0" y="0"/>
              </a:cxn>
              <a:cxn ang="0">
                <a:pos x="2147483647" y="2147483647"/>
              </a:cxn>
              <a:cxn ang="0">
                <a:pos x="2147483647" y="0"/>
              </a:cxn>
            </a:cxnLst>
            <a:rect l="txL" t="txT" r="txR" b="txB"/>
            <a:pathLst>
              <a:path w="336" h="96">
                <a:moveTo>
                  <a:pt x="0" y="0"/>
                </a:moveTo>
                <a:cubicBezTo>
                  <a:pt x="44" y="48"/>
                  <a:pt x="88" y="96"/>
                  <a:pt x="144" y="96"/>
                </a:cubicBezTo>
                <a:cubicBezTo>
                  <a:pt x="200" y="96"/>
                  <a:pt x="268" y="48"/>
                  <a:pt x="336"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30" name="Line 25"/>
          <p:cNvSpPr/>
          <p:nvPr/>
        </p:nvSpPr>
        <p:spPr>
          <a:xfrm>
            <a:off x="2689225" y="3211513"/>
            <a:ext cx="228600" cy="304800"/>
          </a:xfrm>
          <a:prstGeom prst="line">
            <a:avLst/>
          </a:prstGeom>
          <a:ln w="38100" cap="sq" cmpd="sng">
            <a:solidFill>
              <a:srgbClr val="006666"/>
            </a:solidFill>
            <a:prstDash val="solid"/>
            <a:headEnd type="none" w="med" len="med"/>
            <a:tailEnd type="triangle" w="sm" len="lg"/>
          </a:ln>
        </p:spPr>
      </p:sp>
      <p:sp>
        <p:nvSpPr>
          <p:cNvPr id="149531" name="Freeform 26"/>
          <p:cNvSpPr/>
          <p:nvPr/>
        </p:nvSpPr>
        <p:spPr>
          <a:xfrm>
            <a:off x="2651125" y="3516313"/>
            <a:ext cx="266700" cy="381000"/>
          </a:xfrm>
          <a:custGeom>
            <a:avLst/>
            <a:gdLst>
              <a:gd name="txL" fmla="*/ 0 w 168"/>
              <a:gd name="txT" fmla="*/ 0 h 240"/>
              <a:gd name="txR" fmla="*/ 168 w 168"/>
              <a:gd name="txB" fmla="*/ 240 h 240"/>
            </a:gdLst>
            <a:ahLst/>
            <a:cxnLst>
              <a:cxn ang="0">
                <a:pos x="2147483647" y="0"/>
              </a:cxn>
              <a:cxn ang="0">
                <a:pos x="2147483647" y="2147483647"/>
              </a:cxn>
              <a:cxn ang="0">
                <a:pos x="2147483647" y="2147483647"/>
              </a:cxn>
            </a:cxnLst>
            <a:rect l="txL" t="txT" r="txR" b="txB"/>
            <a:pathLst>
              <a:path w="168" h="240">
                <a:moveTo>
                  <a:pt x="168" y="0"/>
                </a:moveTo>
                <a:cubicBezTo>
                  <a:pt x="108" y="52"/>
                  <a:pt x="48" y="104"/>
                  <a:pt x="24" y="144"/>
                </a:cubicBezTo>
                <a:cubicBezTo>
                  <a:pt x="0" y="184"/>
                  <a:pt x="12" y="212"/>
                  <a:pt x="24" y="24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32" name="Line 27"/>
          <p:cNvSpPr/>
          <p:nvPr/>
        </p:nvSpPr>
        <p:spPr>
          <a:xfrm flipH="1">
            <a:off x="2536825" y="3821113"/>
            <a:ext cx="152400" cy="609600"/>
          </a:xfrm>
          <a:prstGeom prst="line">
            <a:avLst/>
          </a:prstGeom>
          <a:ln w="38100" cap="sq" cmpd="sng">
            <a:solidFill>
              <a:srgbClr val="006666"/>
            </a:solidFill>
            <a:prstDash val="solid"/>
            <a:headEnd type="none" w="med" len="med"/>
            <a:tailEnd type="triangle" w="sm" len="lg"/>
          </a:ln>
        </p:spPr>
      </p:sp>
      <p:sp>
        <p:nvSpPr>
          <p:cNvPr id="149533" name="Freeform 28"/>
          <p:cNvSpPr/>
          <p:nvPr/>
        </p:nvSpPr>
        <p:spPr>
          <a:xfrm>
            <a:off x="2130425" y="4430713"/>
            <a:ext cx="406400" cy="762000"/>
          </a:xfrm>
          <a:custGeom>
            <a:avLst/>
            <a:gdLst>
              <a:gd name="txL" fmla="*/ 0 w 256"/>
              <a:gd name="txT" fmla="*/ 0 h 480"/>
              <a:gd name="txR" fmla="*/ 256 w 256"/>
              <a:gd name="txB" fmla="*/ 480 h 480"/>
            </a:gdLst>
            <a:ahLst/>
            <a:cxnLst>
              <a:cxn ang="0">
                <a:pos x="2147483647" y="0"/>
              </a:cxn>
              <a:cxn ang="0">
                <a:pos x="2147483647" y="2147483647"/>
              </a:cxn>
              <a:cxn ang="0">
                <a:pos x="2147483647" y="2147483647"/>
              </a:cxn>
            </a:cxnLst>
            <a:rect l="txL" t="txT" r="txR" b="txB"/>
            <a:pathLst>
              <a:path w="256" h="480">
                <a:moveTo>
                  <a:pt x="256" y="0"/>
                </a:moveTo>
                <a:cubicBezTo>
                  <a:pt x="144" y="56"/>
                  <a:pt x="32" y="112"/>
                  <a:pt x="16" y="192"/>
                </a:cubicBezTo>
                <a:cubicBezTo>
                  <a:pt x="0" y="272"/>
                  <a:pt x="80" y="376"/>
                  <a:pt x="160" y="48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34" name="Line 29"/>
          <p:cNvSpPr/>
          <p:nvPr/>
        </p:nvSpPr>
        <p:spPr>
          <a:xfrm flipH="1">
            <a:off x="2003425" y="5192713"/>
            <a:ext cx="381000" cy="457200"/>
          </a:xfrm>
          <a:prstGeom prst="line">
            <a:avLst/>
          </a:prstGeom>
          <a:ln w="38100" cap="sq" cmpd="sng">
            <a:solidFill>
              <a:schemeClr val="hlink"/>
            </a:solidFill>
            <a:prstDash val="solid"/>
            <a:headEnd type="none" w="med" len="med"/>
            <a:tailEnd type="triangle" w="sm" len="lg"/>
          </a:ln>
        </p:spPr>
      </p:sp>
      <p:sp>
        <p:nvSpPr>
          <p:cNvPr id="149535" name="Line 30"/>
          <p:cNvSpPr/>
          <p:nvPr/>
        </p:nvSpPr>
        <p:spPr>
          <a:xfrm flipV="1">
            <a:off x="2155825" y="5268913"/>
            <a:ext cx="381000" cy="457200"/>
          </a:xfrm>
          <a:prstGeom prst="line">
            <a:avLst/>
          </a:prstGeom>
          <a:ln w="38100" cap="sq" cmpd="sng">
            <a:solidFill>
              <a:srgbClr val="FF3300"/>
            </a:solidFill>
            <a:prstDash val="solid"/>
            <a:headEnd type="none" w="med" len="med"/>
            <a:tailEnd type="triangle" w="sm" len="lg"/>
          </a:ln>
        </p:spPr>
      </p:sp>
      <p:sp>
        <p:nvSpPr>
          <p:cNvPr id="149536" name="Freeform 31"/>
          <p:cNvSpPr/>
          <p:nvPr/>
        </p:nvSpPr>
        <p:spPr>
          <a:xfrm>
            <a:off x="2536825" y="5192713"/>
            <a:ext cx="381000" cy="165100"/>
          </a:xfrm>
          <a:custGeom>
            <a:avLst/>
            <a:gdLst>
              <a:gd name="txL" fmla="*/ 0 w 240"/>
              <a:gd name="txT" fmla="*/ 0 h 104"/>
              <a:gd name="txR" fmla="*/ 240 w 240"/>
              <a:gd name="txB" fmla="*/ 104 h 104"/>
            </a:gdLst>
            <a:ahLst/>
            <a:cxnLst>
              <a:cxn ang="0">
                <a:pos x="0" y="2147483647"/>
              </a:cxn>
              <a:cxn ang="0">
                <a:pos x="2147483647" y="2147483647"/>
              </a:cxn>
              <a:cxn ang="0">
                <a:pos x="2147483647" y="0"/>
              </a:cxn>
            </a:cxnLst>
            <a:rect l="txL" t="txT" r="txR" b="txB"/>
            <a:pathLst>
              <a:path w="240" h="104">
                <a:moveTo>
                  <a:pt x="0" y="48"/>
                </a:moveTo>
                <a:cubicBezTo>
                  <a:pt x="28" y="76"/>
                  <a:pt x="56" y="104"/>
                  <a:pt x="96" y="96"/>
                </a:cubicBezTo>
                <a:cubicBezTo>
                  <a:pt x="136" y="88"/>
                  <a:pt x="216" y="16"/>
                  <a:pt x="24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37" name="Line 32"/>
          <p:cNvSpPr/>
          <p:nvPr/>
        </p:nvSpPr>
        <p:spPr>
          <a:xfrm>
            <a:off x="2917825" y="5192713"/>
            <a:ext cx="228600" cy="457200"/>
          </a:xfrm>
          <a:prstGeom prst="line">
            <a:avLst/>
          </a:prstGeom>
          <a:ln w="38100" cap="sq" cmpd="sng">
            <a:solidFill>
              <a:schemeClr val="hlink"/>
            </a:solidFill>
            <a:prstDash val="solid"/>
            <a:headEnd type="none" w="med" len="med"/>
            <a:tailEnd type="triangle" w="sm" len="lg"/>
          </a:ln>
        </p:spPr>
      </p:sp>
      <p:sp>
        <p:nvSpPr>
          <p:cNvPr id="149538" name="Line 33"/>
          <p:cNvSpPr/>
          <p:nvPr/>
        </p:nvSpPr>
        <p:spPr>
          <a:xfrm flipH="1" flipV="1">
            <a:off x="2994025" y="5040313"/>
            <a:ext cx="304800" cy="457200"/>
          </a:xfrm>
          <a:prstGeom prst="line">
            <a:avLst/>
          </a:prstGeom>
          <a:ln w="38100" cap="sq" cmpd="sng">
            <a:solidFill>
              <a:srgbClr val="333399"/>
            </a:solidFill>
            <a:prstDash val="solid"/>
            <a:headEnd type="none" w="med" len="med"/>
            <a:tailEnd type="triangle" w="sm" len="lg"/>
          </a:ln>
        </p:spPr>
      </p:sp>
      <p:sp>
        <p:nvSpPr>
          <p:cNvPr id="149539" name="Freeform 34"/>
          <p:cNvSpPr/>
          <p:nvPr/>
        </p:nvSpPr>
        <p:spPr>
          <a:xfrm>
            <a:off x="2917825" y="4468813"/>
            <a:ext cx="228600" cy="571500"/>
          </a:xfrm>
          <a:custGeom>
            <a:avLst/>
            <a:gdLst>
              <a:gd name="txL" fmla="*/ 0 w 144"/>
              <a:gd name="txT" fmla="*/ 0 h 360"/>
              <a:gd name="txR" fmla="*/ 144 w 144"/>
              <a:gd name="txB" fmla="*/ 360 h 360"/>
            </a:gdLst>
            <a:ahLst/>
            <a:cxnLst>
              <a:cxn ang="0">
                <a:pos x="2147483647" y="2147483647"/>
              </a:cxn>
              <a:cxn ang="0">
                <a:pos x="2147483647" y="2147483647"/>
              </a:cxn>
              <a:cxn ang="0">
                <a:pos x="2147483647" y="2147483647"/>
              </a:cxn>
              <a:cxn ang="0">
                <a:pos x="0" y="2147483647"/>
              </a:cxn>
            </a:cxnLst>
            <a:rect l="txL" t="txT" r="txR" b="txB"/>
            <a:pathLst>
              <a:path w="144" h="360">
                <a:moveTo>
                  <a:pt x="48" y="360"/>
                </a:moveTo>
                <a:cubicBezTo>
                  <a:pt x="96" y="292"/>
                  <a:pt x="144" y="224"/>
                  <a:pt x="144" y="168"/>
                </a:cubicBezTo>
                <a:cubicBezTo>
                  <a:pt x="144" y="112"/>
                  <a:pt x="72" y="48"/>
                  <a:pt x="48" y="24"/>
                </a:cubicBezTo>
                <a:cubicBezTo>
                  <a:pt x="24" y="0"/>
                  <a:pt x="12" y="12"/>
                  <a:pt x="0" y="24"/>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40" name="Line 35"/>
          <p:cNvSpPr/>
          <p:nvPr/>
        </p:nvSpPr>
        <p:spPr>
          <a:xfrm flipV="1">
            <a:off x="2917825" y="4202113"/>
            <a:ext cx="76200" cy="304800"/>
          </a:xfrm>
          <a:prstGeom prst="line">
            <a:avLst/>
          </a:prstGeom>
          <a:ln w="38100" cap="sq" cmpd="sng">
            <a:solidFill>
              <a:srgbClr val="FF3300"/>
            </a:solidFill>
            <a:prstDash val="solid"/>
            <a:headEnd type="none" w="med" len="med"/>
            <a:tailEnd type="triangle" w="sm" len="lg"/>
          </a:ln>
        </p:spPr>
      </p:sp>
      <p:sp>
        <p:nvSpPr>
          <p:cNvPr id="149541" name="Freeform 36"/>
          <p:cNvSpPr/>
          <p:nvPr/>
        </p:nvSpPr>
        <p:spPr>
          <a:xfrm>
            <a:off x="2994025" y="4125913"/>
            <a:ext cx="381000" cy="165100"/>
          </a:xfrm>
          <a:custGeom>
            <a:avLst/>
            <a:gdLst>
              <a:gd name="txL" fmla="*/ 0 w 240"/>
              <a:gd name="txT" fmla="*/ 0 h 104"/>
              <a:gd name="txR" fmla="*/ 240 w 240"/>
              <a:gd name="txB" fmla="*/ 104 h 104"/>
            </a:gdLst>
            <a:ahLst/>
            <a:cxnLst>
              <a:cxn ang="0">
                <a:pos x="0" y="2147483647"/>
              </a:cxn>
              <a:cxn ang="0">
                <a:pos x="2147483647" y="2147483647"/>
              </a:cxn>
              <a:cxn ang="0">
                <a:pos x="2147483647" y="0"/>
              </a:cxn>
            </a:cxnLst>
            <a:rect l="txL" t="txT" r="txR" b="txB"/>
            <a:pathLst>
              <a:path w="240" h="104">
                <a:moveTo>
                  <a:pt x="0" y="48"/>
                </a:moveTo>
                <a:cubicBezTo>
                  <a:pt x="28" y="76"/>
                  <a:pt x="56" y="104"/>
                  <a:pt x="96" y="96"/>
                </a:cubicBezTo>
                <a:cubicBezTo>
                  <a:pt x="136" y="88"/>
                  <a:pt x="216" y="16"/>
                  <a:pt x="24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42" name="Line 37"/>
          <p:cNvSpPr/>
          <p:nvPr/>
        </p:nvSpPr>
        <p:spPr>
          <a:xfrm>
            <a:off x="3375025" y="4125913"/>
            <a:ext cx="228600" cy="381000"/>
          </a:xfrm>
          <a:prstGeom prst="line">
            <a:avLst/>
          </a:prstGeom>
          <a:ln w="38100" cap="sq" cmpd="sng">
            <a:solidFill>
              <a:schemeClr val="hlink"/>
            </a:solidFill>
            <a:prstDash val="solid"/>
            <a:headEnd type="none" w="med" len="med"/>
            <a:tailEnd type="triangle" w="sm" len="lg"/>
          </a:ln>
        </p:spPr>
      </p:sp>
      <p:sp>
        <p:nvSpPr>
          <p:cNvPr id="149543" name="Line 38"/>
          <p:cNvSpPr/>
          <p:nvPr/>
        </p:nvSpPr>
        <p:spPr>
          <a:xfrm flipH="1" flipV="1">
            <a:off x="3451225" y="3973513"/>
            <a:ext cx="304800" cy="381000"/>
          </a:xfrm>
          <a:prstGeom prst="line">
            <a:avLst/>
          </a:prstGeom>
          <a:ln w="38100" cap="sq" cmpd="sng">
            <a:solidFill>
              <a:srgbClr val="333399"/>
            </a:solidFill>
            <a:prstDash val="solid"/>
            <a:headEnd type="none" w="med" len="med"/>
            <a:tailEnd type="triangle" w="sm" len="lg"/>
          </a:ln>
        </p:spPr>
      </p:sp>
      <p:sp>
        <p:nvSpPr>
          <p:cNvPr id="149544" name="Freeform 39"/>
          <p:cNvSpPr/>
          <p:nvPr/>
        </p:nvSpPr>
        <p:spPr>
          <a:xfrm>
            <a:off x="3298825" y="3440113"/>
            <a:ext cx="254000" cy="533400"/>
          </a:xfrm>
          <a:custGeom>
            <a:avLst/>
            <a:gdLst>
              <a:gd name="txL" fmla="*/ 0 w 160"/>
              <a:gd name="txT" fmla="*/ 0 h 336"/>
              <a:gd name="txR" fmla="*/ 160 w 160"/>
              <a:gd name="txB" fmla="*/ 336 h 336"/>
            </a:gdLst>
            <a:ahLst/>
            <a:cxnLst>
              <a:cxn ang="0">
                <a:pos x="2147483647" y="2147483647"/>
              </a:cxn>
              <a:cxn ang="0">
                <a:pos x="2147483647" y="2147483647"/>
              </a:cxn>
              <a:cxn ang="0">
                <a:pos x="0" y="0"/>
              </a:cxn>
            </a:cxnLst>
            <a:rect l="txL" t="txT" r="txR" b="txB"/>
            <a:pathLst>
              <a:path w="160" h="336">
                <a:moveTo>
                  <a:pt x="96" y="336"/>
                </a:moveTo>
                <a:cubicBezTo>
                  <a:pt x="128" y="316"/>
                  <a:pt x="160" y="296"/>
                  <a:pt x="144" y="240"/>
                </a:cubicBezTo>
                <a:cubicBezTo>
                  <a:pt x="128" y="184"/>
                  <a:pt x="64" y="92"/>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45" name="Line 40"/>
          <p:cNvSpPr/>
          <p:nvPr/>
        </p:nvSpPr>
        <p:spPr>
          <a:xfrm flipH="1" flipV="1">
            <a:off x="2765425" y="2678113"/>
            <a:ext cx="533400" cy="762000"/>
          </a:xfrm>
          <a:prstGeom prst="line">
            <a:avLst/>
          </a:prstGeom>
          <a:ln w="38100" cap="sq" cmpd="sng">
            <a:solidFill>
              <a:srgbClr val="333399"/>
            </a:solidFill>
            <a:prstDash val="solid"/>
            <a:headEnd type="none" w="med" len="med"/>
            <a:tailEnd type="triangle" w="sm" len="lg"/>
          </a:ln>
        </p:spPr>
      </p:sp>
      <p:sp>
        <p:nvSpPr>
          <p:cNvPr id="149546" name="Line 41"/>
          <p:cNvSpPr/>
          <p:nvPr/>
        </p:nvSpPr>
        <p:spPr>
          <a:xfrm flipV="1">
            <a:off x="2765425" y="2297113"/>
            <a:ext cx="533400" cy="381000"/>
          </a:xfrm>
          <a:prstGeom prst="line">
            <a:avLst/>
          </a:prstGeom>
          <a:ln w="38100" cap="sq" cmpd="sng">
            <a:solidFill>
              <a:srgbClr val="FF3300"/>
            </a:solidFill>
            <a:prstDash val="solid"/>
            <a:headEnd type="none" w="med" len="med"/>
            <a:tailEnd type="triangle" w="sm" len="lg"/>
          </a:ln>
        </p:spPr>
      </p:sp>
      <p:sp>
        <p:nvSpPr>
          <p:cNvPr id="149547" name="Freeform 42"/>
          <p:cNvSpPr/>
          <p:nvPr/>
        </p:nvSpPr>
        <p:spPr>
          <a:xfrm>
            <a:off x="3298825" y="2297113"/>
            <a:ext cx="685800" cy="228600"/>
          </a:xfrm>
          <a:custGeom>
            <a:avLst/>
            <a:gdLst>
              <a:gd name="txL" fmla="*/ 0 w 432"/>
              <a:gd name="txT" fmla="*/ 0 h 144"/>
              <a:gd name="txR" fmla="*/ 432 w 432"/>
              <a:gd name="txB" fmla="*/ 144 h 144"/>
            </a:gdLst>
            <a:ahLst/>
            <a:cxnLst>
              <a:cxn ang="0">
                <a:pos x="0" y="0"/>
              </a:cxn>
              <a:cxn ang="0">
                <a:pos x="2147483647" y="2147483647"/>
              </a:cxn>
              <a:cxn ang="0">
                <a:pos x="2147483647" y="0"/>
              </a:cxn>
            </a:cxnLst>
            <a:rect l="txL" t="txT" r="txR" b="txB"/>
            <a:pathLst>
              <a:path w="432" h="144">
                <a:moveTo>
                  <a:pt x="0" y="0"/>
                </a:moveTo>
                <a:cubicBezTo>
                  <a:pt x="60" y="72"/>
                  <a:pt x="120" y="144"/>
                  <a:pt x="192" y="144"/>
                </a:cubicBezTo>
                <a:cubicBezTo>
                  <a:pt x="264" y="144"/>
                  <a:pt x="348" y="72"/>
                  <a:pt x="432"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48" name="Line 43"/>
          <p:cNvSpPr/>
          <p:nvPr/>
        </p:nvSpPr>
        <p:spPr>
          <a:xfrm>
            <a:off x="3984625" y="2297113"/>
            <a:ext cx="609600" cy="304800"/>
          </a:xfrm>
          <a:prstGeom prst="line">
            <a:avLst/>
          </a:prstGeom>
          <a:ln w="38100" cap="sq" cmpd="sng">
            <a:solidFill>
              <a:srgbClr val="006666"/>
            </a:solidFill>
            <a:prstDash val="solid"/>
            <a:headEnd type="none" w="med" len="med"/>
            <a:tailEnd type="triangle" w="sm" len="lg"/>
          </a:ln>
        </p:spPr>
      </p:sp>
      <p:sp>
        <p:nvSpPr>
          <p:cNvPr id="149549" name="Freeform 44"/>
          <p:cNvSpPr/>
          <p:nvPr/>
        </p:nvSpPr>
        <p:spPr>
          <a:xfrm>
            <a:off x="4441825" y="2601913"/>
            <a:ext cx="152400" cy="685800"/>
          </a:xfrm>
          <a:custGeom>
            <a:avLst/>
            <a:gdLst>
              <a:gd name="txL" fmla="*/ 0 w 96"/>
              <a:gd name="txT" fmla="*/ 0 h 432"/>
              <a:gd name="txR" fmla="*/ 96 w 96"/>
              <a:gd name="txB" fmla="*/ 432 h 432"/>
            </a:gdLst>
            <a:ahLst/>
            <a:cxnLst>
              <a:cxn ang="0">
                <a:pos x="2147483647" y="0"/>
              </a:cxn>
              <a:cxn ang="0">
                <a:pos x="0" y="2147483647"/>
              </a:cxn>
              <a:cxn ang="0">
                <a:pos x="2147483647" y="2147483647"/>
              </a:cxn>
            </a:cxnLst>
            <a:rect l="txL" t="txT" r="txR" b="txB"/>
            <a:pathLst>
              <a:path w="96" h="432">
                <a:moveTo>
                  <a:pt x="96" y="0"/>
                </a:moveTo>
                <a:cubicBezTo>
                  <a:pt x="48" y="60"/>
                  <a:pt x="0" y="120"/>
                  <a:pt x="0" y="192"/>
                </a:cubicBezTo>
                <a:cubicBezTo>
                  <a:pt x="0" y="264"/>
                  <a:pt x="48" y="348"/>
                  <a:pt x="96" y="432"/>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50" name="Line 45"/>
          <p:cNvSpPr/>
          <p:nvPr/>
        </p:nvSpPr>
        <p:spPr>
          <a:xfrm flipH="1">
            <a:off x="4289425" y="3287713"/>
            <a:ext cx="304800" cy="381000"/>
          </a:xfrm>
          <a:prstGeom prst="line">
            <a:avLst/>
          </a:prstGeom>
          <a:ln w="38100" cap="sq" cmpd="sng">
            <a:solidFill>
              <a:schemeClr val="hlink"/>
            </a:solidFill>
            <a:prstDash val="solid"/>
            <a:headEnd type="none" w="med" len="med"/>
            <a:tailEnd type="triangle" w="sm" len="lg"/>
          </a:ln>
        </p:spPr>
      </p:sp>
      <p:sp>
        <p:nvSpPr>
          <p:cNvPr id="149551" name="Line 46"/>
          <p:cNvSpPr/>
          <p:nvPr/>
        </p:nvSpPr>
        <p:spPr>
          <a:xfrm flipV="1">
            <a:off x="4365625" y="3363913"/>
            <a:ext cx="381000" cy="457200"/>
          </a:xfrm>
          <a:prstGeom prst="line">
            <a:avLst/>
          </a:prstGeom>
          <a:ln w="38100" cap="sq" cmpd="sng">
            <a:solidFill>
              <a:srgbClr val="FF3300"/>
            </a:solidFill>
            <a:prstDash val="solid"/>
            <a:headEnd type="none" w="med" len="med"/>
            <a:tailEnd type="triangle" w="sm" len="lg"/>
          </a:ln>
        </p:spPr>
      </p:sp>
      <p:sp>
        <p:nvSpPr>
          <p:cNvPr id="149552" name="Freeform 47"/>
          <p:cNvSpPr/>
          <p:nvPr/>
        </p:nvSpPr>
        <p:spPr>
          <a:xfrm>
            <a:off x="4746625" y="3287713"/>
            <a:ext cx="304800" cy="165100"/>
          </a:xfrm>
          <a:custGeom>
            <a:avLst/>
            <a:gdLst>
              <a:gd name="txL" fmla="*/ 0 w 192"/>
              <a:gd name="txT" fmla="*/ 0 h 104"/>
              <a:gd name="txR" fmla="*/ 192 w 192"/>
              <a:gd name="txB" fmla="*/ 104 h 104"/>
            </a:gdLst>
            <a:ahLst/>
            <a:cxnLst>
              <a:cxn ang="0">
                <a:pos x="0" y="2147483647"/>
              </a:cxn>
              <a:cxn ang="0">
                <a:pos x="2147483647" y="2147483647"/>
              </a:cxn>
              <a:cxn ang="0">
                <a:pos x="2147483647" y="0"/>
              </a:cxn>
            </a:cxnLst>
            <a:rect l="txL" t="txT" r="txR" b="txB"/>
            <a:pathLst>
              <a:path w="192" h="104">
                <a:moveTo>
                  <a:pt x="0" y="48"/>
                </a:moveTo>
                <a:cubicBezTo>
                  <a:pt x="32" y="76"/>
                  <a:pt x="64" y="104"/>
                  <a:pt x="96" y="96"/>
                </a:cubicBezTo>
                <a:cubicBezTo>
                  <a:pt x="128" y="88"/>
                  <a:pt x="176" y="16"/>
                  <a:pt x="192"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53" name="Line 48"/>
          <p:cNvSpPr/>
          <p:nvPr/>
        </p:nvSpPr>
        <p:spPr>
          <a:xfrm>
            <a:off x="5051425" y="3287713"/>
            <a:ext cx="228600" cy="304800"/>
          </a:xfrm>
          <a:prstGeom prst="line">
            <a:avLst/>
          </a:prstGeom>
          <a:ln w="38100" cap="sq" cmpd="sng">
            <a:solidFill>
              <a:srgbClr val="006666"/>
            </a:solidFill>
            <a:prstDash val="solid"/>
            <a:headEnd type="none" w="med" len="med"/>
            <a:tailEnd type="triangle" w="sm" len="lg"/>
          </a:ln>
        </p:spPr>
      </p:sp>
      <p:sp>
        <p:nvSpPr>
          <p:cNvPr id="149554" name="Line 49"/>
          <p:cNvSpPr/>
          <p:nvPr/>
        </p:nvSpPr>
        <p:spPr>
          <a:xfrm flipH="1">
            <a:off x="4746625" y="3592513"/>
            <a:ext cx="533400" cy="762000"/>
          </a:xfrm>
          <a:prstGeom prst="line">
            <a:avLst/>
          </a:prstGeom>
          <a:ln w="38100" cap="sq" cmpd="sng">
            <a:solidFill>
              <a:srgbClr val="006666"/>
            </a:solidFill>
            <a:prstDash val="solid"/>
            <a:headEnd type="none" w="med" len="med"/>
            <a:tailEnd type="triangle" w="sm" len="lg"/>
          </a:ln>
        </p:spPr>
      </p:sp>
      <p:sp>
        <p:nvSpPr>
          <p:cNvPr id="149555" name="Freeform 50"/>
          <p:cNvSpPr/>
          <p:nvPr/>
        </p:nvSpPr>
        <p:spPr>
          <a:xfrm>
            <a:off x="4365625" y="4354513"/>
            <a:ext cx="381000" cy="381000"/>
          </a:xfrm>
          <a:custGeom>
            <a:avLst/>
            <a:gdLst>
              <a:gd name="txL" fmla="*/ 0 w 240"/>
              <a:gd name="txT" fmla="*/ 0 h 240"/>
              <a:gd name="txR" fmla="*/ 240 w 240"/>
              <a:gd name="txB" fmla="*/ 240 h 240"/>
            </a:gdLst>
            <a:ahLst/>
            <a:cxnLst>
              <a:cxn ang="0">
                <a:pos x="2147483647" y="0"/>
              </a:cxn>
              <a:cxn ang="0">
                <a:pos x="2147483647" y="2147483647"/>
              </a:cxn>
              <a:cxn ang="0">
                <a:pos x="0" y="2147483647"/>
              </a:cxn>
            </a:cxnLst>
            <a:rect l="txL" t="txT" r="txR" b="txB"/>
            <a:pathLst>
              <a:path w="240" h="240">
                <a:moveTo>
                  <a:pt x="240" y="0"/>
                </a:moveTo>
                <a:cubicBezTo>
                  <a:pt x="164" y="4"/>
                  <a:pt x="88" y="8"/>
                  <a:pt x="48" y="48"/>
                </a:cubicBezTo>
                <a:cubicBezTo>
                  <a:pt x="8" y="88"/>
                  <a:pt x="4" y="164"/>
                  <a:pt x="0" y="24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56" name="Line 51"/>
          <p:cNvSpPr/>
          <p:nvPr/>
        </p:nvSpPr>
        <p:spPr>
          <a:xfrm flipH="1">
            <a:off x="4137025" y="4735513"/>
            <a:ext cx="228600" cy="609600"/>
          </a:xfrm>
          <a:prstGeom prst="line">
            <a:avLst/>
          </a:prstGeom>
          <a:ln w="38100" cap="sq" cmpd="sng">
            <a:solidFill>
              <a:srgbClr val="006666"/>
            </a:solidFill>
            <a:prstDash val="solid"/>
            <a:headEnd type="none" w="med" len="med"/>
            <a:tailEnd type="triangle" w="sm" len="lg"/>
          </a:ln>
        </p:spPr>
      </p:sp>
      <p:sp>
        <p:nvSpPr>
          <p:cNvPr id="149557" name="Freeform 52"/>
          <p:cNvSpPr/>
          <p:nvPr/>
        </p:nvSpPr>
        <p:spPr>
          <a:xfrm>
            <a:off x="3819525" y="5345113"/>
            <a:ext cx="317500" cy="838200"/>
          </a:xfrm>
          <a:custGeom>
            <a:avLst/>
            <a:gdLst>
              <a:gd name="txL" fmla="*/ 0 w 200"/>
              <a:gd name="txT" fmla="*/ 0 h 528"/>
              <a:gd name="txR" fmla="*/ 200 w 200"/>
              <a:gd name="txB" fmla="*/ 528 h 528"/>
            </a:gdLst>
            <a:ahLst/>
            <a:cxnLst>
              <a:cxn ang="0">
                <a:pos x="2147483647" y="0"/>
              </a:cxn>
              <a:cxn ang="0">
                <a:pos x="2147483647" y="2147483647"/>
              </a:cxn>
              <a:cxn ang="0">
                <a:pos x="2147483647" y="2147483647"/>
              </a:cxn>
            </a:cxnLst>
            <a:rect l="txL" t="txT" r="txR" b="txB"/>
            <a:pathLst>
              <a:path w="200" h="528">
                <a:moveTo>
                  <a:pt x="200" y="0"/>
                </a:moveTo>
                <a:cubicBezTo>
                  <a:pt x="108" y="52"/>
                  <a:pt x="16" y="104"/>
                  <a:pt x="8" y="192"/>
                </a:cubicBezTo>
                <a:cubicBezTo>
                  <a:pt x="0" y="280"/>
                  <a:pt x="76" y="404"/>
                  <a:pt x="152" y="528"/>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58" name="Line 53"/>
          <p:cNvSpPr/>
          <p:nvPr/>
        </p:nvSpPr>
        <p:spPr>
          <a:xfrm flipH="1">
            <a:off x="3756025" y="6183313"/>
            <a:ext cx="304800" cy="457200"/>
          </a:xfrm>
          <a:prstGeom prst="line">
            <a:avLst/>
          </a:prstGeom>
          <a:ln w="38100" cap="sq" cmpd="sng">
            <a:solidFill>
              <a:schemeClr val="hlink"/>
            </a:solidFill>
            <a:prstDash val="solid"/>
            <a:headEnd type="none" w="med" len="med"/>
            <a:tailEnd type="triangle" w="sm" len="lg"/>
          </a:ln>
        </p:spPr>
      </p:sp>
      <p:sp>
        <p:nvSpPr>
          <p:cNvPr id="149559" name="Line 54"/>
          <p:cNvSpPr/>
          <p:nvPr/>
        </p:nvSpPr>
        <p:spPr>
          <a:xfrm flipV="1">
            <a:off x="3908425" y="6183313"/>
            <a:ext cx="381000" cy="533400"/>
          </a:xfrm>
          <a:prstGeom prst="line">
            <a:avLst/>
          </a:prstGeom>
          <a:ln w="38100" cap="sq" cmpd="sng">
            <a:solidFill>
              <a:srgbClr val="FF3300"/>
            </a:solidFill>
            <a:prstDash val="solid"/>
            <a:headEnd type="none" w="med" len="med"/>
            <a:tailEnd type="triangle" w="sm" len="lg"/>
          </a:ln>
        </p:spPr>
      </p:sp>
      <p:sp>
        <p:nvSpPr>
          <p:cNvPr id="149560" name="Line 55"/>
          <p:cNvSpPr/>
          <p:nvPr/>
        </p:nvSpPr>
        <p:spPr>
          <a:xfrm>
            <a:off x="4518025" y="6183313"/>
            <a:ext cx="381000" cy="457200"/>
          </a:xfrm>
          <a:prstGeom prst="line">
            <a:avLst/>
          </a:prstGeom>
          <a:ln w="38100" cap="sq" cmpd="sng">
            <a:solidFill>
              <a:schemeClr val="hlink"/>
            </a:solidFill>
            <a:prstDash val="solid"/>
            <a:headEnd type="none" w="med" len="med"/>
            <a:tailEnd type="triangle" w="sm" len="lg"/>
          </a:ln>
        </p:spPr>
      </p:sp>
      <p:sp>
        <p:nvSpPr>
          <p:cNvPr id="149561" name="Freeform 56"/>
          <p:cNvSpPr/>
          <p:nvPr/>
        </p:nvSpPr>
        <p:spPr>
          <a:xfrm>
            <a:off x="4289425" y="6183313"/>
            <a:ext cx="228600" cy="76200"/>
          </a:xfrm>
          <a:custGeom>
            <a:avLst/>
            <a:gdLst>
              <a:gd name="txL" fmla="*/ 0 w 144"/>
              <a:gd name="txT" fmla="*/ 0 h 48"/>
              <a:gd name="txR" fmla="*/ 144 w 144"/>
              <a:gd name="txB" fmla="*/ 48 h 48"/>
            </a:gdLst>
            <a:ahLst/>
            <a:cxnLst>
              <a:cxn ang="0">
                <a:pos x="0" y="0"/>
              </a:cxn>
              <a:cxn ang="0">
                <a:pos x="2147483647" y="2147483647"/>
              </a:cxn>
              <a:cxn ang="0">
                <a:pos x="2147483647" y="0"/>
              </a:cxn>
            </a:cxnLst>
            <a:rect l="txL" t="txT" r="txR" b="txB"/>
            <a:pathLst>
              <a:path w="144" h="48">
                <a:moveTo>
                  <a:pt x="0" y="0"/>
                </a:moveTo>
                <a:cubicBezTo>
                  <a:pt x="12" y="24"/>
                  <a:pt x="24" y="48"/>
                  <a:pt x="48" y="48"/>
                </a:cubicBezTo>
                <a:cubicBezTo>
                  <a:pt x="72" y="48"/>
                  <a:pt x="108" y="24"/>
                  <a:pt x="144"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62" name="Line 57"/>
          <p:cNvSpPr/>
          <p:nvPr/>
        </p:nvSpPr>
        <p:spPr>
          <a:xfrm flipH="1" flipV="1">
            <a:off x="4670425" y="6107113"/>
            <a:ext cx="381000" cy="381000"/>
          </a:xfrm>
          <a:prstGeom prst="line">
            <a:avLst/>
          </a:prstGeom>
          <a:ln w="38100" cap="sq" cmpd="sng">
            <a:solidFill>
              <a:srgbClr val="333399"/>
            </a:solidFill>
            <a:prstDash val="solid"/>
            <a:headEnd type="none" w="med" len="med"/>
            <a:tailEnd type="triangle" w="sm" len="lg"/>
          </a:ln>
        </p:spPr>
      </p:sp>
      <p:sp>
        <p:nvSpPr>
          <p:cNvPr id="149563" name="Freeform 58"/>
          <p:cNvSpPr/>
          <p:nvPr/>
        </p:nvSpPr>
        <p:spPr>
          <a:xfrm>
            <a:off x="4594225" y="5345113"/>
            <a:ext cx="165100" cy="762000"/>
          </a:xfrm>
          <a:custGeom>
            <a:avLst/>
            <a:gdLst>
              <a:gd name="txL" fmla="*/ 0 w 104"/>
              <a:gd name="txT" fmla="*/ 0 h 480"/>
              <a:gd name="txR" fmla="*/ 104 w 104"/>
              <a:gd name="txB" fmla="*/ 480 h 480"/>
            </a:gdLst>
            <a:ahLst/>
            <a:cxnLst>
              <a:cxn ang="0">
                <a:pos x="2147483647" y="2147483647"/>
              </a:cxn>
              <a:cxn ang="0">
                <a:pos x="2147483647" y="2147483647"/>
              </a:cxn>
              <a:cxn ang="0">
                <a:pos x="0" y="0"/>
              </a:cxn>
            </a:cxnLst>
            <a:rect l="txL" t="txT" r="txR" b="txB"/>
            <a:pathLst>
              <a:path w="104" h="480">
                <a:moveTo>
                  <a:pt x="48" y="480"/>
                </a:moveTo>
                <a:cubicBezTo>
                  <a:pt x="76" y="424"/>
                  <a:pt x="104" y="368"/>
                  <a:pt x="96" y="288"/>
                </a:cubicBezTo>
                <a:cubicBezTo>
                  <a:pt x="88" y="208"/>
                  <a:pt x="44" y="104"/>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64" name="Line 59"/>
          <p:cNvSpPr/>
          <p:nvPr/>
        </p:nvSpPr>
        <p:spPr>
          <a:xfrm flipV="1">
            <a:off x="4594225" y="5116513"/>
            <a:ext cx="76200" cy="228600"/>
          </a:xfrm>
          <a:prstGeom prst="line">
            <a:avLst/>
          </a:prstGeom>
          <a:ln w="38100" cap="sq" cmpd="sng">
            <a:solidFill>
              <a:srgbClr val="FF3300"/>
            </a:solidFill>
            <a:prstDash val="solid"/>
            <a:headEnd type="none" w="med" len="med"/>
            <a:tailEnd type="triangle" w="sm" len="lg"/>
          </a:ln>
        </p:spPr>
      </p:sp>
      <p:sp>
        <p:nvSpPr>
          <p:cNvPr id="149565" name="Freeform 60"/>
          <p:cNvSpPr/>
          <p:nvPr/>
        </p:nvSpPr>
        <p:spPr>
          <a:xfrm>
            <a:off x="4670425" y="5116513"/>
            <a:ext cx="381000" cy="76200"/>
          </a:xfrm>
          <a:custGeom>
            <a:avLst/>
            <a:gdLst>
              <a:gd name="txL" fmla="*/ 0 w 240"/>
              <a:gd name="txT" fmla="*/ 0 h 48"/>
              <a:gd name="txR" fmla="*/ 240 w 240"/>
              <a:gd name="txB" fmla="*/ 48 h 48"/>
            </a:gdLst>
            <a:ahLst/>
            <a:cxnLst>
              <a:cxn ang="0">
                <a:pos x="0" y="0"/>
              </a:cxn>
              <a:cxn ang="0">
                <a:pos x="2147483647" y="2147483647"/>
              </a:cxn>
              <a:cxn ang="0">
                <a:pos x="2147483647" y="0"/>
              </a:cxn>
            </a:cxnLst>
            <a:rect l="txL" t="txT" r="txR" b="txB"/>
            <a:pathLst>
              <a:path w="240" h="48">
                <a:moveTo>
                  <a:pt x="0" y="0"/>
                </a:moveTo>
                <a:cubicBezTo>
                  <a:pt x="52" y="24"/>
                  <a:pt x="104" y="48"/>
                  <a:pt x="144" y="48"/>
                </a:cubicBezTo>
                <a:cubicBezTo>
                  <a:pt x="184" y="48"/>
                  <a:pt x="212" y="24"/>
                  <a:pt x="24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66" name="Line 61"/>
          <p:cNvSpPr/>
          <p:nvPr/>
        </p:nvSpPr>
        <p:spPr>
          <a:xfrm>
            <a:off x="5051425" y="5116513"/>
            <a:ext cx="152400" cy="228600"/>
          </a:xfrm>
          <a:prstGeom prst="line">
            <a:avLst/>
          </a:prstGeom>
          <a:ln w="38100" cap="sq" cmpd="sng">
            <a:solidFill>
              <a:srgbClr val="006666"/>
            </a:solidFill>
            <a:prstDash val="solid"/>
            <a:headEnd type="none" w="med" len="med"/>
            <a:tailEnd type="triangle" w="sm" len="lg"/>
          </a:ln>
        </p:spPr>
      </p:sp>
      <p:sp>
        <p:nvSpPr>
          <p:cNvPr id="149567" name="Freeform 62"/>
          <p:cNvSpPr/>
          <p:nvPr/>
        </p:nvSpPr>
        <p:spPr>
          <a:xfrm>
            <a:off x="4962525" y="5345113"/>
            <a:ext cx="317500" cy="838200"/>
          </a:xfrm>
          <a:custGeom>
            <a:avLst/>
            <a:gdLst>
              <a:gd name="txL" fmla="*/ 0 w 200"/>
              <a:gd name="txT" fmla="*/ 0 h 528"/>
              <a:gd name="txR" fmla="*/ 200 w 200"/>
              <a:gd name="txB" fmla="*/ 528 h 528"/>
            </a:gdLst>
            <a:ahLst/>
            <a:cxnLst>
              <a:cxn ang="0">
                <a:pos x="2147483647" y="0"/>
              </a:cxn>
              <a:cxn ang="0">
                <a:pos x="2147483647" y="2147483647"/>
              </a:cxn>
              <a:cxn ang="0">
                <a:pos x="2147483647" y="2147483647"/>
              </a:cxn>
            </a:cxnLst>
            <a:rect l="txL" t="txT" r="txR" b="txB"/>
            <a:pathLst>
              <a:path w="200" h="528">
                <a:moveTo>
                  <a:pt x="152" y="0"/>
                </a:moveTo>
                <a:cubicBezTo>
                  <a:pt x="76" y="76"/>
                  <a:pt x="0" y="152"/>
                  <a:pt x="8" y="240"/>
                </a:cubicBezTo>
                <a:cubicBezTo>
                  <a:pt x="16" y="328"/>
                  <a:pt x="108" y="428"/>
                  <a:pt x="200" y="528"/>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68" name="Line 63"/>
          <p:cNvSpPr/>
          <p:nvPr/>
        </p:nvSpPr>
        <p:spPr>
          <a:xfrm flipH="1">
            <a:off x="5203825" y="6183313"/>
            <a:ext cx="76200" cy="304800"/>
          </a:xfrm>
          <a:prstGeom prst="line">
            <a:avLst/>
          </a:prstGeom>
          <a:ln w="38100" cap="sq" cmpd="sng">
            <a:solidFill>
              <a:schemeClr val="hlink"/>
            </a:solidFill>
            <a:prstDash val="solid"/>
            <a:headEnd type="none" w="med" len="med"/>
            <a:tailEnd type="triangle" w="sm" len="lg"/>
          </a:ln>
        </p:spPr>
      </p:sp>
      <p:sp>
        <p:nvSpPr>
          <p:cNvPr id="149569" name="Line 64"/>
          <p:cNvSpPr/>
          <p:nvPr/>
        </p:nvSpPr>
        <p:spPr>
          <a:xfrm flipV="1">
            <a:off x="5280025" y="6107113"/>
            <a:ext cx="152400" cy="457200"/>
          </a:xfrm>
          <a:prstGeom prst="line">
            <a:avLst/>
          </a:prstGeom>
          <a:ln w="38100" cap="sq" cmpd="sng">
            <a:solidFill>
              <a:srgbClr val="FF3300"/>
            </a:solidFill>
            <a:prstDash val="solid"/>
            <a:headEnd type="none" w="med" len="med"/>
            <a:tailEnd type="triangle" w="sm" len="lg"/>
          </a:ln>
        </p:spPr>
      </p:sp>
      <p:sp>
        <p:nvSpPr>
          <p:cNvPr id="149570" name="Line 65"/>
          <p:cNvSpPr/>
          <p:nvPr/>
        </p:nvSpPr>
        <p:spPr>
          <a:xfrm>
            <a:off x="5432425" y="6107113"/>
            <a:ext cx="381000" cy="381000"/>
          </a:xfrm>
          <a:prstGeom prst="line">
            <a:avLst/>
          </a:prstGeom>
          <a:ln w="38100" cap="sq" cmpd="sng">
            <a:solidFill>
              <a:schemeClr val="hlink"/>
            </a:solidFill>
            <a:prstDash val="solid"/>
            <a:headEnd type="none" w="med" len="med"/>
            <a:tailEnd type="triangle" w="sm" len="lg"/>
          </a:ln>
        </p:spPr>
      </p:sp>
      <p:sp>
        <p:nvSpPr>
          <p:cNvPr id="149571" name="Line 66"/>
          <p:cNvSpPr/>
          <p:nvPr/>
        </p:nvSpPr>
        <p:spPr>
          <a:xfrm flipH="1" flipV="1">
            <a:off x="5661025" y="6030913"/>
            <a:ext cx="381000" cy="381000"/>
          </a:xfrm>
          <a:prstGeom prst="line">
            <a:avLst/>
          </a:prstGeom>
          <a:ln w="38100" cap="sq" cmpd="sng">
            <a:solidFill>
              <a:srgbClr val="333399"/>
            </a:solidFill>
            <a:prstDash val="solid"/>
            <a:headEnd type="none" w="med" len="med"/>
            <a:tailEnd type="triangle" w="sm" len="lg"/>
          </a:ln>
        </p:spPr>
      </p:sp>
      <p:sp>
        <p:nvSpPr>
          <p:cNvPr id="149572" name="Freeform 67"/>
          <p:cNvSpPr/>
          <p:nvPr/>
        </p:nvSpPr>
        <p:spPr>
          <a:xfrm>
            <a:off x="5661025" y="5345113"/>
            <a:ext cx="228600" cy="762000"/>
          </a:xfrm>
          <a:custGeom>
            <a:avLst/>
            <a:gdLst>
              <a:gd name="txL" fmla="*/ 0 w 144"/>
              <a:gd name="txT" fmla="*/ 0 h 480"/>
              <a:gd name="txR" fmla="*/ 144 w 144"/>
              <a:gd name="txB" fmla="*/ 480 h 480"/>
            </a:gdLst>
            <a:ahLst/>
            <a:cxnLst>
              <a:cxn ang="0">
                <a:pos x="0" y="2147483647"/>
              </a:cxn>
              <a:cxn ang="0">
                <a:pos x="2147483647" y="2147483647"/>
              </a:cxn>
              <a:cxn ang="0">
                <a:pos x="0" y="0"/>
              </a:cxn>
            </a:cxnLst>
            <a:rect l="txL" t="txT" r="txR" b="txB"/>
            <a:pathLst>
              <a:path w="144" h="480">
                <a:moveTo>
                  <a:pt x="0" y="480"/>
                </a:moveTo>
                <a:cubicBezTo>
                  <a:pt x="72" y="400"/>
                  <a:pt x="144" y="320"/>
                  <a:pt x="144" y="240"/>
                </a:cubicBezTo>
                <a:cubicBezTo>
                  <a:pt x="144" y="160"/>
                  <a:pt x="72" y="80"/>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73" name="Line 68"/>
          <p:cNvSpPr/>
          <p:nvPr/>
        </p:nvSpPr>
        <p:spPr>
          <a:xfrm flipH="1" flipV="1">
            <a:off x="5280025" y="4659313"/>
            <a:ext cx="381000" cy="685800"/>
          </a:xfrm>
          <a:prstGeom prst="line">
            <a:avLst/>
          </a:prstGeom>
          <a:ln w="38100" cap="sq" cmpd="sng">
            <a:solidFill>
              <a:srgbClr val="333399"/>
            </a:solidFill>
            <a:prstDash val="solid"/>
            <a:headEnd type="none" w="med" len="med"/>
            <a:tailEnd type="triangle" w="sm" len="lg"/>
          </a:ln>
        </p:spPr>
      </p:sp>
      <p:sp>
        <p:nvSpPr>
          <p:cNvPr id="149574" name="Freeform 69"/>
          <p:cNvSpPr/>
          <p:nvPr/>
        </p:nvSpPr>
        <p:spPr>
          <a:xfrm>
            <a:off x="5127625" y="4430713"/>
            <a:ext cx="177800" cy="228600"/>
          </a:xfrm>
          <a:custGeom>
            <a:avLst/>
            <a:gdLst>
              <a:gd name="txL" fmla="*/ 0 w 112"/>
              <a:gd name="txT" fmla="*/ 0 h 144"/>
              <a:gd name="txR" fmla="*/ 112 w 112"/>
              <a:gd name="txB" fmla="*/ 144 h 144"/>
            </a:gdLst>
            <a:ahLst/>
            <a:cxnLst>
              <a:cxn ang="0">
                <a:pos x="2147483647" y="2147483647"/>
              </a:cxn>
              <a:cxn ang="0">
                <a:pos x="2147483647" y="2147483647"/>
              </a:cxn>
              <a:cxn ang="0">
                <a:pos x="0" y="0"/>
              </a:cxn>
            </a:cxnLst>
            <a:rect l="txL" t="txT" r="txR" b="txB"/>
            <a:pathLst>
              <a:path w="112" h="144">
                <a:moveTo>
                  <a:pt x="96" y="144"/>
                </a:moveTo>
                <a:cubicBezTo>
                  <a:pt x="104" y="132"/>
                  <a:pt x="112" y="120"/>
                  <a:pt x="96" y="96"/>
                </a:cubicBezTo>
                <a:cubicBezTo>
                  <a:pt x="80" y="72"/>
                  <a:pt x="40" y="36"/>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75" name="Line 70"/>
          <p:cNvSpPr/>
          <p:nvPr/>
        </p:nvSpPr>
        <p:spPr>
          <a:xfrm flipV="1">
            <a:off x="5127625" y="4125913"/>
            <a:ext cx="228600" cy="304800"/>
          </a:xfrm>
          <a:prstGeom prst="line">
            <a:avLst/>
          </a:prstGeom>
          <a:ln w="38100" cap="sq" cmpd="sng">
            <a:solidFill>
              <a:srgbClr val="FF3300"/>
            </a:solidFill>
            <a:prstDash val="solid"/>
            <a:headEnd type="none" w="med" len="med"/>
            <a:tailEnd type="triangle" w="sm" len="lg"/>
          </a:ln>
        </p:spPr>
      </p:sp>
      <p:sp>
        <p:nvSpPr>
          <p:cNvPr id="149576" name="Freeform 71"/>
          <p:cNvSpPr/>
          <p:nvPr/>
        </p:nvSpPr>
        <p:spPr>
          <a:xfrm>
            <a:off x="5356225" y="4125913"/>
            <a:ext cx="457200" cy="152400"/>
          </a:xfrm>
          <a:custGeom>
            <a:avLst/>
            <a:gdLst>
              <a:gd name="txL" fmla="*/ 0 w 288"/>
              <a:gd name="txT" fmla="*/ 0 h 96"/>
              <a:gd name="txR" fmla="*/ 288 w 288"/>
              <a:gd name="txB" fmla="*/ 96 h 96"/>
            </a:gdLst>
            <a:ahLst/>
            <a:cxnLst>
              <a:cxn ang="0">
                <a:pos x="0" y="0"/>
              </a:cxn>
              <a:cxn ang="0">
                <a:pos x="2147483647" y="2147483647"/>
              </a:cxn>
              <a:cxn ang="0">
                <a:pos x="2147483647" y="0"/>
              </a:cxn>
            </a:cxnLst>
            <a:rect l="txL" t="txT" r="txR" b="txB"/>
            <a:pathLst>
              <a:path w="288" h="96">
                <a:moveTo>
                  <a:pt x="0" y="0"/>
                </a:moveTo>
                <a:cubicBezTo>
                  <a:pt x="24" y="48"/>
                  <a:pt x="48" y="96"/>
                  <a:pt x="96" y="96"/>
                </a:cubicBezTo>
                <a:cubicBezTo>
                  <a:pt x="144" y="96"/>
                  <a:pt x="216" y="48"/>
                  <a:pt x="288"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77" name="Line 72"/>
          <p:cNvSpPr/>
          <p:nvPr/>
        </p:nvSpPr>
        <p:spPr>
          <a:xfrm>
            <a:off x="5813425" y="4125913"/>
            <a:ext cx="381000" cy="381000"/>
          </a:xfrm>
          <a:prstGeom prst="line">
            <a:avLst/>
          </a:prstGeom>
          <a:ln w="38100" cap="sq" cmpd="sng">
            <a:solidFill>
              <a:schemeClr val="hlink"/>
            </a:solidFill>
            <a:prstDash val="solid"/>
            <a:headEnd type="none" w="med" len="med"/>
            <a:tailEnd type="triangle" w="sm" len="lg"/>
          </a:ln>
        </p:spPr>
      </p:sp>
      <p:sp>
        <p:nvSpPr>
          <p:cNvPr id="149578" name="Line 73"/>
          <p:cNvSpPr/>
          <p:nvPr/>
        </p:nvSpPr>
        <p:spPr>
          <a:xfrm flipH="1" flipV="1">
            <a:off x="5889625" y="3973513"/>
            <a:ext cx="381000" cy="381000"/>
          </a:xfrm>
          <a:prstGeom prst="line">
            <a:avLst/>
          </a:prstGeom>
          <a:ln w="38100" cap="sq" cmpd="sng">
            <a:solidFill>
              <a:srgbClr val="333399"/>
            </a:solidFill>
            <a:prstDash val="solid"/>
            <a:headEnd type="none" w="med" len="med"/>
            <a:tailEnd type="triangle" w="sm" len="lg"/>
          </a:ln>
        </p:spPr>
      </p:sp>
      <p:sp>
        <p:nvSpPr>
          <p:cNvPr id="149579" name="Freeform 74"/>
          <p:cNvSpPr/>
          <p:nvPr/>
        </p:nvSpPr>
        <p:spPr>
          <a:xfrm>
            <a:off x="5737225" y="3440113"/>
            <a:ext cx="254000" cy="533400"/>
          </a:xfrm>
          <a:custGeom>
            <a:avLst/>
            <a:gdLst>
              <a:gd name="txL" fmla="*/ 0 w 160"/>
              <a:gd name="txT" fmla="*/ 0 h 336"/>
              <a:gd name="txR" fmla="*/ 160 w 160"/>
              <a:gd name="txB" fmla="*/ 336 h 336"/>
            </a:gdLst>
            <a:ahLst/>
            <a:cxnLst>
              <a:cxn ang="0">
                <a:pos x="2147483647" y="2147483647"/>
              </a:cxn>
              <a:cxn ang="0">
                <a:pos x="2147483647" y="2147483647"/>
              </a:cxn>
              <a:cxn ang="0">
                <a:pos x="0" y="0"/>
              </a:cxn>
            </a:cxnLst>
            <a:rect l="txL" t="txT" r="txR" b="txB"/>
            <a:pathLst>
              <a:path w="160" h="336">
                <a:moveTo>
                  <a:pt x="96" y="336"/>
                </a:moveTo>
                <a:cubicBezTo>
                  <a:pt x="128" y="316"/>
                  <a:pt x="160" y="296"/>
                  <a:pt x="144" y="240"/>
                </a:cubicBezTo>
                <a:cubicBezTo>
                  <a:pt x="128" y="184"/>
                  <a:pt x="64" y="92"/>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80" name="Line 75"/>
          <p:cNvSpPr/>
          <p:nvPr/>
        </p:nvSpPr>
        <p:spPr>
          <a:xfrm flipH="1" flipV="1">
            <a:off x="5356225" y="2906713"/>
            <a:ext cx="381000" cy="533400"/>
          </a:xfrm>
          <a:prstGeom prst="line">
            <a:avLst/>
          </a:prstGeom>
          <a:ln w="38100" cap="sq" cmpd="sng">
            <a:solidFill>
              <a:srgbClr val="333399"/>
            </a:solidFill>
            <a:prstDash val="solid"/>
            <a:headEnd type="none" w="med" len="med"/>
            <a:tailEnd type="triangle" w="sm" len="lg"/>
          </a:ln>
        </p:spPr>
      </p:sp>
      <p:sp>
        <p:nvSpPr>
          <p:cNvPr id="149581" name="Freeform 76"/>
          <p:cNvSpPr/>
          <p:nvPr/>
        </p:nvSpPr>
        <p:spPr>
          <a:xfrm>
            <a:off x="5127625" y="2525713"/>
            <a:ext cx="266700" cy="381000"/>
          </a:xfrm>
          <a:custGeom>
            <a:avLst/>
            <a:gdLst>
              <a:gd name="txL" fmla="*/ 0 w 168"/>
              <a:gd name="txT" fmla="*/ 0 h 240"/>
              <a:gd name="txR" fmla="*/ 168 w 168"/>
              <a:gd name="txB" fmla="*/ 240 h 240"/>
            </a:gdLst>
            <a:ahLst/>
            <a:cxnLst>
              <a:cxn ang="0">
                <a:pos x="2147483647" y="2147483647"/>
              </a:cxn>
              <a:cxn ang="0">
                <a:pos x="2147483647" y="2147483647"/>
              </a:cxn>
              <a:cxn ang="0">
                <a:pos x="0" y="0"/>
              </a:cxn>
            </a:cxnLst>
            <a:rect l="txL" t="txT" r="txR" b="txB"/>
            <a:pathLst>
              <a:path w="168" h="240">
                <a:moveTo>
                  <a:pt x="144" y="240"/>
                </a:moveTo>
                <a:cubicBezTo>
                  <a:pt x="156" y="188"/>
                  <a:pt x="168" y="136"/>
                  <a:pt x="144" y="96"/>
                </a:cubicBezTo>
                <a:cubicBezTo>
                  <a:pt x="120" y="56"/>
                  <a:pt x="60" y="28"/>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82" name="Line 77"/>
          <p:cNvSpPr/>
          <p:nvPr/>
        </p:nvSpPr>
        <p:spPr>
          <a:xfrm flipH="1" flipV="1">
            <a:off x="4060825" y="1916113"/>
            <a:ext cx="1066800" cy="609600"/>
          </a:xfrm>
          <a:prstGeom prst="line">
            <a:avLst/>
          </a:prstGeom>
          <a:ln w="38100" cap="sq" cmpd="sng">
            <a:solidFill>
              <a:srgbClr val="333399"/>
            </a:solidFill>
            <a:prstDash val="solid"/>
            <a:headEnd type="none" w="med" len="med"/>
            <a:tailEnd type="triangle" w="sm" len="lg"/>
          </a:ln>
        </p:spPr>
      </p:sp>
      <p:sp>
        <p:nvSpPr>
          <p:cNvPr id="149583" name="Freeform 78"/>
          <p:cNvSpPr/>
          <p:nvPr/>
        </p:nvSpPr>
        <p:spPr>
          <a:xfrm>
            <a:off x="3832225" y="1535113"/>
            <a:ext cx="266700" cy="381000"/>
          </a:xfrm>
          <a:custGeom>
            <a:avLst/>
            <a:gdLst>
              <a:gd name="txL" fmla="*/ 0 w 168"/>
              <a:gd name="txT" fmla="*/ 0 h 240"/>
              <a:gd name="txR" fmla="*/ 168 w 168"/>
              <a:gd name="txB" fmla="*/ 240 h 240"/>
            </a:gdLst>
            <a:ahLst/>
            <a:cxnLst>
              <a:cxn ang="0">
                <a:pos x="2147483647" y="2147483647"/>
              </a:cxn>
              <a:cxn ang="0">
                <a:pos x="2147483647" y="2147483647"/>
              </a:cxn>
              <a:cxn ang="0">
                <a:pos x="0" y="0"/>
              </a:cxn>
            </a:cxnLst>
            <a:rect l="txL" t="txT" r="txR" b="txB"/>
            <a:pathLst>
              <a:path w="168" h="240">
                <a:moveTo>
                  <a:pt x="144" y="240"/>
                </a:moveTo>
                <a:cubicBezTo>
                  <a:pt x="156" y="188"/>
                  <a:pt x="168" y="136"/>
                  <a:pt x="144" y="96"/>
                </a:cubicBezTo>
                <a:cubicBezTo>
                  <a:pt x="120" y="56"/>
                  <a:pt x="60" y="28"/>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p>
        </p:txBody>
      </p:sp>
      <p:sp>
        <p:nvSpPr>
          <p:cNvPr id="149584" name="Line 79"/>
          <p:cNvSpPr/>
          <p:nvPr/>
        </p:nvSpPr>
        <p:spPr>
          <a:xfrm flipV="1">
            <a:off x="3832225" y="773113"/>
            <a:ext cx="0" cy="762000"/>
          </a:xfrm>
          <a:prstGeom prst="line">
            <a:avLst/>
          </a:prstGeom>
          <a:ln w="38100" cap="sq" cmpd="sng">
            <a:solidFill>
              <a:schemeClr val="hlink"/>
            </a:solidFill>
            <a:prstDash val="solid"/>
            <a:headEnd type="none" w="med" len="med"/>
            <a:tailEnd type="triangle" w="sm" len="lg"/>
          </a:ln>
        </p:spPr>
      </p:sp>
      <p:sp>
        <p:nvSpPr>
          <p:cNvPr id="159808" name="Text Box 80"/>
          <p:cNvSpPr txBox="1"/>
          <p:nvPr/>
        </p:nvSpPr>
        <p:spPr>
          <a:xfrm>
            <a:off x="1752600" y="1143000"/>
            <a:ext cx="1584325" cy="521970"/>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800" dirty="0">
                <a:solidFill>
                  <a:srgbClr val="990000"/>
                </a:solidFill>
                <a:latin typeface="Times New Roman" panose="02020603050405020304" pitchFamily="18" charset="0"/>
              </a:rPr>
              <a:t>例如：</a:t>
            </a:r>
            <a:endParaRPr lang="zh-CN" altLang="en-US" sz="2800" dirty="0">
              <a:solidFill>
                <a:srgbClr val="990000"/>
              </a:solidFill>
              <a:latin typeface="Times New Roman" panose="02020603050405020304" pitchFamily="18" charset="0"/>
            </a:endParaRPr>
          </a:p>
        </p:txBody>
      </p:sp>
      <p:sp>
        <p:nvSpPr>
          <p:cNvPr id="149586" name="Text Box 81"/>
          <p:cNvSpPr txBox="1"/>
          <p:nvPr/>
        </p:nvSpPr>
        <p:spPr>
          <a:xfrm>
            <a:off x="6346825" y="1035050"/>
            <a:ext cx="2590800" cy="58356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3200" dirty="0">
                <a:latin typeface="Times New Roman" panose="02020603050405020304" pitchFamily="18" charset="0"/>
                <a:ea typeface="隶书" panose="02010509060101010101" pitchFamily="49" charset="-122"/>
              </a:rPr>
              <a:t>先序序列：</a:t>
            </a:r>
            <a:endParaRPr lang="zh-CN" altLang="en-US" sz="3200" dirty="0">
              <a:latin typeface="Times New Roman" panose="02020603050405020304" pitchFamily="18" charset="0"/>
              <a:ea typeface="隶书" panose="02010509060101010101" pitchFamily="49" charset="-122"/>
            </a:endParaRPr>
          </a:p>
        </p:txBody>
      </p:sp>
      <p:sp>
        <p:nvSpPr>
          <p:cNvPr id="149587" name="Text Box 82"/>
          <p:cNvSpPr txBox="1"/>
          <p:nvPr/>
        </p:nvSpPr>
        <p:spPr>
          <a:xfrm>
            <a:off x="6346825" y="2670175"/>
            <a:ext cx="2590800" cy="58356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3200" dirty="0">
                <a:solidFill>
                  <a:srgbClr val="FF0000"/>
                </a:solidFill>
                <a:latin typeface="Times New Roman" panose="02020603050405020304" pitchFamily="18" charset="0"/>
                <a:ea typeface="隶书" panose="02010509060101010101" pitchFamily="49" charset="-122"/>
              </a:rPr>
              <a:t>中序序列：</a:t>
            </a:r>
            <a:endParaRPr lang="zh-CN" altLang="en-US" sz="3200" dirty="0">
              <a:solidFill>
                <a:srgbClr val="FF0000"/>
              </a:solidFill>
              <a:latin typeface="Times New Roman" panose="02020603050405020304" pitchFamily="18" charset="0"/>
              <a:ea typeface="隶书" panose="02010509060101010101" pitchFamily="49" charset="-122"/>
            </a:endParaRPr>
          </a:p>
        </p:txBody>
      </p:sp>
      <p:sp>
        <p:nvSpPr>
          <p:cNvPr id="149588" name="Text Box 83"/>
          <p:cNvSpPr txBox="1"/>
          <p:nvPr/>
        </p:nvSpPr>
        <p:spPr>
          <a:xfrm>
            <a:off x="6346825" y="4267200"/>
            <a:ext cx="2590800" cy="58356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3200" dirty="0">
                <a:solidFill>
                  <a:srgbClr val="333399"/>
                </a:solidFill>
                <a:latin typeface="Times New Roman" panose="02020603050405020304" pitchFamily="18" charset="0"/>
                <a:ea typeface="隶书" panose="02010509060101010101" pitchFamily="49" charset="-122"/>
              </a:rPr>
              <a:t>后序序列：</a:t>
            </a:r>
            <a:endParaRPr lang="zh-CN" altLang="en-US" sz="3200" dirty="0">
              <a:solidFill>
                <a:srgbClr val="333399"/>
              </a:solidFill>
              <a:latin typeface="Times New Roman" panose="02020603050405020304" pitchFamily="18" charset="0"/>
              <a:ea typeface="隶书" panose="02010509060101010101" pitchFamily="49" charset="-122"/>
            </a:endParaRPr>
          </a:p>
        </p:txBody>
      </p:sp>
      <p:sp>
        <p:nvSpPr>
          <p:cNvPr id="149589" name="Text Box 84"/>
          <p:cNvSpPr txBox="1"/>
          <p:nvPr/>
        </p:nvSpPr>
        <p:spPr>
          <a:xfrm>
            <a:off x="6346825" y="1936750"/>
            <a:ext cx="4114800" cy="583565"/>
          </a:xfrm>
          <a:prstGeom prst="rect">
            <a:avLst/>
          </a:prstGeom>
          <a:solidFill>
            <a:srgbClr val="FFFF99"/>
          </a:solidFill>
          <a:ln w="12700" cap="sq" cmpd="sng">
            <a:solidFill>
              <a:srgbClr val="FF9900"/>
            </a:solidFill>
            <a:prstDash val="solid"/>
            <a:miter/>
            <a:headEnd type="none" w="med" len="med"/>
            <a:tailEnd type="none" w="med" len="med"/>
          </a:ln>
        </p:spPr>
        <p:txBody>
          <a:bodyPr>
            <a:spAutoFit/>
          </a:bodyPr>
          <a:p>
            <a:pPr algn="just" eaLnBrk="1" hangingPunct="1">
              <a:spcBef>
                <a:spcPct val="50000"/>
              </a:spcBef>
              <a:buFont typeface="Wingdings 3" panose="05040102010807070707" pitchFamily="18" charset="2"/>
            </a:pPr>
            <a:r>
              <a:rPr lang="en-US" altLang="zh-CN" sz="3200" dirty="0">
                <a:solidFill>
                  <a:srgbClr val="FF0000"/>
                </a:solidFill>
                <a:latin typeface="Times New Roman" panose="02020603050405020304" pitchFamily="18" charset="0"/>
              </a:rPr>
              <a:t>A</a:t>
            </a:r>
            <a:r>
              <a:rPr lang="en-US" altLang="zh-CN" sz="3200" dirty="0">
                <a:solidFill>
                  <a:schemeClr val="tx2"/>
                </a:solidFill>
                <a:latin typeface="Times New Roman" panose="02020603050405020304" pitchFamily="18" charset="0"/>
              </a:rPr>
              <a:t> </a:t>
            </a:r>
            <a:r>
              <a:rPr lang="en-US" altLang="zh-CN" sz="3200" dirty="0">
                <a:latin typeface="Times New Roman" panose="02020603050405020304" pitchFamily="18" charset="0"/>
              </a:rPr>
              <a:t>B C D</a:t>
            </a:r>
            <a:r>
              <a:rPr lang="en-US" altLang="zh-CN" sz="3200" dirty="0">
                <a:solidFill>
                  <a:schemeClr val="tx2"/>
                </a:solidFill>
                <a:latin typeface="Times New Roman" panose="02020603050405020304" pitchFamily="18" charset="0"/>
              </a:rPr>
              <a:t> </a:t>
            </a:r>
            <a:r>
              <a:rPr lang="en-US" altLang="zh-CN" sz="3200" dirty="0">
                <a:solidFill>
                  <a:srgbClr val="333399"/>
                </a:solidFill>
                <a:latin typeface="Times New Roman" panose="02020603050405020304" pitchFamily="18" charset="0"/>
              </a:rPr>
              <a:t>E F G H K</a:t>
            </a:r>
            <a:endParaRPr lang="en-US" altLang="zh-CN" sz="3200" dirty="0">
              <a:solidFill>
                <a:srgbClr val="333399"/>
              </a:solidFill>
              <a:latin typeface="Times New Roman" panose="02020603050405020304" pitchFamily="18" charset="0"/>
            </a:endParaRPr>
          </a:p>
        </p:txBody>
      </p:sp>
      <p:sp>
        <p:nvSpPr>
          <p:cNvPr id="149590" name="Text Box 85"/>
          <p:cNvSpPr txBox="1"/>
          <p:nvPr/>
        </p:nvSpPr>
        <p:spPr>
          <a:xfrm>
            <a:off x="6346825" y="3432175"/>
            <a:ext cx="4114800" cy="583565"/>
          </a:xfrm>
          <a:prstGeom prst="rect">
            <a:avLst/>
          </a:prstGeom>
          <a:solidFill>
            <a:srgbClr val="FFFF99"/>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3200" dirty="0">
                <a:latin typeface="Times New Roman" panose="02020603050405020304" pitchFamily="18" charset="0"/>
              </a:rPr>
              <a:t>B D C </a:t>
            </a:r>
            <a:r>
              <a:rPr lang="en-US" altLang="zh-CN" sz="3200" dirty="0">
                <a:solidFill>
                  <a:srgbClr val="FF0000"/>
                </a:solidFill>
                <a:latin typeface="Times New Roman" panose="02020603050405020304" pitchFamily="18" charset="0"/>
              </a:rPr>
              <a:t>A</a:t>
            </a:r>
            <a:r>
              <a:rPr lang="en-US" altLang="zh-CN" sz="3200" dirty="0">
                <a:latin typeface="Times New Roman" panose="02020603050405020304" pitchFamily="18" charset="0"/>
              </a:rPr>
              <a:t> </a:t>
            </a:r>
            <a:r>
              <a:rPr lang="en-US" altLang="zh-CN" sz="3200" dirty="0">
                <a:solidFill>
                  <a:srgbClr val="333399"/>
                </a:solidFill>
                <a:latin typeface="Times New Roman" panose="02020603050405020304" pitchFamily="18" charset="0"/>
              </a:rPr>
              <a:t>E H G K F</a:t>
            </a:r>
            <a:endParaRPr lang="en-US" altLang="zh-CN" sz="3200" dirty="0">
              <a:solidFill>
                <a:srgbClr val="333399"/>
              </a:solidFill>
              <a:latin typeface="Times New Roman" panose="02020603050405020304" pitchFamily="18" charset="0"/>
            </a:endParaRPr>
          </a:p>
        </p:txBody>
      </p:sp>
      <p:sp>
        <p:nvSpPr>
          <p:cNvPr id="149591" name="Text Box 86"/>
          <p:cNvSpPr txBox="1"/>
          <p:nvPr/>
        </p:nvSpPr>
        <p:spPr>
          <a:xfrm>
            <a:off x="6346825" y="5105400"/>
            <a:ext cx="4114800" cy="583565"/>
          </a:xfrm>
          <a:prstGeom prst="rect">
            <a:avLst/>
          </a:prstGeom>
          <a:solidFill>
            <a:srgbClr val="FFFF99"/>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3200" dirty="0">
                <a:latin typeface="Times New Roman" panose="02020603050405020304" pitchFamily="18" charset="0"/>
              </a:rPr>
              <a:t>D C B</a:t>
            </a:r>
            <a:r>
              <a:rPr lang="en-US" altLang="zh-CN" sz="3200" dirty="0">
                <a:solidFill>
                  <a:srgbClr val="333399"/>
                </a:solidFill>
                <a:latin typeface="Times New Roman" panose="02020603050405020304" pitchFamily="18" charset="0"/>
              </a:rPr>
              <a:t> H K G F E</a:t>
            </a:r>
            <a:r>
              <a:rPr lang="en-US" altLang="zh-CN" sz="3200" dirty="0">
                <a:latin typeface="Times New Roman" panose="02020603050405020304" pitchFamily="18" charset="0"/>
              </a:rPr>
              <a:t> </a:t>
            </a:r>
            <a:r>
              <a:rPr lang="en-US" altLang="zh-CN" sz="3200" dirty="0">
                <a:solidFill>
                  <a:srgbClr val="FF0000"/>
                </a:solidFill>
                <a:latin typeface="Times New Roman" panose="02020603050405020304" pitchFamily="18" charset="0"/>
              </a:rPr>
              <a:t>A</a:t>
            </a:r>
            <a:endParaRPr lang="en-US" altLang="zh-CN" sz="3200" dirty="0">
              <a:solidFill>
                <a:srgbClr val="FF0000"/>
              </a:solidFill>
              <a:latin typeface="Times New Roman" panose="02020603050405020304" pitchFamily="18" charset="0"/>
            </a:endParaRPr>
          </a:p>
        </p:txBody>
      </p:sp>
      <p:pic>
        <p:nvPicPr>
          <p:cNvPr id="149592" name="Picture 87" descr="3D Diamond">
            <a:hlinkClick r:id="rId1" action="ppaction://hlinksldjump"/>
          </p:cNvPr>
          <p:cNvPicPr>
            <a:picLocks noChangeAspect="1"/>
          </p:cNvPicPr>
          <p:nvPr/>
        </p:nvPicPr>
        <p:blipFill>
          <a:blip r:embed="rId2"/>
          <a:stretch>
            <a:fillRect/>
          </a:stretch>
        </p:blipFill>
        <p:spPr>
          <a:xfrm>
            <a:off x="9912350" y="6165850"/>
            <a:ext cx="381000" cy="3810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9525"/>
                                        </p:tgtEl>
                                        <p:attrNameLst>
                                          <p:attrName>style.visibility</p:attrName>
                                        </p:attrNameLst>
                                      </p:cBhvr>
                                      <p:to>
                                        <p:strVal val="visible"/>
                                      </p:to>
                                    </p:set>
                                    <p:animEffect transition="in" filter="wipe(up)">
                                      <p:cBhvr>
                                        <p:cTn id="7" dur="500"/>
                                        <p:tgtEl>
                                          <p:spTgt spid="1495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9526"/>
                                        </p:tgtEl>
                                        <p:attrNameLst>
                                          <p:attrName>style.visibility</p:attrName>
                                        </p:attrNameLst>
                                      </p:cBhvr>
                                      <p:to>
                                        <p:strVal val="visible"/>
                                      </p:to>
                                    </p:set>
                                    <p:animEffect transition="in" filter="wipe(up)">
                                      <p:cBhvr>
                                        <p:cTn id="11" dur="500"/>
                                        <p:tgtEl>
                                          <p:spTgt spid="14952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9527"/>
                                        </p:tgtEl>
                                        <p:attrNameLst>
                                          <p:attrName>style.visibility</p:attrName>
                                        </p:attrNameLst>
                                      </p:cBhvr>
                                      <p:to>
                                        <p:strVal val="visible"/>
                                      </p:to>
                                    </p:set>
                                    <p:animEffect transition="in" filter="wipe(up)">
                                      <p:cBhvr>
                                        <p:cTn id="15" dur="500"/>
                                        <p:tgtEl>
                                          <p:spTgt spid="14952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9528"/>
                                        </p:tgtEl>
                                        <p:attrNameLst>
                                          <p:attrName>style.visibility</p:attrName>
                                        </p:attrNameLst>
                                      </p:cBhvr>
                                      <p:to>
                                        <p:strVal val="visible"/>
                                      </p:to>
                                    </p:set>
                                    <p:animEffect transition="in" filter="wipe(down)">
                                      <p:cBhvr>
                                        <p:cTn id="19" dur="500"/>
                                        <p:tgtEl>
                                          <p:spTgt spid="149528"/>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49592"/>
                                        </p:tgtEl>
                                        <p:attrNameLst>
                                          <p:attrName>style.visibility</p:attrName>
                                        </p:attrNameLst>
                                      </p:cBhvr>
                                      <p:to>
                                        <p:strVal val="visible"/>
                                      </p:to>
                                    </p:set>
                                    <p:anim calcmode="lin" valueType="num">
                                      <p:cBhvr additive="base">
                                        <p:cTn id="23" dur="500" fill="hold"/>
                                        <p:tgtEl>
                                          <p:spTgt spid="149592"/>
                                        </p:tgtEl>
                                        <p:attrNameLst>
                                          <p:attrName>ppt_x</p:attrName>
                                        </p:attrNameLst>
                                      </p:cBhvr>
                                      <p:tavLst>
                                        <p:tav tm="0">
                                          <p:val>
                                            <p:strVal val="1+#ppt_w/2"/>
                                          </p:val>
                                        </p:tav>
                                        <p:tav tm="100000">
                                          <p:val>
                                            <p:strVal val="#ppt_x"/>
                                          </p:val>
                                        </p:tav>
                                      </p:tavLst>
                                    </p:anim>
                                    <p:anim calcmode="lin" valueType="num">
                                      <p:cBhvr additive="base">
                                        <p:cTn id="24" dur="500" fill="hold"/>
                                        <p:tgtEl>
                                          <p:spTgt spid="149592"/>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149529"/>
                                        </p:tgtEl>
                                        <p:attrNameLst>
                                          <p:attrName>style.visibility</p:attrName>
                                        </p:attrNameLst>
                                      </p:cBhvr>
                                      <p:to>
                                        <p:strVal val="visible"/>
                                      </p:to>
                                    </p:set>
                                    <p:animEffect transition="in" filter="wipe(left)">
                                      <p:cBhvr>
                                        <p:cTn id="28" dur="500"/>
                                        <p:tgtEl>
                                          <p:spTgt spid="149529"/>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149530"/>
                                        </p:tgtEl>
                                        <p:attrNameLst>
                                          <p:attrName>style.visibility</p:attrName>
                                        </p:attrNameLst>
                                      </p:cBhvr>
                                      <p:to>
                                        <p:strVal val="visible"/>
                                      </p:to>
                                    </p:set>
                                    <p:animEffect transition="in" filter="wipe(up)">
                                      <p:cBhvr>
                                        <p:cTn id="32" dur="500"/>
                                        <p:tgtEl>
                                          <p:spTgt spid="149530"/>
                                        </p:tgtEl>
                                      </p:cBhvr>
                                    </p:animEffect>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49531"/>
                                        </p:tgtEl>
                                        <p:attrNameLst>
                                          <p:attrName>style.visibility</p:attrName>
                                        </p:attrNameLst>
                                      </p:cBhvr>
                                      <p:to>
                                        <p:strVal val="visible"/>
                                      </p:to>
                                    </p:set>
                                    <p:animEffect transition="in" filter="wipe(up)">
                                      <p:cBhvr>
                                        <p:cTn id="36" dur="500"/>
                                        <p:tgtEl>
                                          <p:spTgt spid="149531"/>
                                        </p:tgtEl>
                                      </p:cBhvr>
                                    </p:animEffect>
                                  </p:childTnLst>
                                </p:cTn>
                              </p:par>
                            </p:childTnLst>
                          </p:cTn>
                        </p:par>
                        <p:par>
                          <p:cTn id="37" fill="hold">
                            <p:stCondLst>
                              <p:cond delay="4000"/>
                            </p:stCondLst>
                            <p:childTnLst>
                              <p:par>
                                <p:cTn id="38" presetID="22" presetClass="entr" presetSubtype="1" fill="hold" nodeType="afterEffect">
                                  <p:stCondLst>
                                    <p:cond delay="0"/>
                                  </p:stCondLst>
                                  <p:childTnLst>
                                    <p:set>
                                      <p:cBhvr>
                                        <p:cTn id="39" dur="1" fill="hold">
                                          <p:stCondLst>
                                            <p:cond delay="0"/>
                                          </p:stCondLst>
                                        </p:cTn>
                                        <p:tgtEl>
                                          <p:spTgt spid="149532"/>
                                        </p:tgtEl>
                                        <p:attrNameLst>
                                          <p:attrName>style.visibility</p:attrName>
                                        </p:attrNameLst>
                                      </p:cBhvr>
                                      <p:to>
                                        <p:strVal val="visible"/>
                                      </p:to>
                                    </p:set>
                                    <p:animEffect transition="in" filter="wipe(up)">
                                      <p:cBhvr>
                                        <p:cTn id="40" dur="500"/>
                                        <p:tgtEl>
                                          <p:spTgt spid="149532"/>
                                        </p:tgtEl>
                                      </p:cBhvr>
                                    </p:animEffect>
                                  </p:childTnLst>
                                </p:cTn>
                              </p:par>
                            </p:childTnLst>
                          </p:cTn>
                        </p:par>
                        <p:par>
                          <p:cTn id="41" fill="hold">
                            <p:stCondLst>
                              <p:cond delay="4500"/>
                            </p:stCondLst>
                            <p:childTnLst>
                              <p:par>
                                <p:cTn id="42" presetID="22" presetClass="entr" presetSubtype="1" fill="hold" nodeType="afterEffect">
                                  <p:stCondLst>
                                    <p:cond delay="0"/>
                                  </p:stCondLst>
                                  <p:childTnLst>
                                    <p:set>
                                      <p:cBhvr>
                                        <p:cTn id="43" dur="1" fill="hold">
                                          <p:stCondLst>
                                            <p:cond delay="0"/>
                                          </p:stCondLst>
                                        </p:cTn>
                                        <p:tgtEl>
                                          <p:spTgt spid="149533"/>
                                        </p:tgtEl>
                                        <p:attrNameLst>
                                          <p:attrName>style.visibility</p:attrName>
                                        </p:attrNameLst>
                                      </p:cBhvr>
                                      <p:to>
                                        <p:strVal val="visible"/>
                                      </p:to>
                                    </p:set>
                                    <p:animEffect transition="in" filter="wipe(up)">
                                      <p:cBhvr>
                                        <p:cTn id="44" dur="500"/>
                                        <p:tgtEl>
                                          <p:spTgt spid="149533"/>
                                        </p:tgtEl>
                                      </p:cBhvr>
                                    </p:animEffect>
                                  </p:childTnLst>
                                </p:cTn>
                              </p:par>
                            </p:childTnLst>
                          </p:cTn>
                        </p:par>
                        <p:par>
                          <p:cTn id="45" fill="hold">
                            <p:stCondLst>
                              <p:cond delay="5000"/>
                            </p:stCondLst>
                            <p:childTnLst>
                              <p:par>
                                <p:cTn id="46" presetID="22" presetClass="entr" presetSubtype="1" fill="hold" nodeType="afterEffect">
                                  <p:stCondLst>
                                    <p:cond delay="0"/>
                                  </p:stCondLst>
                                  <p:childTnLst>
                                    <p:set>
                                      <p:cBhvr>
                                        <p:cTn id="47" dur="1" fill="hold">
                                          <p:stCondLst>
                                            <p:cond delay="0"/>
                                          </p:stCondLst>
                                        </p:cTn>
                                        <p:tgtEl>
                                          <p:spTgt spid="149534"/>
                                        </p:tgtEl>
                                        <p:attrNameLst>
                                          <p:attrName>style.visibility</p:attrName>
                                        </p:attrNameLst>
                                      </p:cBhvr>
                                      <p:to>
                                        <p:strVal val="visible"/>
                                      </p:to>
                                    </p:set>
                                    <p:animEffect transition="in" filter="wipe(up)">
                                      <p:cBhvr>
                                        <p:cTn id="48" dur="500"/>
                                        <p:tgtEl>
                                          <p:spTgt spid="149534"/>
                                        </p:tgtEl>
                                      </p:cBhvr>
                                    </p:animEffect>
                                  </p:childTnLst>
                                </p:cTn>
                              </p:par>
                            </p:childTnLst>
                          </p:cTn>
                        </p:par>
                        <p:par>
                          <p:cTn id="49" fill="hold">
                            <p:stCondLst>
                              <p:cond delay="5500"/>
                            </p:stCondLst>
                            <p:childTnLst>
                              <p:par>
                                <p:cTn id="50" presetID="22" presetClass="entr" presetSubtype="4" fill="hold" nodeType="afterEffect">
                                  <p:stCondLst>
                                    <p:cond delay="0"/>
                                  </p:stCondLst>
                                  <p:childTnLst>
                                    <p:set>
                                      <p:cBhvr>
                                        <p:cTn id="51" dur="1" fill="hold">
                                          <p:stCondLst>
                                            <p:cond delay="0"/>
                                          </p:stCondLst>
                                        </p:cTn>
                                        <p:tgtEl>
                                          <p:spTgt spid="149535"/>
                                        </p:tgtEl>
                                        <p:attrNameLst>
                                          <p:attrName>style.visibility</p:attrName>
                                        </p:attrNameLst>
                                      </p:cBhvr>
                                      <p:to>
                                        <p:strVal val="visible"/>
                                      </p:to>
                                    </p:set>
                                    <p:animEffect transition="in" filter="wipe(down)">
                                      <p:cBhvr>
                                        <p:cTn id="52" dur="500"/>
                                        <p:tgtEl>
                                          <p:spTgt spid="149535"/>
                                        </p:tgtEl>
                                      </p:cBhvr>
                                    </p:animEffect>
                                  </p:childTnLst>
                                </p:cTn>
                              </p:par>
                            </p:childTnLst>
                          </p:cTn>
                        </p:par>
                        <p:par>
                          <p:cTn id="53" fill="hold">
                            <p:stCondLst>
                              <p:cond delay="6000"/>
                            </p:stCondLst>
                            <p:childTnLst>
                              <p:par>
                                <p:cTn id="54" presetID="22" presetClass="entr" presetSubtype="8" fill="hold" nodeType="afterEffect">
                                  <p:stCondLst>
                                    <p:cond delay="0"/>
                                  </p:stCondLst>
                                  <p:childTnLst>
                                    <p:set>
                                      <p:cBhvr>
                                        <p:cTn id="55" dur="1" fill="hold">
                                          <p:stCondLst>
                                            <p:cond delay="0"/>
                                          </p:stCondLst>
                                        </p:cTn>
                                        <p:tgtEl>
                                          <p:spTgt spid="149536"/>
                                        </p:tgtEl>
                                        <p:attrNameLst>
                                          <p:attrName>style.visibility</p:attrName>
                                        </p:attrNameLst>
                                      </p:cBhvr>
                                      <p:to>
                                        <p:strVal val="visible"/>
                                      </p:to>
                                    </p:set>
                                    <p:animEffect transition="in" filter="wipe(left)">
                                      <p:cBhvr>
                                        <p:cTn id="56" dur="500"/>
                                        <p:tgtEl>
                                          <p:spTgt spid="149536"/>
                                        </p:tgtEl>
                                      </p:cBhvr>
                                    </p:animEffect>
                                  </p:childTnLst>
                                </p:cTn>
                              </p:par>
                            </p:childTnLst>
                          </p:cTn>
                        </p:par>
                        <p:par>
                          <p:cTn id="57" fill="hold">
                            <p:stCondLst>
                              <p:cond delay="6500"/>
                            </p:stCondLst>
                            <p:childTnLst>
                              <p:par>
                                <p:cTn id="58" presetID="22" presetClass="entr" presetSubtype="1" fill="hold" nodeType="afterEffect">
                                  <p:stCondLst>
                                    <p:cond delay="0"/>
                                  </p:stCondLst>
                                  <p:childTnLst>
                                    <p:set>
                                      <p:cBhvr>
                                        <p:cTn id="59" dur="1" fill="hold">
                                          <p:stCondLst>
                                            <p:cond delay="0"/>
                                          </p:stCondLst>
                                        </p:cTn>
                                        <p:tgtEl>
                                          <p:spTgt spid="149537"/>
                                        </p:tgtEl>
                                        <p:attrNameLst>
                                          <p:attrName>style.visibility</p:attrName>
                                        </p:attrNameLst>
                                      </p:cBhvr>
                                      <p:to>
                                        <p:strVal val="visible"/>
                                      </p:to>
                                    </p:set>
                                    <p:animEffect transition="in" filter="wipe(up)">
                                      <p:cBhvr>
                                        <p:cTn id="60" dur="500"/>
                                        <p:tgtEl>
                                          <p:spTgt spid="149537"/>
                                        </p:tgtEl>
                                      </p:cBhvr>
                                    </p:animEffect>
                                  </p:childTnLst>
                                </p:cTn>
                              </p:par>
                            </p:childTnLst>
                          </p:cTn>
                        </p:par>
                        <p:par>
                          <p:cTn id="61" fill="hold">
                            <p:stCondLst>
                              <p:cond delay="7000"/>
                            </p:stCondLst>
                            <p:childTnLst>
                              <p:par>
                                <p:cTn id="62" presetID="22" presetClass="entr" presetSubtype="4" fill="hold" nodeType="afterEffect">
                                  <p:stCondLst>
                                    <p:cond delay="0"/>
                                  </p:stCondLst>
                                  <p:childTnLst>
                                    <p:set>
                                      <p:cBhvr>
                                        <p:cTn id="63" dur="1" fill="hold">
                                          <p:stCondLst>
                                            <p:cond delay="0"/>
                                          </p:stCondLst>
                                        </p:cTn>
                                        <p:tgtEl>
                                          <p:spTgt spid="149538"/>
                                        </p:tgtEl>
                                        <p:attrNameLst>
                                          <p:attrName>style.visibility</p:attrName>
                                        </p:attrNameLst>
                                      </p:cBhvr>
                                      <p:to>
                                        <p:strVal val="visible"/>
                                      </p:to>
                                    </p:set>
                                    <p:animEffect transition="in" filter="wipe(down)">
                                      <p:cBhvr>
                                        <p:cTn id="64" dur="500"/>
                                        <p:tgtEl>
                                          <p:spTgt spid="149538"/>
                                        </p:tgtEl>
                                      </p:cBhvr>
                                    </p:animEffect>
                                  </p:childTnLst>
                                </p:cTn>
                              </p:par>
                            </p:childTnLst>
                          </p:cTn>
                        </p:par>
                        <p:par>
                          <p:cTn id="65" fill="hold">
                            <p:stCondLst>
                              <p:cond delay="7500"/>
                            </p:stCondLst>
                            <p:childTnLst>
                              <p:par>
                                <p:cTn id="66" presetID="22" presetClass="entr" presetSubtype="4" fill="hold" nodeType="afterEffect">
                                  <p:stCondLst>
                                    <p:cond delay="0"/>
                                  </p:stCondLst>
                                  <p:childTnLst>
                                    <p:set>
                                      <p:cBhvr>
                                        <p:cTn id="67" dur="1" fill="hold">
                                          <p:stCondLst>
                                            <p:cond delay="0"/>
                                          </p:stCondLst>
                                        </p:cTn>
                                        <p:tgtEl>
                                          <p:spTgt spid="149539"/>
                                        </p:tgtEl>
                                        <p:attrNameLst>
                                          <p:attrName>style.visibility</p:attrName>
                                        </p:attrNameLst>
                                      </p:cBhvr>
                                      <p:to>
                                        <p:strVal val="visible"/>
                                      </p:to>
                                    </p:set>
                                    <p:animEffect transition="in" filter="wipe(down)">
                                      <p:cBhvr>
                                        <p:cTn id="68" dur="500"/>
                                        <p:tgtEl>
                                          <p:spTgt spid="149539"/>
                                        </p:tgtEl>
                                      </p:cBhvr>
                                    </p:animEffect>
                                  </p:childTnLst>
                                </p:cTn>
                              </p:par>
                            </p:childTnLst>
                          </p:cTn>
                        </p:par>
                        <p:par>
                          <p:cTn id="69" fill="hold">
                            <p:stCondLst>
                              <p:cond delay="8000"/>
                            </p:stCondLst>
                            <p:childTnLst>
                              <p:par>
                                <p:cTn id="70" presetID="22" presetClass="entr" presetSubtype="4" fill="hold" nodeType="afterEffect">
                                  <p:stCondLst>
                                    <p:cond delay="0"/>
                                  </p:stCondLst>
                                  <p:childTnLst>
                                    <p:set>
                                      <p:cBhvr>
                                        <p:cTn id="71" dur="1" fill="hold">
                                          <p:stCondLst>
                                            <p:cond delay="0"/>
                                          </p:stCondLst>
                                        </p:cTn>
                                        <p:tgtEl>
                                          <p:spTgt spid="149540"/>
                                        </p:tgtEl>
                                        <p:attrNameLst>
                                          <p:attrName>style.visibility</p:attrName>
                                        </p:attrNameLst>
                                      </p:cBhvr>
                                      <p:to>
                                        <p:strVal val="visible"/>
                                      </p:to>
                                    </p:set>
                                    <p:animEffect transition="in" filter="wipe(down)">
                                      <p:cBhvr>
                                        <p:cTn id="72" dur="500"/>
                                        <p:tgtEl>
                                          <p:spTgt spid="149540"/>
                                        </p:tgtEl>
                                      </p:cBhvr>
                                    </p:animEffect>
                                  </p:childTnLst>
                                </p:cTn>
                              </p:par>
                            </p:childTnLst>
                          </p:cTn>
                        </p:par>
                        <p:par>
                          <p:cTn id="73" fill="hold">
                            <p:stCondLst>
                              <p:cond delay="8500"/>
                            </p:stCondLst>
                            <p:childTnLst>
                              <p:par>
                                <p:cTn id="74" presetID="22" presetClass="entr" presetSubtype="8" fill="hold" nodeType="afterEffect">
                                  <p:stCondLst>
                                    <p:cond delay="0"/>
                                  </p:stCondLst>
                                  <p:childTnLst>
                                    <p:set>
                                      <p:cBhvr>
                                        <p:cTn id="75" dur="1" fill="hold">
                                          <p:stCondLst>
                                            <p:cond delay="0"/>
                                          </p:stCondLst>
                                        </p:cTn>
                                        <p:tgtEl>
                                          <p:spTgt spid="149541"/>
                                        </p:tgtEl>
                                        <p:attrNameLst>
                                          <p:attrName>style.visibility</p:attrName>
                                        </p:attrNameLst>
                                      </p:cBhvr>
                                      <p:to>
                                        <p:strVal val="visible"/>
                                      </p:to>
                                    </p:set>
                                    <p:animEffect transition="in" filter="wipe(left)">
                                      <p:cBhvr>
                                        <p:cTn id="76" dur="500"/>
                                        <p:tgtEl>
                                          <p:spTgt spid="149541"/>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149542"/>
                                        </p:tgtEl>
                                        <p:attrNameLst>
                                          <p:attrName>style.visibility</p:attrName>
                                        </p:attrNameLst>
                                      </p:cBhvr>
                                      <p:to>
                                        <p:strVal val="visible"/>
                                      </p:to>
                                    </p:set>
                                    <p:animEffect transition="in" filter="wipe(up)">
                                      <p:cBhvr>
                                        <p:cTn id="80" dur="500"/>
                                        <p:tgtEl>
                                          <p:spTgt spid="149542"/>
                                        </p:tgtEl>
                                      </p:cBhvr>
                                    </p:animEffect>
                                  </p:childTnLst>
                                </p:cTn>
                              </p:par>
                            </p:childTnLst>
                          </p:cTn>
                        </p:par>
                        <p:par>
                          <p:cTn id="81" fill="hold">
                            <p:stCondLst>
                              <p:cond delay="9500"/>
                            </p:stCondLst>
                            <p:childTnLst>
                              <p:par>
                                <p:cTn id="82" presetID="22" presetClass="entr" presetSubtype="4" fill="hold" nodeType="afterEffect">
                                  <p:stCondLst>
                                    <p:cond delay="0"/>
                                  </p:stCondLst>
                                  <p:childTnLst>
                                    <p:set>
                                      <p:cBhvr>
                                        <p:cTn id="83" dur="1" fill="hold">
                                          <p:stCondLst>
                                            <p:cond delay="0"/>
                                          </p:stCondLst>
                                        </p:cTn>
                                        <p:tgtEl>
                                          <p:spTgt spid="149543"/>
                                        </p:tgtEl>
                                        <p:attrNameLst>
                                          <p:attrName>style.visibility</p:attrName>
                                        </p:attrNameLst>
                                      </p:cBhvr>
                                      <p:to>
                                        <p:strVal val="visible"/>
                                      </p:to>
                                    </p:set>
                                    <p:animEffect transition="in" filter="wipe(down)">
                                      <p:cBhvr>
                                        <p:cTn id="84" dur="500"/>
                                        <p:tgtEl>
                                          <p:spTgt spid="149543"/>
                                        </p:tgtEl>
                                      </p:cBhvr>
                                    </p:animEffect>
                                  </p:childTnLst>
                                </p:cTn>
                              </p:par>
                            </p:childTnLst>
                          </p:cTn>
                        </p:par>
                        <p:par>
                          <p:cTn id="85" fill="hold">
                            <p:stCondLst>
                              <p:cond delay="10000"/>
                            </p:stCondLst>
                            <p:childTnLst>
                              <p:par>
                                <p:cTn id="86" presetID="22" presetClass="entr" presetSubtype="4" fill="hold" nodeType="afterEffect">
                                  <p:stCondLst>
                                    <p:cond delay="0"/>
                                  </p:stCondLst>
                                  <p:childTnLst>
                                    <p:set>
                                      <p:cBhvr>
                                        <p:cTn id="87" dur="1" fill="hold">
                                          <p:stCondLst>
                                            <p:cond delay="0"/>
                                          </p:stCondLst>
                                        </p:cTn>
                                        <p:tgtEl>
                                          <p:spTgt spid="149544"/>
                                        </p:tgtEl>
                                        <p:attrNameLst>
                                          <p:attrName>style.visibility</p:attrName>
                                        </p:attrNameLst>
                                      </p:cBhvr>
                                      <p:to>
                                        <p:strVal val="visible"/>
                                      </p:to>
                                    </p:set>
                                    <p:animEffect transition="in" filter="wipe(down)">
                                      <p:cBhvr>
                                        <p:cTn id="88" dur="500"/>
                                        <p:tgtEl>
                                          <p:spTgt spid="149544"/>
                                        </p:tgtEl>
                                      </p:cBhvr>
                                    </p:animEffect>
                                  </p:childTnLst>
                                </p:cTn>
                              </p:par>
                            </p:childTnLst>
                          </p:cTn>
                        </p:par>
                        <p:par>
                          <p:cTn id="89" fill="hold">
                            <p:stCondLst>
                              <p:cond delay="10500"/>
                            </p:stCondLst>
                            <p:childTnLst>
                              <p:par>
                                <p:cTn id="90" presetID="22" presetClass="entr" presetSubtype="4" fill="hold" nodeType="afterEffect">
                                  <p:stCondLst>
                                    <p:cond delay="0"/>
                                  </p:stCondLst>
                                  <p:childTnLst>
                                    <p:set>
                                      <p:cBhvr>
                                        <p:cTn id="91" dur="1" fill="hold">
                                          <p:stCondLst>
                                            <p:cond delay="0"/>
                                          </p:stCondLst>
                                        </p:cTn>
                                        <p:tgtEl>
                                          <p:spTgt spid="149545"/>
                                        </p:tgtEl>
                                        <p:attrNameLst>
                                          <p:attrName>style.visibility</p:attrName>
                                        </p:attrNameLst>
                                      </p:cBhvr>
                                      <p:to>
                                        <p:strVal val="visible"/>
                                      </p:to>
                                    </p:set>
                                    <p:animEffect transition="in" filter="wipe(down)">
                                      <p:cBhvr>
                                        <p:cTn id="92" dur="500"/>
                                        <p:tgtEl>
                                          <p:spTgt spid="149545"/>
                                        </p:tgtEl>
                                      </p:cBhvr>
                                    </p:animEffect>
                                  </p:childTnLst>
                                </p:cTn>
                              </p:par>
                            </p:childTnLst>
                          </p:cTn>
                        </p:par>
                        <p:par>
                          <p:cTn id="93" fill="hold">
                            <p:stCondLst>
                              <p:cond delay="11000"/>
                            </p:stCondLst>
                            <p:childTnLst>
                              <p:par>
                                <p:cTn id="94" presetID="22" presetClass="entr" presetSubtype="4" fill="hold" nodeType="afterEffect">
                                  <p:stCondLst>
                                    <p:cond delay="0"/>
                                  </p:stCondLst>
                                  <p:childTnLst>
                                    <p:set>
                                      <p:cBhvr>
                                        <p:cTn id="95" dur="1" fill="hold">
                                          <p:stCondLst>
                                            <p:cond delay="0"/>
                                          </p:stCondLst>
                                        </p:cTn>
                                        <p:tgtEl>
                                          <p:spTgt spid="149546"/>
                                        </p:tgtEl>
                                        <p:attrNameLst>
                                          <p:attrName>style.visibility</p:attrName>
                                        </p:attrNameLst>
                                      </p:cBhvr>
                                      <p:to>
                                        <p:strVal val="visible"/>
                                      </p:to>
                                    </p:set>
                                    <p:animEffect transition="in" filter="wipe(down)">
                                      <p:cBhvr>
                                        <p:cTn id="96" dur="500"/>
                                        <p:tgtEl>
                                          <p:spTgt spid="149546"/>
                                        </p:tgtEl>
                                      </p:cBhvr>
                                    </p:animEffect>
                                  </p:childTnLst>
                                </p:cTn>
                              </p:par>
                            </p:childTnLst>
                          </p:cTn>
                        </p:par>
                        <p:par>
                          <p:cTn id="97" fill="hold">
                            <p:stCondLst>
                              <p:cond delay="11500"/>
                            </p:stCondLst>
                            <p:childTnLst>
                              <p:par>
                                <p:cTn id="98" presetID="22" presetClass="entr" presetSubtype="8" fill="hold" nodeType="afterEffect">
                                  <p:stCondLst>
                                    <p:cond delay="0"/>
                                  </p:stCondLst>
                                  <p:childTnLst>
                                    <p:set>
                                      <p:cBhvr>
                                        <p:cTn id="99" dur="1" fill="hold">
                                          <p:stCondLst>
                                            <p:cond delay="0"/>
                                          </p:stCondLst>
                                        </p:cTn>
                                        <p:tgtEl>
                                          <p:spTgt spid="149547"/>
                                        </p:tgtEl>
                                        <p:attrNameLst>
                                          <p:attrName>style.visibility</p:attrName>
                                        </p:attrNameLst>
                                      </p:cBhvr>
                                      <p:to>
                                        <p:strVal val="visible"/>
                                      </p:to>
                                    </p:set>
                                    <p:animEffect transition="in" filter="wipe(left)">
                                      <p:cBhvr>
                                        <p:cTn id="100" dur="500"/>
                                        <p:tgtEl>
                                          <p:spTgt spid="149547"/>
                                        </p:tgtEl>
                                      </p:cBhvr>
                                    </p:animEffect>
                                  </p:childTnLst>
                                </p:cTn>
                              </p:par>
                            </p:childTnLst>
                          </p:cTn>
                        </p:par>
                        <p:par>
                          <p:cTn id="101" fill="hold">
                            <p:stCondLst>
                              <p:cond delay="12000"/>
                            </p:stCondLst>
                            <p:childTnLst>
                              <p:par>
                                <p:cTn id="102" presetID="22" presetClass="entr" presetSubtype="1" fill="hold" nodeType="afterEffect">
                                  <p:stCondLst>
                                    <p:cond delay="0"/>
                                  </p:stCondLst>
                                  <p:childTnLst>
                                    <p:set>
                                      <p:cBhvr>
                                        <p:cTn id="103" dur="1" fill="hold">
                                          <p:stCondLst>
                                            <p:cond delay="0"/>
                                          </p:stCondLst>
                                        </p:cTn>
                                        <p:tgtEl>
                                          <p:spTgt spid="149548"/>
                                        </p:tgtEl>
                                        <p:attrNameLst>
                                          <p:attrName>style.visibility</p:attrName>
                                        </p:attrNameLst>
                                      </p:cBhvr>
                                      <p:to>
                                        <p:strVal val="visible"/>
                                      </p:to>
                                    </p:set>
                                    <p:animEffect transition="in" filter="wipe(up)">
                                      <p:cBhvr>
                                        <p:cTn id="104" dur="500"/>
                                        <p:tgtEl>
                                          <p:spTgt spid="149548"/>
                                        </p:tgtEl>
                                      </p:cBhvr>
                                    </p:animEffect>
                                  </p:childTnLst>
                                </p:cTn>
                              </p:par>
                            </p:childTnLst>
                          </p:cTn>
                        </p:par>
                        <p:par>
                          <p:cTn id="105" fill="hold">
                            <p:stCondLst>
                              <p:cond delay="12500"/>
                            </p:stCondLst>
                            <p:childTnLst>
                              <p:par>
                                <p:cTn id="106" presetID="22" presetClass="entr" presetSubtype="1" fill="hold" nodeType="afterEffect">
                                  <p:stCondLst>
                                    <p:cond delay="0"/>
                                  </p:stCondLst>
                                  <p:childTnLst>
                                    <p:set>
                                      <p:cBhvr>
                                        <p:cTn id="107" dur="1" fill="hold">
                                          <p:stCondLst>
                                            <p:cond delay="0"/>
                                          </p:stCondLst>
                                        </p:cTn>
                                        <p:tgtEl>
                                          <p:spTgt spid="149549"/>
                                        </p:tgtEl>
                                        <p:attrNameLst>
                                          <p:attrName>style.visibility</p:attrName>
                                        </p:attrNameLst>
                                      </p:cBhvr>
                                      <p:to>
                                        <p:strVal val="visible"/>
                                      </p:to>
                                    </p:set>
                                    <p:animEffect transition="in" filter="wipe(up)">
                                      <p:cBhvr>
                                        <p:cTn id="108" dur="500"/>
                                        <p:tgtEl>
                                          <p:spTgt spid="149549"/>
                                        </p:tgtEl>
                                      </p:cBhvr>
                                    </p:animEffect>
                                  </p:childTnLst>
                                </p:cTn>
                              </p:par>
                            </p:childTnLst>
                          </p:cTn>
                        </p:par>
                        <p:par>
                          <p:cTn id="109" fill="hold">
                            <p:stCondLst>
                              <p:cond delay="13000"/>
                            </p:stCondLst>
                            <p:childTnLst>
                              <p:par>
                                <p:cTn id="110" presetID="22" presetClass="entr" presetSubtype="1" fill="hold" nodeType="afterEffect">
                                  <p:stCondLst>
                                    <p:cond delay="0"/>
                                  </p:stCondLst>
                                  <p:childTnLst>
                                    <p:set>
                                      <p:cBhvr>
                                        <p:cTn id="111" dur="1" fill="hold">
                                          <p:stCondLst>
                                            <p:cond delay="0"/>
                                          </p:stCondLst>
                                        </p:cTn>
                                        <p:tgtEl>
                                          <p:spTgt spid="149550"/>
                                        </p:tgtEl>
                                        <p:attrNameLst>
                                          <p:attrName>style.visibility</p:attrName>
                                        </p:attrNameLst>
                                      </p:cBhvr>
                                      <p:to>
                                        <p:strVal val="visible"/>
                                      </p:to>
                                    </p:set>
                                    <p:animEffect transition="in" filter="wipe(up)">
                                      <p:cBhvr>
                                        <p:cTn id="112" dur="500"/>
                                        <p:tgtEl>
                                          <p:spTgt spid="149550"/>
                                        </p:tgtEl>
                                      </p:cBhvr>
                                    </p:animEffect>
                                  </p:childTnLst>
                                </p:cTn>
                              </p:par>
                            </p:childTnLst>
                          </p:cTn>
                        </p:par>
                        <p:par>
                          <p:cTn id="113" fill="hold">
                            <p:stCondLst>
                              <p:cond delay="13500"/>
                            </p:stCondLst>
                            <p:childTnLst>
                              <p:par>
                                <p:cTn id="114" presetID="22" presetClass="entr" presetSubtype="4" fill="hold" nodeType="afterEffect">
                                  <p:stCondLst>
                                    <p:cond delay="0"/>
                                  </p:stCondLst>
                                  <p:childTnLst>
                                    <p:set>
                                      <p:cBhvr>
                                        <p:cTn id="115" dur="1" fill="hold">
                                          <p:stCondLst>
                                            <p:cond delay="0"/>
                                          </p:stCondLst>
                                        </p:cTn>
                                        <p:tgtEl>
                                          <p:spTgt spid="149551"/>
                                        </p:tgtEl>
                                        <p:attrNameLst>
                                          <p:attrName>style.visibility</p:attrName>
                                        </p:attrNameLst>
                                      </p:cBhvr>
                                      <p:to>
                                        <p:strVal val="visible"/>
                                      </p:to>
                                    </p:set>
                                    <p:animEffect transition="in" filter="wipe(down)">
                                      <p:cBhvr>
                                        <p:cTn id="116" dur="500"/>
                                        <p:tgtEl>
                                          <p:spTgt spid="149551"/>
                                        </p:tgtEl>
                                      </p:cBhvr>
                                    </p:animEffect>
                                  </p:childTnLst>
                                </p:cTn>
                              </p:par>
                            </p:childTnLst>
                          </p:cTn>
                        </p:par>
                        <p:par>
                          <p:cTn id="117" fill="hold">
                            <p:stCondLst>
                              <p:cond delay="14000"/>
                            </p:stCondLst>
                            <p:childTnLst>
                              <p:par>
                                <p:cTn id="118" presetID="22" presetClass="entr" presetSubtype="8" fill="hold" nodeType="afterEffect">
                                  <p:stCondLst>
                                    <p:cond delay="0"/>
                                  </p:stCondLst>
                                  <p:childTnLst>
                                    <p:set>
                                      <p:cBhvr>
                                        <p:cTn id="119" dur="1" fill="hold">
                                          <p:stCondLst>
                                            <p:cond delay="0"/>
                                          </p:stCondLst>
                                        </p:cTn>
                                        <p:tgtEl>
                                          <p:spTgt spid="149552"/>
                                        </p:tgtEl>
                                        <p:attrNameLst>
                                          <p:attrName>style.visibility</p:attrName>
                                        </p:attrNameLst>
                                      </p:cBhvr>
                                      <p:to>
                                        <p:strVal val="visible"/>
                                      </p:to>
                                    </p:set>
                                    <p:animEffect transition="in" filter="wipe(left)">
                                      <p:cBhvr>
                                        <p:cTn id="120" dur="500"/>
                                        <p:tgtEl>
                                          <p:spTgt spid="149552"/>
                                        </p:tgtEl>
                                      </p:cBhvr>
                                    </p:animEffect>
                                  </p:childTnLst>
                                </p:cTn>
                              </p:par>
                            </p:childTnLst>
                          </p:cTn>
                        </p:par>
                        <p:par>
                          <p:cTn id="121" fill="hold">
                            <p:stCondLst>
                              <p:cond delay="14500"/>
                            </p:stCondLst>
                            <p:childTnLst>
                              <p:par>
                                <p:cTn id="122" presetID="22" presetClass="entr" presetSubtype="1" fill="hold" nodeType="afterEffect">
                                  <p:stCondLst>
                                    <p:cond delay="0"/>
                                  </p:stCondLst>
                                  <p:childTnLst>
                                    <p:set>
                                      <p:cBhvr>
                                        <p:cTn id="123" dur="1" fill="hold">
                                          <p:stCondLst>
                                            <p:cond delay="0"/>
                                          </p:stCondLst>
                                        </p:cTn>
                                        <p:tgtEl>
                                          <p:spTgt spid="149553"/>
                                        </p:tgtEl>
                                        <p:attrNameLst>
                                          <p:attrName>style.visibility</p:attrName>
                                        </p:attrNameLst>
                                      </p:cBhvr>
                                      <p:to>
                                        <p:strVal val="visible"/>
                                      </p:to>
                                    </p:set>
                                    <p:animEffect transition="in" filter="wipe(up)">
                                      <p:cBhvr>
                                        <p:cTn id="124" dur="500"/>
                                        <p:tgtEl>
                                          <p:spTgt spid="149553"/>
                                        </p:tgtEl>
                                      </p:cBhvr>
                                    </p:animEffect>
                                  </p:childTnLst>
                                </p:cTn>
                              </p:par>
                            </p:childTnLst>
                          </p:cTn>
                        </p:par>
                        <p:par>
                          <p:cTn id="125" fill="hold">
                            <p:stCondLst>
                              <p:cond delay="15000"/>
                            </p:stCondLst>
                            <p:childTnLst>
                              <p:par>
                                <p:cTn id="126" presetID="22" presetClass="entr" presetSubtype="1" fill="hold" nodeType="afterEffect">
                                  <p:stCondLst>
                                    <p:cond delay="0"/>
                                  </p:stCondLst>
                                  <p:childTnLst>
                                    <p:set>
                                      <p:cBhvr>
                                        <p:cTn id="127" dur="1" fill="hold">
                                          <p:stCondLst>
                                            <p:cond delay="0"/>
                                          </p:stCondLst>
                                        </p:cTn>
                                        <p:tgtEl>
                                          <p:spTgt spid="149554"/>
                                        </p:tgtEl>
                                        <p:attrNameLst>
                                          <p:attrName>style.visibility</p:attrName>
                                        </p:attrNameLst>
                                      </p:cBhvr>
                                      <p:to>
                                        <p:strVal val="visible"/>
                                      </p:to>
                                    </p:set>
                                    <p:animEffect transition="in" filter="wipe(up)">
                                      <p:cBhvr>
                                        <p:cTn id="128" dur="500"/>
                                        <p:tgtEl>
                                          <p:spTgt spid="149554"/>
                                        </p:tgtEl>
                                      </p:cBhvr>
                                    </p:animEffect>
                                  </p:childTnLst>
                                </p:cTn>
                              </p:par>
                            </p:childTnLst>
                          </p:cTn>
                        </p:par>
                        <p:par>
                          <p:cTn id="129" fill="hold">
                            <p:stCondLst>
                              <p:cond delay="15500"/>
                            </p:stCondLst>
                            <p:childTnLst>
                              <p:par>
                                <p:cTn id="130" presetID="22" presetClass="entr" presetSubtype="1" fill="hold" nodeType="afterEffect">
                                  <p:stCondLst>
                                    <p:cond delay="0"/>
                                  </p:stCondLst>
                                  <p:childTnLst>
                                    <p:set>
                                      <p:cBhvr>
                                        <p:cTn id="131" dur="1" fill="hold">
                                          <p:stCondLst>
                                            <p:cond delay="0"/>
                                          </p:stCondLst>
                                        </p:cTn>
                                        <p:tgtEl>
                                          <p:spTgt spid="149555"/>
                                        </p:tgtEl>
                                        <p:attrNameLst>
                                          <p:attrName>style.visibility</p:attrName>
                                        </p:attrNameLst>
                                      </p:cBhvr>
                                      <p:to>
                                        <p:strVal val="visible"/>
                                      </p:to>
                                    </p:set>
                                    <p:animEffect transition="in" filter="wipe(up)">
                                      <p:cBhvr>
                                        <p:cTn id="132" dur="500"/>
                                        <p:tgtEl>
                                          <p:spTgt spid="149555"/>
                                        </p:tgtEl>
                                      </p:cBhvr>
                                    </p:animEffect>
                                  </p:childTnLst>
                                </p:cTn>
                              </p:par>
                            </p:childTnLst>
                          </p:cTn>
                        </p:par>
                        <p:par>
                          <p:cTn id="133" fill="hold">
                            <p:stCondLst>
                              <p:cond delay="16000"/>
                            </p:stCondLst>
                            <p:childTnLst>
                              <p:par>
                                <p:cTn id="134" presetID="22" presetClass="entr" presetSubtype="1" fill="hold" nodeType="afterEffect">
                                  <p:stCondLst>
                                    <p:cond delay="0"/>
                                  </p:stCondLst>
                                  <p:childTnLst>
                                    <p:set>
                                      <p:cBhvr>
                                        <p:cTn id="135" dur="1" fill="hold">
                                          <p:stCondLst>
                                            <p:cond delay="0"/>
                                          </p:stCondLst>
                                        </p:cTn>
                                        <p:tgtEl>
                                          <p:spTgt spid="149556"/>
                                        </p:tgtEl>
                                        <p:attrNameLst>
                                          <p:attrName>style.visibility</p:attrName>
                                        </p:attrNameLst>
                                      </p:cBhvr>
                                      <p:to>
                                        <p:strVal val="visible"/>
                                      </p:to>
                                    </p:set>
                                    <p:animEffect transition="in" filter="wipe(up)">
                                      <p:cBhvr>
                                        <p:cTn id="136" dur="500"/>
                                        <p:tgtEl>
                                          <p:spTgt spid="149556"/>
                                        </p:tgtEl>
                                      </p:cBhvr>
                                    </p:animEffect>
                                  </p:childTnLst>
                                </p:cTn>
                              </p:par>
                            </p:childTnLst>
                          </p:cTn>
                        </p:par>
                        <p:par>
                          <p:cTn id="137" fill="hold">
                            <p:stCondLst>
                              <p:cond delay="16500"/>
                            </p:stCondLst>
                            <p:childTnLst>
                              <p:par>
                                <p:cTn id="138" presetID="22" presetClass="entr" presetSubtype="1" fill="hold" nodeType="afterEffect">
                                  <p:stCondLst>
                                    <p:cond delay="0"/>
                                  </p:stCondLst>
                                  <p:childTnLst>
                                    <p:set>
                                      <p:cBhvr>
                                        <p:cTn id="139" dur="1" fill="hold">
                                          <p:stCondLst>
                                            <p:cond delay="0"/>
                                          </p:stCondLst>
                                        </p:cTn>
                                        <p:tgtEl>
                                          <p:spTgt spid="149557"/>
                                        </p:tgtEl>
                                        <p:attrNameLst>
                                          <p:attrName>style.visibility</p:attrName>
                                        </p:attrNameLst>
                                      </p:cBhvr>
                                      <p:to>
                                        <p:strVal val="visible"/>
                                      </p:to>
                                    </p:set>
                                    <p:animEffect transition="in" filter="wipe(up)">
                                      <p:cBhvr>
                                        <p:cTn id="140" dur="500"/>
                                        <p:tgtEl>
                                          <p:spTgt spid="149557"/>
                                        </p:tgtEl>
                                      </p:cBhvr>
                                    </p:animEffect>
                                  </p:childTnLst>
                                </p:cTn>
                              </p:par>
                            </p:childTnLst>
                          </p:cTn>
                        </p:par>
                        <p:par>
                          <p:cTn id="141" fill="hold">
                            <p:stCondLst>
                              <p:cond delay="17000"/>
                            </p:stCondLst>
                            <p:childTnLst>
                              <p:par>
                                <p:cTn id="142" presetID="22" presetClass="entr" presetSubtype="1" fill="hold" nodeType="afterEffect">
                                  <p:stCondLst>
                                    <p:cond delay="0"/>
                                  </p:stCondLst>
                                  <p:childTnLst>
                                    <p:set>
                                      <p:cBhvr>
                                        <p:cTn id="143" dur="1" fill="hold">
                                          <p:stCondLst>
                                            <p:cond delay="0"/>
                                          </p:stCondLst>
                                        </p:cTn>
                                        <p:tgtEl>
                                          <p:spTgt spid="149558"/>
                                        </p:tgtEl>
                                        <p:attrNameLst>
                                          <p:attrName>style.visibility</p:attrName>
                                        </p:attrNameLst>
                                      </p:cBhvr>
                                      <p:to>
                                        <p:strVal val="visible"/>
                                      </p:to>
                                    </p:set>
                                    <p:animEffect transition="in" filter="wipe(up)">
                                      <p:cBhvr>
                                        <p:cTn id="144" dur="500"/>
                                        <p:tgtEl>
                                          <p:spTgt spid="149558"/>
                                        </p:tgtEl>
                                      </p:cBhvr>
                                    </p:animEffect>
                                  </p:childTnLst>
                                </p:cTn>
                              </p:par>
                            </p:childTnLst>
                          </p:cTn>
                        </p:par>
                        <p:par>
                          <p:cTn id="145" fill="hold">
                            <p:stCondLst>
                              <p:cond delay="17500"/>
                            </p:stCondLst>
                            <p:childTnLst>
                              <p:par>
                                <p:cTn id="146" presetID="22" presetClass="entr" presetSubtype="4" fill="hold" nodeType="afterEffect">
                                  <p:stCondLst>
                                    <p:cond delay="0"/>
                                  </p:stCondLst>
                                  <p:childTnLst>
                                    <p:set>
                                      <p:cBhvr>
                                        <p:cTn id="147" dur="1" fill="hold">
                                          <p:stCondLst>
                                            <p:cond delay="0"/>
                                          </p:stCondLst>
                                        </p:cTn>
                                        <p:tgtEl>
                                          <p:spTgt spid="149559"/>
                                        </p:tgtEl>
                                        <p:attrNameLst>
                                          <p:attrName>style.visibility</p:attrName>
                                        </p:attrNameLst>
                                      </p:cBhvr>
                                      <p:to>
                                        <p:strVal val="visible"/>
                                      </p:to>
                                    </p:set>
                                    <p:animEffect transition="in" filter="wipe(down)">
                                      <p:cBhvr>
                                        <p:cTn id="148" dur="500"/>
                                        <p:tgtEl>
                                          <p:spTgt spid="149559"/>
                                        </p:tgtEl>
                                      </p:cBhvr>
                                    </p:animEffect>
                                  </p:childTnLst>
                                </p:cTn>
                              </p:par>
                            </p:childTnLst>
                          </p:cTn>
                        </p:par>
                        <p:par>
                          <p:cTn id="149" fill="hold">
                            <p:stCondLst>
                              <p:cond delay="18000"/>
                            </p:stCondLst>
                            <p:childTnLst>
                              <p:par>
                                <p:cTn id="150" presetID="22" presetClass="entr" presetSubtype="8" fill="hold" nodeType="afterEffect">
                                  <p:stCondLst>
                                    <p:cond delay="0"/>
                                  </p:stCondLst>
                                  <p:childTnLst>
                                    <p:set>
                                      <p:cBhvr>
                                        <p:cTn id="151" dur="1" fill="hold">
                                          <p:stCondLst>
                                            <p:cond delay="0"/>
                                          </p:stCondLst>
                                        </p:cTn>
                                        <p:tgtEl>
                                          <p:spTgt spid="149561"/>
                                        </p:tgtEl>
                                        <p:attrNameLst>
                                          <p:attrName>style.visibility</p:attrName>
                                        </p:attrNameLst>
                                      </p:cBhvr>
                                      <p:to>
                                        <p:strVal val="visible"/>
                                      </p:to>
                                    </p:set>
                                    <p:animEffect transition="in" filter="wipe(left)">
                                      <p:cBhvr>
                                        <p:cTn id="152" dur="500"/>
                                        <p:tgtEl>
                                          <p:spTgt spid="149561"/>
                                        </p:tgtEl>
                                      </p:cBhvr>
                                    </p:animEffect>
                                  </p:childTnLst>
                                </p:cTn>
                              </p:par>
                            </p:childTnLst>
                          </p:cTn>
                        </p:par>
                        <p:par>
                          <p:cTn id="153" fill="hold">
                            <p:stCondLst>
                              <p:cond delay="18500"/>
                            </p:stCondLst>
                            <p:childTnLst>
                              <p:par>
                                <p:cTn id="154" presetID="22" presetClass="entr" presetSubtype="1" fill="hold" nodeType="afterEffect">
                                  <p:stCondLst>
                                    <p:cond delay="0"/>
                                  </p:stCondLst>
                                  <p:childTnLst>
                                    <p:set>
                                      <p:cBhvr>
                                        <p:cTn id="155" dur="1" fill="hold">
                                          <p:stCondLst>
                                            <p:cond delay="0"/>
                                          </p:stCondLst>
                                        </p:cTn>
                                        <p:tgtEl>
                                          <p:spTgt spid="149560"/>
                                        </p:tgtEl>
                                        <p:attrNameLst>
                                          <p:attrName>style.visibility</p:attrName>
                                        </p:attrNameLst>
                                      </p:cBhvr>
                                      <p:to>
                                        <p:strVal val="visible"/>
                                      </p:to>
                                    </p:set>
                                    <p:animEffect transition="in" filter="wipe(up)">
                                      <p:cBhvr>
                                        <p:cTn id="156" dur="500"/>
                                        <p:tgtEl>
                                          <p:spTgt spid="149560"/>
                                        </p:tgtEl>
                                      </p:cBhvr>
                                    </p:animEffect>
                                  </p:childTnLst>
                                </p:cTn>
                              </p:par>
                            </p:childTnLst>
                          </p:cTn>
                        </p:par>
                        <p:par>
                          <p:cTn id="157" fill="hold">
                            <p:stCondLst>
                              <p:cond delay="19000"/>
                            </p:stCondLst>
                            <p:childTnLst>
                              <p:par>
                                <p:cTn id="158" presetID="22" presetClass="entr" presetSubtype="4" fill="hold" nodeType="afterEffect">
                                  <p:stCondLst>
                                    <p:cond delay="0"/>
                                  </p:stCondLst>
                                  <p:childTnLst>
                                    <p:set>
                                      <p:cBhvr>
                                        <p:cTn id="159" dur="1" fill="hold">
                                          <p:stCondLst>
                                            <p:cond delay="0"/>
                                          </p:stCondLst>
                                        </p:cTn>
                                        <p:tgtEl>
                                          <p:spTgt spid="149562"/>
                                        </p:tgtEl>
                                        <p:attrNameLst>
                                          <p:attrName>style.visibility</p:attrName>
                                        </p:attrNameLst>
                                      </p:cBhvr>
                                      <p:to>
                                        <p:strVal val="visible"/>
                                      </p:to>
                                    </p:set>
                                    <p:animEffect transition="in" filter="wipe(down)">
                                      <p:cBhvr>
                                        <p:cTn id="160" dur="500"/>
                                        <p:tgtEl>
                                          <p:spTgt spid="149562"/>
                                        </p:tgtEl>
                                      </p:cBhvr>
                                    </p:animEffect>
                                  </p:childTnLst>
                                </p:cTn>
                              </p:par>
                            </p:childTnLst>
                          </p:cTn>
                        </p:par>
                        <p:par>
                          <p:cTn id="161" fill="hold">
                            <p:stCondLst>
                              <p:cond delay="19500"/>
                            </p:stCondLst>
                            <p:childTnLst>
                              <p:par>
                                <p:cTn id="162" presetID="22" presetClass="entr" presetSubtype="4" fill="hold" nodeType="afterEffect">
                                  <p:stCondLst>
                                    <p:cond delay="0"/>
                                  </p:stCondLst>
                                  <p:childTnLst>
                                    <p:set>
                                      <p:cBhvr>
                                        <p:cTn id="163" dur="1" fill="hold">
                                          <p:stCondLst>
                                            <p:cond delay="0"/>
                                          </p:stCondLst>
                                        </p:cTn>
                                        <p:tgtEl>
                                          <p:spTgt spid="149563"/>
                                        </p:tgtEl>
                                        <p:attrNameLst>
                                          <p:attrName>style.visibility</p:attrName>
                                        </p:attrNameLst>
                                      </p:cBhvr>
                                      <p:to>
                                        <p:strVal val="visible"/>
                                      </p:to>
                                    </p:set>
                                    <p:animEffect transition="in" filter="wipe(down)">
                                      <p:cBhvr>
                                        <p:cTn id="164" dur="500"/>
                                        <p:tgtEl>
                                          <p:spTgt spid="149563"/>
                                        </p:tgtEl>
                                      </p:cBhvr>
                                    </p:animEffect>
                                  </p:childTnLst>
                                </p:cTn>
                              </p:par>
                            </p:childTnLst>
                          </p:cTn>
                        </p:par>
                        <p:par>
                          <p:cTn id="165" fill="hold">
                            <p:stCondLst>
                              <p:cond delay="20000"/>
                            </p:stCondLst>
                            <p:childTnLst>
                              <p:par>
                                <p:cTn id="166" presetID="22" presetClass="entr" presetSubtype="4" fill="hold" nodeType="afterEffect">
                                  <p:stCondLst>
                                    <p:cond delay="0"/>
                                  </p:stCondLst>
                                  <p:childTnLst>
                                    <p:set>
                                      <p:cBhvr>
                                        <p:cTn id="167" dur="1" fill="hold">
                                          <p:stCondLst>
                                            <p:cond delay="0"/>
                                          </p:stCondLst>
                                        </p:cTn>
                                        <p:tgtEl>
                                          <p:spTgt spid="149564"/>
                                        </p:tgtEl>
                                        <p:attrNameLst>
                                          <p:attrName>style.visibility</p:attrName>
                                        </p:attrNameLst>
                                      </p:cBhvr>
                                      <p:to>
                                        <p:strVal val="visible"/>
                                      </p:to>
                                    </p:set>
                                    <p:animEffect transition="in" filter="wipe(down)">
                                      <p:cBhvr>
                                        <p:cTn id="168" dur="500"/>
                                        <p:tgtEl>
                                          <p:spTgt spid="149564"/>
                                        </p:tgtEl>
                                      </p:cBhvr>
                                    </p:animEffect>
                                  </p:childTnLst>
                                </p:cTn>
                              </p:par>
                            </p:childTnLst>
                          </p:cTn>
                        </p:par>
                        <p:par>
                          <p:cTn id="169" fill="hold">
                            <p:stCondLst>
                              <p:cond delay="20500"/>
                            </p:stCondLst>
                            <p:childTnLst>
                              <p:par>
                                <p:cTn id="170" presetID="22" presetClass="entr" presetSubtype="8" fill="hold" nodeType="afterEffect">
                                  <p:stCondLst>
                                    <p:cond delay="0"/>
                                  </p:stCondLst>
                                  <p:childTnLst>
                                    <p:set>
                                      <p:cBhvr>
                                        <p:cTn id="171" dur="1" fill="hold">
                                          <p:stCondLst>
                                            <p:cond delay="0"/>
                                          </p:stCondLst>
                                        </p:cTn>
                                        <p:tgtEl>
                                          <p:spTgt spid="149565"/>
                                        </p:tgtEl>
                                        <p:attrNameLst>
                                          <p:attrName>style.visibility</p:attrName>
                                        </p:attrNameLst>
                                      </p:cBhvr>
                                      <p:to>
                                        <p:strVal val="visible"/>
                                      </p:to>
                                    </p:set>
                                    <p:animEffect transition="in" filter="wipe(left)">
                                      <p:cBhvr>
                                        <p:cTn id="172" dur="500"/>
                                        <p:tgtEl>
                                          <p:spTgt spid="149565"/>
                                        </p:tgtEl>
                                      </p:cBhvr>
                                    </p:animEffect>
                                  </p:childTnLst>
                                </p:cTn>
                              </p:par>
                            </p:childTnLst>
                          </p:cTn>
                        </p:par>
                        <p:par>
                          <p:cTn id="173" fill="hold">
                            <p:stCondLst>
                              <p:cond delay="21000"/>
                            </p:stCondLst>
                            <p:childTnLst>
                              <p:par>
                                <p:cTn id="174" presetID="22" presetClass="entr" presetSubtype="1" fill="hold" nodeType="afterEffect">
                                  <p:stCondLst>
                                    <p:cond delay="0"/>
                                  </p:stCondLst>
                                  <p:childTnLst>
                                    <p:set>
                                      <p:cBhvr>
                                        <p:cTn id="175" dur="1" fill="hold">
                                          <p:stCondLst>
                                            <p:cond delay="0"/>
                                          </p:stCondLst>
                                        </p:cTn>
                                        <p:tgtEl>
                                          <p:spTgt spid="149566"/>
                                        </p:tgtEl>
                                        <p:attrNameLst>
                                          <p:attrName>style.visibility</p:attrName>
                                        </p:attrNameLst>
                                      </p:cBhvr>
                                      <p:to>
                                        <p:strVal val="visible"/>
                                      </p:to>
                                    </p:set>
                                    <p:animEffect transition="in" filter="wipe(up)">
                                      <p:cBhvr>
                                        <p:cTn id="176" dur="500"/>
                                        <p:tgtEl>
                                          <p:spTgt spid="149566"/>
                                        </p:tgtEl>
                                      </p:cBhvr>
                                    </p:animEffect>
                                  </p:childTnLst>
                                </p:cTn>
                              </p:par>
                            </p:childTnLst>
                          </p:cTn>
                        </p:par>
                        <p:par>
                          <p:cTn id="177" fill="hold">
                            <p:stCondLst>
                              <p:cond delay="21500"/>
                            </p:stCondLst>
                            <p:childTnLst>
                              <p:par>
                                <p:cTn id="178" presetID="22" presetClass="entr" presetSubtype="1" fill="hold" nodeType="afterEffect">
                                  <p:stCondLst>
                                    <p:cond delay="0"/>
                                  </p:stCondLst>
                                  <p:childTnLst>
                                    <p:set>
                                      <p:cBhvr>
                                        <p:cTn id="179" dur="1" fill="hold">
                                          <p:stCondLst>
                                            <p:cond delay="0"/>
                                          </p:stCondLst>
                                        </p:cTn>
                                        <p:tgtEl>
                                          <p:spTgt spid="149567"/>
                                        </p:tgtEl>
                                        <p:attrNameLst>
                                          <p:attrName>style.visibility</p:attrName>
                                        </p:attrNameLst>
                                      </p:cBhvr>
                                      <p:to>
                                        <p:strVal val="visible"/>
                                      </p:to>
                                    </p:set>
                                    <p:animEffect transition="in" filter="wipe(up)">
                                      <p:cBhvr>
                                        <p:cTn id="180" dur="500"/>
                                        <p:tgtEl>
                                          <p:spTgt spid="149567"/>
                                        </p:tgtEl>
                                      </p:cBhvr>
                                    </p:animEffect>
                                  </p:childTnLst>
                                </p:cTn>
                              </p:par>
                            </p:childTnLst>
                          </p:cTn>
                        </p:par>
                        <p:par>
                          <p:cTn id="181" fill="hold">
                            <p:stCondLst>
                              <p:cond delay="22000"/>
                            </p:stCondLst>
                            <p:childTnLst>
                              <p:par>
                                <p:cTn id="182" presetID="22" presetClass="entr" presetSubtype="1" fill="hold" nodeType="afterEffect">
                                  <p:stCondLst>
                                    <p:cond delay="0"/>
                                  </p:stCondLst>
                                  <p:childTnLst>
                                    <p:set>
                                      <p:cBhvr>
                                        <p:cTn id="183" dur="1" fill="hold">
                                          <p:stCondLst>
                                            <p:cond delay="0"/>
                                          </p:stCondLst>
                                        </p:cTn>
                                        <p:tgtEl>
                                          <p:spTgt spid="149568"/>
                                        </p:tgtEl>
                                        <p:attrNameLst>
                                          <p:attrName>style.visibility</p:attrName>
                                        </p:attrNameLst>
                                      </p:cBhvr>
                                      <p:to>
                                        <p:strVal val="visible"/>
                                      </p:to>
                                    </p:set>
                                    <p:animEffect transition="in" filter="wipe(up)">
                                      <p:cBhvr>
                                        <p:cTn id="184" dur="500"/>
                                        <p:tgtEl>
                                          <p:spTgt spid="149568"/>
                                        </p:tgtEl>
                                      </p:cBhvr>
                                    </p:animEffect>
                                  </p:childTnLst>
                                </p:cTn>
                              </p:par>
                            </p:childTnLst>
                          </p:cTn>
                        </p:par>
                        <p:par>
                          <p:cTn id="185" fill="hold">
                            <p:stCondLst>
                              <p:cond delay="22500"/>
                            </p:stCondLst>
                            <p:childTnLst>
                              <p:par>
                                <p:cTn id="186" presetID="22" presetClass="entr" presetSubtype="4" fill="hold" nodeType="afterEffect">
                                  <p:stCondLst>
                                    <p:cond delay="0"/>
                                  </p:stCondLst>
                                  <p:childTnLst>
                                    <p:set>
                                      <p:cBhvr>
                                        <p:cTn id="187" dur="1" fill="hold">
                                          <p:stCondLst>
                                            <p:cond delay="0"/>
                                          </p:stCondLst>
                                        </p:cTn>
                                        <p:tgtEl>
                                          <p:spTgt spid="149569"/>
                                        </p:tgtEl>
                                        <p:attrNameLst>
                                          <p:attrName>style.visibility</p:attrName>
                                        </p:attrNameLst>
                                      </p:cBhvr>
                                      <p:to>
                                        <p:strVal val="visible"/>
                                      </p:to>
                                    </p:set>
                                    <p:animEffect transition="in" filter="wipe(down)">
                                      <p:cBhvr>
                                        <p:cTn id="188" dur="500"/>
                                        <p:tgtEl>
                                          <p:spTgt spid="149569"/>
                                        </p:tgtEl>
                                      </p:cBhvr>
                                    </p:animEffect>
                                  </p:childTnLst>
                                </p:cTn>
                              </p:par>
                            </p:childTnLst>
                          </p:cTn>
                        </p:par>
                        <p:par>
                          <p:cTn id="189" fill="hold">
                            <p:stCondLst>
                              <p:cond delay="23000"/>
                            </p:stCondLst>
                            <p:childTnLst>
                              <p:par>
                                <p:cTn id="190" presetID="22" presetClass="entr" presetSubtype="1" fill="hold" nodeType="afterEffect">
                                  <p:stCondLst>
                                    <p:cond delay="0"/>
                                  </p:stCondLst>
                                  <p:childTnLst>
                                    <p:set>
                                      <p:cBhvr>
                                        <p:cTn id="191" dur="1" fill="hold">
                                          <p:stCondLst>
                                            <p:cond delay="0"/>
                                          </p:stCondLst>
                                        </p:cTn>
                                        <p:tgtEl>
                                          <p:spTgt spid="149570"/>
                                        </p:tgtEl>
                                        <p:attrNameLst>
                                          <p:attrName>style.visibility</p:attrName>
                                        </p:attrNameLst>
                                      </p:cBhvr>
                                      <p:to>
                                        <p:strVal val="visible"/>
                                      </p:to>
                                    </p:set>
                                    <p:animEffect transition="in" filter="wipe(up)">
                                      <p:cBhvr>
                                        <p:cTn id="192" dur="500"/>
                                        <p:tgtEl>
                                          <p:spTgt spid="149570"/>
                                        </p:tgtEl>
                                      </p:cBhvr>
                                    </p:animEffect>
                                  </p:childTnLst>
                                </p:cTn>
                              </p:par>
                            </p:childTnLst>
                          </p:cTn>
                        </p:par>
                        <p:par>
                          <p:cTn id="193" fill="hold">
                            <p:stCondLst>
                              <p:cond delay="23500"/>
                            </p:stCondLst>
                            <p:childTnLst>
                              <p:par>
                                <p:cTn id="194" presetID="22" presetClass="entr" presetSubtype="4" fill="hold" nodeType="afterEffect">
                                  <p:stCondLst>
                                    <p:cond delay="0"/>
                                  </p:stCondLst>
                                  <p:childTnLst>
                                    <p:set>
                                      <p:cBhvr>
                                        <p:cTn id="195" dur="1" fill="hold">
                                          <p:stCondLst>
                                            <p:cond delay="0"/>
                                          </p:stCondLst>
                                        </p:cTn>
                                        <p:tgtEl>
                                          <p:spTgt spid="149571"/>
                                        </p:tgtEl>
                                        <p:attrNameLst>
                                          <p:attrName>style.visibility</p:attrName>
                                        </p:attrNameLst>
                                      </p:cBhvr>
                                      <p:to>
                                        <p:strVal val="visible"/>
                                      </p:to>
                                    </p:set>
                                    <p:animEffect transition="in" filter="wipe(down)">
                                      <p:cBhvr>
                                        <p:cTn id="196" dur="500"/>
                                        <p:tgtEl>
                                          <p:spTgt spid="149571"/>
                                        </p:tgtEl>
                                      </p:cBhvr>
                                    </p:animEffect>
                                  </p:childTnLst>
                                </p:cTn>
                              </p:par>
                            </p:childTnLst>
                          </p:cTn>
                        </p:par>
                        <p:par>
                          <p:cTn id="197" fill="hold">
                            <p:stCondLst>
                              <p:cond delay="24000"/>
                            </p:stCondLst>
                            <p:childTnLst>
                              <p:par>
                                <p:cTn id="198" presetID="22" presetClass="entr" presetSubtype="4" fill="hold" nodeType="afterEffect">
                                  <p:stCondLst>
                                    <p:cond delay="0"/>
                                  </p:stCondLst>
                                  <p:childTnLst>
                                    <p:set>
                                      <p:cBhvr>
                                        <p:cTn id="199" dur="1" fill="hold">
                                          <p:stCondLst>
                                            <p:cond delay="0"/>
                                          </p:stCondLst>
                                        </p:cTn>
                                        <p:tgtEl>
                                          <p:spTgt spid="149572"/>
                                        </p:tgtEl>
                                        <p:attrNameLst>
                                          <p:attrName>style.visibility</p:attrName>
                                        </p:attrNameLst>
                                      </p:cBhvr>
                                      <p:to>
                                        <p:strVal val="visible"/>
                                      </p:to>
                                    </p:set>
                                    <p:animEffect transition="in" filter="wipe(down)">
                                      <p:cBhvr>
                                        <p:cTn id="200" dur="500"/>
                                        <p:tgtEl>
                                          <p:spTgt spid="149572"/>
                                        </p:tgtEl>
                                      </p:cBhvr>
                                    </p:animEffect>
                                  </p:childTnLst>
                                </p:cTn>
                              </p:par>
                            </p:childTnLst>
                          </p:cTn>
                        </p:par>
                        <p:par>
                          <p:cTn id="201" fill="hold">
                            <p:stCondLst>
                              <p:cond delay="24500"/>
                            </p:stCondLst>
                            <p:childTnLst>
                              <p:par>
                                <p:cTn id="202" presetID="22" presetClass="entr" presetSubtype="4" fill="hold" nodeType="afterEffect">
                                  <p:stCondLst>
                                    <p:cond delay="0"/>
                                  </p:stCondLst>
                                  <p:childTnLst>
                                    <p:set>
                                      <p:cBhvr>
                                        <p:cTn id="203" dur="1" fill="hold">
                                          <p:stCondLst>
                                            <p:cond delay="0"/>
                                          </p:stCondLst>
                                        </p:cTn>
                                        <p:tgtEl>
                                          <p:spTgt spid="149573"/>
                                        </p:tgtEl>
                                        <p:attrNameLst>
                                          <p:attrName>style.visibility</p:attrName>
                                        </p:attrNameLst>
                                      </p:cBhvr>
                                      <p:to>
                                        <p:strVal val="visible"/>
                                      </p:to>
                                    </p:set>
                                    <p:animEffect transition="in" filter="wipe(down)">
                                      <p:cBhvr>
                                        <p:cTn id="204" dur="500"/>
                                        <p:tgtEl>
                                          <p:spTgt spid="149573"/>
                                        </p:tgtEl>
                                      </p:cBhvr>
                                    </p:animEffect>
                                  </p:childTnLst>
                                </p:cTn>
                              </p:par>
                            </p:childTnLst>
                          </p:cTn>
                        </p:par>
                        <p:par>
                          <p:cTn id="205" fill="hold">
                            <p:stCondLst>
                              <p:cond delay="25000"/>
                            </p:stCondLst>
                            <p:childTnLst>
                              <p:par>
                                <p:cTn id="206" presetID="22" presetClass="entr" presetSubtype="4" fill="hold" nodeType="afterEffect">
                                  <p:stCondLst>
                                    <p:cond delay="0"/>
                                  </p:stCondLst>
                                  <p:childTnLst>
                                    <p:set>
                                      <p:cBhvr>
                                        <p:cTn id="207" dur="1" fill="hold">
                                          <p:stCondLst>
                                            <p:cond delay="0"/>
                                          </p:stCondLst>
                                        </p:cTn>
                                        <p:tgtEl>
                                          <p:spTgt spid="149574"/>
                                        </p:tgtEl>
                                        <p:attrNameLst>
                                          <p:attrName>style.visibility</p:attrName>
                                        </p:attrNameLst>
                                      </p:cBhvr>
                                      <p:to>
                                        <p:strVal val="visible"/>
                                      </p:to>
                                    </p:set>
                                    <p:animEffect transition="in" filter="wipe(down)">
                                      <p:cBhvr>
                                        <p:cTn id="208" dur="500"/>
                                        <p:tgtEl>
                                          <p:spTgt spid="149574"/>
                                        </p:tgtEl>
                                      </p:cBhvr>
                                    </p:animEffect>
                                  </p:childTnLst>
                                </p:cTn>
                              </p:par>
                            </p:childTnLst>
                          </p:cTn>
                        </p:par>
                        <p:par>
                          <p:cTn id="209" fill="hold">
                            <p:stCondLst>
                              <p:cond delay="25500"/>
                            </p:stCondLst>
                            <p:childTnLst>
                              <p:par>
                                <p:cTn id="210" presetID="22" presetClass="entr" presetSubtype="4" fill="hold" nodeType="afterEffect">
                                  <p:stCondLst>
                                    <p:cond delay="0"/>
                                  </p:stCondLst>
                                  <p:childTnLst>
                                    <p:set>
                                      <p:cBhvr>
                                        <p:cTn id="211" dur="1" fill="hold">
                                          <p:stCondLst>
                                            <p:cond delay="0"/>
                                          </p:stCondLst>
                                        </p:cTn>
                                        <p:tgtEl>
                                          <p:spTgt spid="149575"/>
                                        </p:tgtEl>
                                        <p:attrNameLst>
                                          <p:attrName>style.visibility</p:attrName>
                                        </p:attrNameLst>
                                      </p:cBhvr>
                                      <p:to>
                                        <p:strVal val="visible"/>
                                      </p:to>
                                    </p:set>
                                    <p:animEffect transition="in" filter="wipe(down)">
                                      <p:cBhvr>
                                        <p:cTn id="212" dur="500"/>
                                        <p:tgtEl>
                                          <p:spTgt spid="149575"/>
                                        </p:tgtEl>
                                      </p:cBhvr>
                                    </p:animEffect>
                                  </p:childTnLst>
                                </p:cTn>
                              </p:par>
                            </p:childTnLst>
                          </p:cTn>
                        </p:par>
                        <p:par>
                          <p:cTn id="213" fill="hold">
                            <p:stCondLst>
                              <p:cond delay="26000"/>
                            </p:stCondLst>
                            <p:childTnLst>
                              <p:par>
                                <p:cTn id="214" presetID="22" presetClass="entr" presetSubtype="8" fill="hold" nodeType="afterEffect">
                                  <p:stCondLst>
                                    <p:cond delay="0"/>
                                  </p:stCondLst>
                                  <p:childTnLst>
                                    <p:set>
                                      <p:cBhvr>
                                        <p:cTn id="215" dur="1" fill="hold">
                                          <p:stCondLst>
                                            <p:cond delay="0"/>
                                          </p:stCondLst>
                                        </p:cTn>
                                        <p:tgtEl>
                                          <p:spTgt spid="149576"/>
                                        </p:tgtEl>
                                        <p:attrNameLst>
                                          <p:attrName>style.visibility</p:attrName>
                                        </p:attrNameLst>
                                      </p:cBhvr>
                                      <p:to>
                                        <p:strVal val="visible"/>
                                      </p:to>
                                    </p:set>
                                    <p:animEffect transition="in" filter="wipe(left)">
                                      <p:cBhvr>
                                        <p:cTn id="216" dur="500"/>
                                        <p:tgtEl>
                                          <p:spTgt spid="149576"/>
                                        </p:tgtEl>
                                      </p:cBhvr>
                                    </p:animEffect>
                                  </p:childTnLst>
                                </p:cTn>
                              </p:par>
                            </p:childTnLst>
                          </p:cTn>
                        </p:par>
                        <p:par>
                          <p:cTn id="217" fill="hold">
                            <p:stCondLst>
                              <p:cond delay="26500"/>
                            </p:stCondLst>
                            <p:childTnLst>
                              <p:par>
                                <p:cTn id="218" presetID="22" presetClass="entr" presetSubtype="1" fill="hold" nodeType="afterEffect">
                                  <p:stCondLst>
                                    <p:cond delay="0"/>
                                  </p:stCondLst>
                                  <p:childTnLst>
                                    <p:set>
                                      <p:cBhvr>
                                        <p:cTn id="219" dur="1" fill="hold">
                                          <p:stCondLst>
                                            <p:cond delay="0"/>
                                          </p:stCondLst>
                                        </p:cTn>
                                        <p:tgtEl>
                                          <p:spTgt spid="149577"/>
                                        </p:tgtEl>
                                        <p:attrNameLst>
                                          <p:attrName>style.visibility</p:attrName>
                                        </p:attrNameLst>
                                      </p:cBhvr>
                                      <p:to>
                                        <p:strVal val="visible"/>
                                      </p:to>
                                    </p:set>
                                    <p:animEffect transition="in" filter="wipe(up)">
                                      <p:cBhvr>
                                        <p:cTn id="220" dur="500"/>
                                        <p:tgtEl>
                                          <p:spTgt spid="149577"/>
                                        </p:tgtEl>
                                      </p:cBhvr>
                                    </p:animEffect>
                                  </p:childTnLst>
                                </p:cTn>
                              </p:par>
                            </p:childTnLst>
                          </p:cTn>
                        </p:par>
                        <p:par>
                          <p:cTn id="221" fill="hold">
                            <p:stCondLst>
                              <p:cond delay="27000"/>
                            </p:stCondLst>
                            <p:childTnLst>
                              <p:par>
                                <p:cTn id="222" presetID="22" presetClass="entr" presetSubtype="4" fill="hold" nodeType="afterEffect">
                                  <p:stCondLst>
                                    <p:cond delay="0"/>
                                  </p:stCondLst>
                                  <p:childTnLst>
                                    <p:set>
                                      <p:cBhvr>
                                        <p:cTn id="223" dur="1" fill="hold">
                                          <p:stCondLst>
                                            <p:cond delay="0"/>
                                          </p:stCondLst>
                                        </p:cTn>
                                        <p:tgtEl>
                                          <p:spTgt spid="149578"/>
                                        </p:tgtEl>
                                        <p:attrNameLst>
                                          <p:attrName>style.visibility</p:attrName>
                                        </p:attrNameLst>
                                      </p:cBhvr>
                                      <p:to>
                                        <p:strVal val="visible"/>
                                      </p:to>
                                    </p:set>
                                    <p:animEffect transition="in" filter="wipe(down)">
                                      <p:cBhvr>
                                        <p:cTn id="224" dur="500"/>
                                        <p:tgtEl>
                                          <p:spTgt spid="149578"/>
                                        </p:tgtEl>
                                      </p:cBhvr>
                                    </p:animEffect>
                                  </p:childTnLst>
                                </p:cTn>
                              </p:par>
                            </p:childTnLst>
                          </p:cTn>
                        </p:par>
                        <p:par>
                          <p:cTn id="225" fill="hold">
                            <p:stCondLst>
                              <p:cond delay="27500"/>
                            </p:stCondLst>
                            <p:childTnLst>
                              <p:par>
                                <p:cTn id="226" presetID="22" presetClass="entr" presetSubtype="4" fill="hold" nodeType="afterEffect">
                                  <p:stCondLst>
                                    <p:cond delay="0"/>
                                  </p:stCondLst>
                                  <p:childTnLst>
                                    <p:set>
                                      <p:cBhvr>
                                        <p:cTn id="227" dur="1" fill="hold">
                                          <p:stCondLst>
                                            <p:cond delay="0"/>
                                          </p:stCondLst>
                                        </p:cTn>
                                        <p:tgtEl>
                                          <p:spTgt spid="149579"/>
                                        </p:tgtEl>
                                        <p:attrNameLst>
                                          <p:attrName>style.visibility</p:attrName>
                                        </p:attrNameLst>
                                      </p:cBhvr>
                                      <p:to>
                                        <p:strVal val="visible"/>
                                      </p:to>
                                    </p:set>
                                    <p:animEffect transition="in" filter="wipe(down)">
                                      <p:cBhvr>
                                        <p:cTn id="228" dur="500"/>
                                        <p:tgtEl>
                                          <p:spTgt spid="149579"/>
                                        </p:tgtEl>
                                      </p:cBhvr>
                                    </p:animEffect>
                                  </p:childTnLst>
                                </p:cTn>
                              </p:par>
                            </p:childTnLst>
                          </p:cTn>
                        </p:par>
                        <p:par>
                          <p:cTn id="229" fill="hold">
                            <p:stCondLst>
                              <p:cond delay="28000"/>
                            </p:stCondLst>
                            <p:childTnLst>
                              <p:par>
                                <p:cTn id="230" presetID="22" presetClass="entr" presetSubtype="4" fill="hold" nodeType="afterEffect">
                                  <p:stCondLst>
                                    <p:cond delay="0"/>
                                  </p:stCondLst>
                                  <p:childTnLst>
                                    <p:set>
                                      <p:cBhvr>
                                        <p:cTn id="231" dur="1" fill="hold">
                                          <p:stCondLst>
                                            <p:cond delay="0"/>
                                          </p:stCondLst>
                                        </p:cTn>
                                        <p:tgtEl>
                                          <p:spTgt spid="149580"/>
                                        </p:tgtEl>
                                        <p:attrNameLst>
                                          <p:attrName>style.visibility</p:attrName>
                                        </p:attrNameLst>
                                      </p:cBhvr>
                                      <p:to>
                                        <p:strVal val="visible"/>
                                      </p:to>
                                    </p:set>
                                    <p:animEffect transition="in" filter="wipe(down)">
                                      <p:cBhvr>
                                        <p:cTn id="232" dur="500"/>
                                        <p:tgtEl>
                                          <p:spTgt spid="149580"/>
                                        </p:tgtEl>
                                      </p:cBhvr>
                                    </p:animEffect>
                                  </p:childTnLst>
                                </p:cTn>
                              </p:par>
                            </p:childTnLst>
                          </p:cTn>
                        </p:par>
                        <p:par>
                          <p:cTn id="233" fill="hold">
                            <p:stCondLst>
                              <p:cond delay="28500"/>
                            </p:stCondLst>
                            <p:childTnLst>
                              <p:par>
                                <p:cTn id="234" presetID="22" presetClass="entr" presetSubtype="4" fill="hold" nodeType="afterEffect">
                                  <p:stCondLst>
                                    <p:cond delay="0"/>
                                  </p:stCondLst>
                                  <p:childTnLst>
                                    <p:set>
                                      <p:cBhvr>
                                        <p:cTn id="235" dur="1" fill="hold">
                                          <p:stCondLst>
                                            <p:cond delay="0"/>
                                          </p:stCondLst>
                                        </p:cTn>
                                        <p:tgtEl>
                                          <p:spTgt spid="149581"/>
                                        </p:tgtEl>
                                        <p:attrNameLst>
                                          <p:attrName>style.visibility</p:attrName>
                                        </p:attrNameLst>
                                      </p:cBhvr>
                                      <p:to>
                                        <p:strVal val="visible"/>
                                      </p:to>
                                    </p:set>
                                    <p:animEffect transition="in" filter="wipe(down)">
                                      <p:cBhvr>
                                        <p:cTn id="236" dur="500"/>
                                        <p:tgtEl>
                                          <p:spTgt spid="149581"/>
                                        </p:tgtEl>
                                      </p:cBhvr>
                                    </p:animEffect>
                                  </p:childTnLst>
                                </p:cTn>
                              </p:par>
                            </p:childTnLst>
                          </p:cTn>
                        </p:par>
                        <p:par>
                          <p:cTn id="237" fill="hold">
                            <p:stCondLst>
                              <p:cond delay="29000"/>
                            </p:stCondLst>
                            <p:childTnLst>
                              <p:par>
                                <p:cTn id="238" presetID="22" presetClass="entr" presetSubtype="4" fill="hold" nodeType="afterEffect">
                                  <p:stCondLst>
                                    <p:cond delay="0"/>
                                  </p:stCondLst>
                                  <p:childTnLst>
                                    <p:set>
                                      <p:cBhvr>
                                        <p:cTn id="239" dur="1" fill="hold">
                                          <p:stCondLst>
                                            <p:cond delay="0"/>
                                          </p:stCondLst>
                                        </p:cTn>
                                        <p:tgtEl>
                                          <p:spTgt spid="149582"/>
                                        </p:tgtEl>
                                        <p:attrNameLst>
                                          <p:attrName>style.visibility</p:attrName>
                                        </p:attrNameLst>
                                      </p:cBhvr>
                                      <p:to>
                                        <p:strVal val="visible"/>
                                      </p:to>
                                    </p:set>
                                    <p:animEffect transition="in" filter="wipe(down)">
                                      <p:cBhvr>
                                        <p:cTn id="240" dur="500"/>
                                        <p:tgtEl>
                                          <p:spTgt spid="149582"/>
                                        </p:tgtEl>
                                      </p:cBhvr>
                                    </p:animEffect>
                                  </p:childTnLst>
                                </p:cTn>
                              </p:par>
                            </p:childTnLst>
                          </p:cTn>
                        </p:par>
                        <p:par>
                          <p:cTn id="241" fill="hold">
                            <p:stCondLst>
                              <p:cond delay="29500"/>
                            </p:stCondLst>
                            <p:childTnLst>
                              <p:par>
                                <p:cTn id="242" presetID="22" presetClass="entr" presetSubtype="4" fill="hold" nodeType="afterEffect">
                                  <p:stCondLst>
                                    <p:cond delay="0"/>
                                  </p:stCondLst>
                                  <p:childTnLst>
                                    <p:set>
                                      <p:cBhvr>
                                        <p:cTn id="243" dur="1" fill="hold">
                                          <p:stCondLst>
                                            <p:cond delay="0"/>
                                          </p:stCondLst>
                                        </p:cTn>
                                        <p:tgtEl>
                                          <p:spTgt spid="149583"/>
                                        </p:tgtEl>
                                        <p:attrNameLst>
                                          <p:attrName>style.visibility</p:attrName>
                                        </p:attrNameLst>
                                      </p:cBhvr>
                                      <p:to>
                                        <p:strVal val="visible"/>
                                      </p:to>
                                    </p:set>
                                    <p:animEffect transition="in" filter="wipe(down)">
                                      <p:cBhvr>
                                        <p:cTn id="244" dur="500"/>
                                        <p:tgtEl>
                                          <p:spTgt spid="149583"/>
                                        </p:tgtEl>
                                      </p:cBhvr>
                                    </p:animEffect>
                                  </p:childTnLst>
                                </p:cTn>
                              </p:par>
                            </p:childTnLst>
                          </p:cTn>
                        </p:par>
                        <p:par>
                          <p:cTn id="245" fill="hold">
                            <p:stCondLst>
                              <p:cond delay="30000"/>
                            </p:stCondLst>
                            <p:childTnLst>
                              <p:par>
                                <p:cTn id="246" presetID="22" presetClass="entr" presetSubtype="4" fill="hold" nodeType="afterEffect">
                                  <p:stCondLst>
                                    <p:cond delay="0"/>
                                  </p:stCondLst>
                                  <p:childTnLst>
                                    <p:set>
                                      <p:cBhvr>
                                        <p:cTn id="247" dur="1" fill="hold">
                                          <p:stCondLst>
                                            <p:cond delay="0"/>
                                          </p:stCondLst>
                                        </p:cTn>
                                        <p:tgtEl>
                                          <p:spTgt spid="149584"/>
                                        </p:tgtEl>
                                        <p:attrNameLst>
                                          <p:attrName>style.visibility</p:attrName>
                                        </p:attrNameLst>
                                      </p:cBhvr>
                                      <p:to>
                                        <p:strVal val="visible"/>
                                      </p:to>
                                    </p:set>
                                    <p:animEffect transition="in" filter="wipe(down)">
                                      <p:cBhvr>
                                        <p:cTn id="248" dur="500"/>
                                        <p:tgtEl>
                                          <p:spTgt spid="149584"/>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49586">
                                            <p:txEl>
                                              <p:charRg st="0" end="6"/>
                                            </p:txEl>
                                          </p:spTgt>
                                        </p:tgtEl>
                                        <p:attrNameLst>
                                          <p:attrName>style.visibility</p:attrName>
                                        </p:attrNameLst>
                                      </p:cBhvr>
                                      <p:to>
                                        <p:strVal val="visible"/>
                                      </p:to>
                                    </p:set>
                                    <p:animEffect transition="in" filter="wipe(left)">
                                      <p:cBhvr>
                                        <p:cTn id="253" dur="500"/>
                                        <p:tgtEl>
                                          <p:spTgt spid="149586">
                                            <p:txEl>
                                              <p:charRg st="0" end="6"/>
                                            </p:txEl>
                                          </p:spTgt>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49589"/>
                                        </p:tgtEl>
                                        <p:attrNameLst>
                                          <p:attrName>style.visibility</p:attrName>
                                        </p:attrNameLst>
                                      </p:cBhvr>
                                      <p:to>
                                        <p:strVal val="visible"/>
                                      </p:to>
                                    </p:set>
                                    <p:animEffect transition="in" filter="wipe(left)">
                                      <p:cBhvr>
                                        <p:cTn id="258" dur="500"/>
                                        <p:tgtEl>
                                          <p:spTgt spid="149589"/>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49587">
                                            <p:txEl>
                                              <p:charRg st="0" end="6"/>
                                            </p:txEl>
                                          </p:spTgt>
                                        </p:tgtEl>
                                        <p:attrNameLst>
                                          <p:attrName>style.visibility</p:attrName>
                                        </p:attrNameLst>
                                      </p:cBhvr>
                                      <p:to>
                                        <p:strVal val="visible"/>
                                      </p:to>
                                    </p:set>
                                    <p:animEffect transition="in" filter="wipe(left)">
                                      <p:cBhvr>
                                        <p:cTn id="263" dur="500"/>
                                        <p:tgtEl>
                                          <p:spTgt spid="149587">
                                            <p:txEl>
                                              <p:charRg st="0" end="6"/>
                                            </p:txEl>
                                          </p:spTgt>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149590"/>
                                        </p:tgtEl>
                                        <p:attrNameLst>
                                          <p:attrName>style.visibility</p:attrName>
                                        </p:attrNameLst>
                                      </p:cBhvr>
                                      <p:to>
                                        <p:strVal val="visible"/>
                                      </p:to>
                                    </p:set>
                                    <p:animEffect transition="in" filter="wipe(left)">
                                      <p:cBhvr>
                                        <p:cTn id="268" dur="500"/>
                                        <p:tgtEl>
                                          <p:spTgt spid="149590"/>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149588">
                                            <p:txEl>
                                              <p:charRg st="0" end="6"/>
                                            </p:txEl>
                                          </p:spTgt>
                                        </p:tgtEl>
                                        <p:attrNameLst>
                                          <p:attrName>style.visibility</p:attrName>
                                        </p:attrNameLst>
                                      </p:cBhvr>
                                      <p:to>
                                        <p:strVal val="visible"/>
                                      </p:to>
                                    </p:set>
                                    <p:animEffect transition="in" filter="wipe(left)">
                                      <p:cBhvr>
                                        <p:cTn id="273" dur="500"/>
                                        <p:tgtEl>
                                          <p:spTgt spid="149588">
                                            <p:txEl>
                                              <p:charRg st="0" end="6"/>
                                            </p:txEl>
                                          </p:spTgt>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149591"/>
                                        </p:tgtEl>
                                        <p:attrNameLst>
                                          <p:attrName>style.visibility</p:attrName>
                                        </p:attrNameLst>
                                      </p:cBhvr>
                                      <p:to>
                                        <p:strVal val="visible"/>
                                      </p:to>
                                    </p:set>
                                    <p:animEffect transition="in" filter="wipe(left)">
                                      <p:cBhvr>
                                        <p:cTn id="278" dur="500"/>
                                        <p:tgtEl>
                                          <p:spTgt spid="14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86" grpId="0" build="p"/>
      <p:bldP spid="149587" grpId="0" build="p"/>
      <p:bldP spid="149588" grpId="0" build="p"/>
      <p:bldP spid="149589" grpId="0" bldLvl="0" animBg="1"/>
      <p:bldP spid="149590" grpId="0" bldLvl="0" animBg="1"/>
      <p:bldP spid="14959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1" name="Rectangle 2"/>
          <p:cNvSpPr>
            <a:spLocks noGrp="1"/>
          </p:cNvSpPr>
          <p:nvPr>
            <p:ph type="title"/>
          </p:nvPr>
        </p:nvSpPr>
        <p:spPr>
          <a:xfrm>
            <a:off x="755015" y="570230"/>
            <a:ext cx="10681335" cy="416560"/>
          </a:xfrm>
        </p:spPr>
        <p:txBody>
          <a:bodyPr vert="horz" wrap="square" lIns="91440" tIns="45720" rIns="91440" bIns="45720" anchor="b"/>
          <a:p>
            <a:pPr eaLnBrk="1" hangingPunct="1"/>
            <a:r>
              <a:rPr lang="zh-CN" altLang="en-US" dirty="0"/>
              <a:t>二叉树的遍历</a:t>
            </a:r>
            <a:endParaRPr lang="zh-CN" altLang="en-US" dirty="0"/>
          </a:p>
        </p:txBody>
      </p:sp>
      <p:sp>
        <p:nvSpPr>
          <p:cNvPr id="160772" name="Rectangle 3"/>
          <p:cNvSpPr>
            <a:spLocks noGrp="1"/>
          </p:cNvSpPr>
          <p:nvPr>
            <p:ph idx="1"/>
          </p:nvPr>
        </p:nvSpPr>
        <p:spPr/>
        <p:txBody>
          <a:bodyPr vert="horz" wrap="square" lIns="91440" tIns="45720" rIns="91440" bIns="45720" anchor="t"/>
          <a:p>
            <a:pPr eaLnBrk="1" hangingPunct="1">
              <a:lnSpc>
                <a:spcPct val="200000"/>
              </a:lnSpc>
            </a:pPr>
            <a:r>
              <a:rPr lang="zh-CN" altLang="en-US" sz="2000" b="1" dirty="0"/>
              <a:t>先序遍历算法</a:t>
            </a:r>
            <a:endParaRPr lang="zh-CN" altLang="en-US" sz="2000" b="1" dirty="0"/>
          </a:p>
          <a:p>
            <a:pPr lvl="1" eaLnBrk="1" hangingPunct="1">
              <a:lnSpc>
                <a:spcPct val="200000"/>
              </a:lnSpc>
            </a:pPr>
            <a:r>
              <a:rPr lang="zh-CN" altLang="en-US" sz="2000" dirty="0"/>
              <a:t>若二叉树为空树，则空操作；否则</a:t>
            </a:r>
            <a:endParaRPr lang="zh-CN" altLang="en-US" sz="2000" dirty="0"/>
          </a:p>
          <a:p>
            <a:pPr lvl="1" eaLnBrk="1" hangingPunct="1">
              <a:lnSpc>
                <a:spcPct val="200000"/>
              </a:lnSpc>
            </a:pPr>
            <a:r>
              <a:rPr lang="zh-CN" altLang="en-US" sz="2000" dirty="0"/>
              <a:t>访问根结点</a:t>
            </a:r>
            <a:endParaRPr lang="zh-CN" altLang="en-US" sz="2000" dirty="0"/>
          </a:p>
          <a:p>
            <a:pPr lvl="1" eaLnBrk="1" hangingPunct="1">
              <a:lnSpc>
                <a:spcPct val="200000"/>
              </a:lnSpc>
            </a:pPr>
            <a:r>
              <a:rPr lang="zh-CN" altLang="en-US" sz="2000" dirty="0"/>
              <a:t>先序遍历左子树</a:t>
            </a:r>
            <a:endParaRPr lang="zh-CN" altLang="en-US" sz="2000" dirty="0"/>
          </a:p>
          <a:p>
            <a:pPr lvl="1" eaLnBrk="1" hangingPunct="1">
              <a:lnSpc>
                <a:spcPct val="200000"/>
              </a:lnSpc>
            </a:pPr>
            <a:r>
              <a:rPr lang="zh-CN" altLang="en-US" sz="2000" dirty="0"/>
              <a:t>先序遍历右子树</a:t>
            </a:r>
            <a:endParaRPr lang="zh-CN" altLang="en-US" sz="20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5" name="Rectangle 2"/>
          <p:cNvSpPr>
            <a:spLocks noGrp="1"/>
          </p:cNvSpPr>
          <p:nvPr>
            <p:ph type="title"/>
          </p:nvPr>
        </p:nvSpPr>
        <p:spPr>
          <a:xfrm>
            <a:off x="755015" y="544830"/>
            <a:ext cx="10681335" cy="416560"/>
          </a:xfrm>
        </p:spPr>
        <p:txBody>
          <a:bodyPr vert="horz" wrap="square" lIns="91440" tIns="45720" rIns="91440" bIns="45720" anchor="b"/>
          <a:p>
            <a:pPr eaLnBrk="1" hangingPunct="1"/>
            <a:r>
              <a:rPr lang="zh-CN" altLang="en-US" dirty="0"/>
              <a:t>二叉树的遍历</a:t>
            </a:r>
            <a:endParaRPr lang="zh-CN" altLang="en-US" dirty="0"/>
          </a:p>
        </p:txBody>
      </p:sp>
      <p:sp>
        <p:nvSpPr>
          <p:cNvPr id="161796" name="Rectangle 3"/>
          <p:cNvSpPr>
            <a:spLocks noGrp="1"/>
          </p:cNvSpPr>
          <p:nvPr>
            <p:ph idx="1"/>
          </p:nvPr>
        </p:nvSpPr>
        <p:spPr/>
        <p:txBody>
          <a:bodyPr vert="horz" wrap="square" lIns="91440" tIns="45720" rIns="91440" bIns="45720" anchor="t"/>
          <a:p>
            <a:pPr lvl="1" eaLnBrk="1" hangingPunct="1">
              <a:spcBef>
                <a:spcPts val="600"/>
              </a:spcBef>
            </a:pPr>
            <a:r>
              <a:rPr lang="zh-CN" altLang="en-US" sz="2800" b="1" dirty="0">
                <a:solidFill>
                  <a:schemeClr val="tx1"/>
                </a:solidFill>
              </a:rPr>
              <a:t>先序遍历算法</a:t>
            </a:r>
            <a:endParaRPr lang="zh-CN" altLang="en-US" sz="2800" b="1" dirty="0">
              <a:solidFill>
                <a:schemeClr val="tx1"/>
              </a:solidFill>
            </a:endParaRPr>
          </a:p>
          <a:p>
            <a:pPr lvl="2" eaLnBrk="1" hangingPunct="1">
              <a:buNone/>
            </a:pPr>
            <a:endParaRPr lang="en-US" altLang="zh-CN" sz="2400" dirty="0"/>
          </a:p>
          <a:p>
            <a:pPr lvl="2" eaLnBrk="1" hangingPunct="1">
              <a:buNone/>
            </a:pPr>
            <a:r>
              <a:rPr lang="en-US" altLang="zh-CN" sz="2400" dirty="0"/>
              <a:t>void  PREORDER ( bitree *r) </a:t>
            </a:r>
            <a:endParaRPr lang="en-US" altLang="zh-CN" sz="2400" dirty="0"/>
          </a:p>
          <a:p>
            <a:pPr lvl="2" eaLnBrk="1" hangingPunct="1">
              <a:buNone/>
            </a:pPr>
            <a:r>
              <a:rPr lang="en-US" altLang="zh-CN" sz="2400" dirty="0"/>
              <a:t>{</a:t>
            </a:r>
            <a:endParaRPr lang="en-US" altLang="zh-CN" sz="2400" dirty="0"/>
          </a:p>
          <a:p>
            <a:pPr lvl="2" eaLnBrk="1" hangingPunct="1">
              <a:buNone/>
            </a:pPr>
            <a:r>
              <a:rPr lang="en-US" altLang="zh-CN" sz="2400" dirty="0"/>
              <a:t>    if ( r = = NULL ) return ;     //</a:t>
            </a:r>
            <a:r>
              <a:rPr lang="zh-CN" altLang="en-US" sz="2400" dirty="0"/>
              <a:t>空树返回</a:t>
            </a:r>
            <a:endParaRPr lang="en-US" altLang="zh-CN" sz="2400" dirty="0"/>
          </a:p>
          <a:p>
            <a:pPr lvl="2" eaLnBrk="1" hangingPunct="1">
              <a:buNone/>
            </a:pPr>
            <a:r>
              <a:rPr lang="en-US" altLang="zh-CN" sz="2400" dirty="0"/>
              <a:t>    printf ( “ %c ”,r-&gt;data );       //</a:t>
            </a:r>
            <a:r>
              <a:rPr lang="zh-CN" altLang="en-US" sz="2400" dirty="0"/>
              <a:t>先访问当前结点</a:t>
            </a:r>
            <a:endParaRPr lang="en-US" altLang="zh-CN" sz="2400" dirty="0"/>
          </a:p>
          <a:p>
            <a:pPr lvl="2" eaLnBrk="1" hangingPunct="1">
              <a:buNone/>
            </a:pPr>
            <a:r>
              <a:rPr lang="en-US" altLang="zh-CN" sz="2400" dirty="0"/>
              <a:t>    PREORDER( r-&gt;lchild );     //</a:t>
            </a:r>
            <a:r>
              <a:rPr lang="zh-CN" altLang="en-US" sz="2400" dirty="0"/>
              <a:t>再访问该结点的左子树</a:t>
            </a:r>
            <a:endParaRPr lang="en-US" altLang="zh-CN" sz="2400" dirty="0"/>
          </a:p>
          <a:p>
            <a:pPr lvl="2" eaLnBrk="1" hangingPunct="1">
              <a:buNone/>
            </a:pPr>
            <a:r>
              <a:rPr lang="en-US" altLang="zh-CN" sz="2400" dirty="0"/>
              <a:t>    PREORDER( r-&gt;rchild );     //</a:t>
            </a:r>
            <a:r>
              <a:rPr lang="zh-CN" altLang="en-US" sz="2400" dirty="0"/>
              <a:t>最后访问该结点右子树</a:t>
            </a:r>
            <a:endParaRPr lang="en-US" altLang="zh-CN" sz="2400" dirty="0"/>
          </a:p>
          <a:p>
            <a:pPr lvl="2" eaLnBrk="1" hangingPunct="1">
              <a:buNone/>
            </a:pPr>
            <a:r>
              <a:rPr lang="en-US" altLang="zh-CN" sz="2400" dirty="0"/>
              <a:t>}</a:t>
            </a:r>
            <a:endParaRPr lang="en-US" altLang="zh-CN" sz="2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内容占位符 13"/>
          <p:cNvSpPr>
            <a:spLocks noGrp="1"/>
          </p:cNvSpPr>
          <p:nvPr>
            <p:ph idx="1"/>
          </p:nvPr>
        </p:nvSpPr>
        <p:spPr/>
        <p:txBody>
          <a:bodyPr/>
          <a:p>
            <a:endParaRPr lang="zh-CN" altLang="en-US"/>
          </a:p>
        </p:txBody>
      </p:sp>
      <p:sp>
        <p:nvSpPr>
          <p:cNvPr id="162819" name="Text Box 2"/>
          <p:cNvSpPr txBox="1"/>
          <p:nvPr/>
        </p:nvSpPr>
        <p:spPr>
          <a:xfrm>
            <a:off x="1449388" y="1203325"/>
            <a:ext cx="4399280" cy="1938020"/>
          </a:xfrm>
          <a:prstGeom prst="rect">
            <a:avLst/>
          </a:prstGeom>
          <a:noFill/>
          <a:ln w="9525">
            <a:noFill/>
          </a:ln>
        </p:spPr>
        <p:txBody>
          <a:bodyPr wrap="none">
            <a:spAutoFit/>
          </a:bodyPr>
          <a:p>
            <a:pPr lvl="1" eaLnBrk="1" hangingPunct="1">
              <a:buFont typeface="Wingdings 3" panose="05040102010807070707" pitchFamily="18" charset="2"/>
            </a:pPr>
            <a:r>
              <a:rPr lang="en-US" altLang="zh-CN" sz="2000" dirty="0">
                <a:latin typeface="宋体" panose="02010600030101010101" pitchFamily="2" charset="-122"/>
              </a:rPr>
              <a:t>PREORDER ( bitree *r) {</a:t>
            </a:r>
            <a:endParaRPr lang="en-US" altLang="zh-CN" sz="2000" dirty="0">
              <a:latin typeface="宋体" panose="02010600030101010101" pitchFamily="2" charset="-122"/>
            </a:endParaRPr>
          </a:p>
          <a:p>
            <a:pPr lvl="2" eaLnBrk="1" hangingPunct="1">
              <a:buFont typeface="Wingdings 3" panose="05040102010807070707" pitchFamily="18" charset="2"/>
            </a:pPr>
            <a:r>
              <a:rPr lang="en-US" altLang="zh-CN" sz="2000" dirty="0">
                <a:latin typeface="宋体" panose="02010600030101010101" pitchFamily="2" charset="-122"/>
              </a:rPr>
              <a:t>if ( r = = NULL ) return ; </a:t>
            </a:r>
            <a:endParaRPr lang="en-US" altLang="zh-CN" sz="2000" dirty="0">
              <a:latin typeface="宋体" panose="02010600030101010101" pitchFamily="2" charset="-122"/>
            </a:endParaRPr>
          </a:p>
          <a:p>
            <a:pPr lvl="2" eaLnBrk="1" hangingPunct="1">
              <a:buFont typeface="Wingdings 3" panose="05040102010807070707" pitchFamily="18" charset="2"/>
            </a:pPr>
            <a:r>
              <a:rPr lang="en-US" altLang="zh-CN" sz="2000" dirty="0">
                <a:latin typeface="宋体" panose="02010600030101010101" pitchFamily="2" charset="-122"/>
              </a:rPr>
              <a:t>printf ( " %c ",r-&gt;data ); </a:t>
            </a:r>
            <a:endParaRPr lang="en-US" altLang="zh-CN" sz="2000" dirty="0">
              <a:latin typeface="宋体" panose="02010600030101010101" pitchFamily="2" charset="-122"/>
            </a:endParaRPr>
          </a:p>
          <a:p>
            <a:pPr lvl="2" eaLnBrk="1" hangingPunct="1">
              <a:buFont typeface="Wingdings 3" panose="05040102010807070707" pitchFamily="18" charset="2"/>
            </a:pPr>
            <a:r>
              <a:rPr lang="en-US" altLang="zh-CN" sz="2000" dirty="0">
                <a:latin typeface="宋体" panose="02010600030101010101" pitchFamily="2" charset="-122"/>
              </a:rPr>
              <a:t>PREORDER ( r-&gt;lchild ); </a:t>
            </a:r>
            <a:endParaRPr lang="en-US" altLang="zh-CN" sz="2000" dirty="0">
              <a:latin typeface="宋体" panose="02010600030101010101" pitchFamily="2" charset="-122"/>
            </a:endParaRPr>
          </a:p>
          <a:p>
            <a:pPr lvl="2" eaLnBrk="1" hangingPunct="1">
              <a:buFont typeface="Wingdings 3" panose="05040102010807070707" pitchFamily="18" charset="2"/>
            </a:pPr>
            <a:r>
              <a:rPr lang="en-US" altLang="zh-CN" sz="2000" dirty="0">
                <a:latin typeface="宋体" panose="02010600030101010101" pitchFamily="2" charset="-122"/>
              </a:rPr>
              <a:t>PREORDER ( r-&gt;rchild ); </a:t>
            </a:r>
            <a:endParaRPr lang="en-US" altLang="zh-CN" sz="2000" dirty="0">
              <a:latin typeface="宋体" panose="02010600030101010101" pitchFamily="2" charset="-122"/>
            </a:endParaRPr>
          </a:p>
          <a:p>
            <a:pPr lvl="1" eaLnBrk="1" hangingPunct="1">
              <a:buFont typeface="Wingdings 3" panose="05040102010807070707" pitchFamily="18" charset="2"/>
            </a:pPr>
            <a:r>
              <a:rPr lang="en-US" altLang="zh-CN" sz="2000" dirty="0">
                <a:latin typeface="宋体" panose="02010600030101010101" pitchFamily="2" charset="-122"/>
              </a:rPr>
              <a:t>}</a:t>
            </a:r>
            <a:endParaRPr lang="en-US" altLang="zh-CN" sz="2000" dirty="0">
              <a:latin typeface="宋体" panose="02010600030101010101" pitchFamily="2" charset="-122"/>
            </a:endParaRPr>
          </a:p>
        </p:txBody>
      </p:sp>
      <p:grpSp>
        <p:nvGrpSpPr>
          <p:cNvPr id="2" name="Group 4"/>
          <p:cNvGrpSpPr/>
          <p:nvPr/>
        </p:nvGrpSpPr>
        <p:grpSpPr>
          <a:xfrm>
            <a:off x="1600200" y="3641725"/>
            <a:ext cx="1143000" cy="1236663"/>
            <a:chOff x="0" y="0"/>
            <a:chExt cx="720" cy="779"/>
          </a:xfrm>
        </p:grpSpPr>
        <p:sp>
          <p:nvSpPr>
            <p:cNvPr id="162970" name="Line 4"/>
            <p:cNvSpPr/>
            <p:nvPr/>
          </p:nvSpPr>
          <p:spPr>
            <a:xfrm>
              <a:off x="288" y="240"/>
              <a:ext cx="0" cy="336"/>
            </a:xfrm>
            <a:prstGeom prst="line">
              <a:avLst/>
            </a:prstGeom>
            <a:ln w="19050" cap="flat" cmpd="sng">
              <a:solidFill>
                <a:srgbClr val="FF3300"/>
              </a:solidFill>
              <a:prstDash val="solid"/>
              <a:headEnd type="none" w="med" len="med"/>
              <a:tailEnd type="triangle" w="med" len="med"/>
            </a:ln>
          </p:spPr>
        </p:sp>
        <p:sp>
          <p:nvSpPr>
            <p:cNvPr id="162971" name="Text Box 5"/>
            <p:cNvSpPr txBox="1"/>
            <p:nvPr/>
          </p:nvSpPr>
          <p:spPr>
            <a:xfrm>
              <a:off x="0" y="0"/>
              <a:ext cx="624" cy="251"/>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latin typeface="Times New Roman" panose="02020603050405020304" pitchFamily="18" charset="0"/>
                </a:rPr>
                <a:t>主程序</a:t>
              </a:r>
              <a:endParaRPr lang="zh-CN" altLang="en-US" sz="2000" dirty="0">
                <a:latin typeface="Times New Roman" panose="02020603050405020304" pitchFamily="18" charset="0"/>
              </a:endParaRPr>
            </a:p>
          </p:txBody>
        </p:sp>
        <p:sp>
          <p:nvSpPr>
            <p:cNvPr id="162972" name="Text Box 6"/>
            <p:cNvSpPr txBox="1"/>
            <p:nvPr/>
          </p:nvSpPr>
          <p:spPr>
            <a:xfrm>
              <a:off x="48" y="528"/>
              <a:ext cx="672" cy="251"/>
            </a:xfrm>
            <a:prstGeom prst="rect">
              <a:avLst/>
            </a:prstGeom>
            <a:no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 T )</a:t>
              </a:r>
              <a:endParaRPr lang="en-US" altLang="zh-CN" sz="2000" dirty="0">
                <a:latin typeface="Times New Roman" panose="02020603050405020304" pitchFamily="18" charset="0"/>
              </a:endParaRPr>
            </a:p>
          </p:txBody>
        </p:sp>
      </p:grpSp>
      <p:sp>
        <p:nvSpPr>
          <p:cNvPr id="152584" name="Line 7"/>
          <p:cNvSpPr/>
          <p:nvPr/>
        </p:nvSpPr>
        <p:spPr>
          <a:xfrm>
            <a:off x="2057400" y="4937125"/>
            <a:ext cx="0" cy="609600"/>
          </a:xfrm>
          <a:prstGeom prst="line">
            <a:avLst/>
          </a:prstGeom>
          <a:ln w="19050" cap="flat" cmpd="sng">
            <a:solidFill>
              <a:srgbClr val="FF3300"/>
            </a:solidFill>
            <a:prstDash val="solid"/>
            <a:headEnd type="none" w="med" len="med"/>
            <a:tailEnd type="triangle" w="med" len="med"/>
          </a:ln>
        </p:spPr>
      </p:sp>
      <p:sp>
        <p:nvSpPr>
          <p:cNvPr id="152585" name="Text Box 8"/>
          <p:cNvSpPr txBox="1"/>
          <p:nvPr/>
        </p:nvSpPr>
        <p:spPr>
          <a:xfrm>
            <a:off x="9144000" y="39465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latin typeface="Times New Roman" panose="02020603050405020304" pitchFamily="18" charset="0"/>
              </a:rPr>
              <a:t>返回</a:t>
            </a:r>
            <a:endParaRPr lang="zh-CN" altLang="en-US" sz="2000" dirty="0">
              <a:latin typeface="Times New Roman" panose="02020603050405020304" pitchFamily="18" charset="0"/>
            </a:endParaRPr>
          </a:p>
        </p:txBody>
      </p:sp>
      <p:grpSp>
        <p:nvGrpSpPr>
          <p:cNvPr id="3" name="Group 10"/>
          <p:cNvGrpSpPr/>
          <p:nvPr/>
        </p:nvGrpSpPr>
        <p:grpSpPr>
          <a:xfrm>
            <a:off x="8534400" y="3489325"/>
            <a:ext cx="533400" cy="838200"/>
            <a:chOff x="0" y="0"/>
            <a:chExt cx="336" cy="528"/>
          </a:xfrm>
        </p:grpSpPr>
        <p:sp>
          <p:nvSpPr>
            <p:cNvPr id="162966" name="Line 10"/>
            <p:cNvSpPr/>
            <p:nvPr/>
          </p:nvSpPr>
          <p:spPr>
            <a:xfrm>
              <a:off x="0" y="480"/>
              <a:ext cx="192" cy="0"/>
            </a:xfrm>
            <a:prstGeom prst="line">
              <a:avLst/>
            </a:prstGeom>
            <a:ln w="19050" cap="flat" cmpd="sng">
              <a:solidFill>
                <a:srgbClr val="FF3300"/>
              </a:solidFill>
              <a:prstDash val="solid"/>
              <a:headEnd type="none" w="med" len="med"/>
              <a:tailEnd type="none" w="med" len="med"/>
            </a:ln>
          </p:spPr>
        </p:sp>
        <p:sp>
          <p:nvSpPr>
            <p:cNvPr id="162967" name="Line 11"/>
            <p:cNvSpPr/>
            <p:nvPr/>
          </p:nvSpPr>
          <p:spPr>
            <a:xfrm>
              <a:off x="192" y="0"/>
              <a:ext cx="144" cy="0"/>
            </a:xfrm>
            <a:prstGeom prst="line">
              <a:avLst/>
            </a:prstGeom>
            <a:ln w="19050" cap="flat" cmpd="sng">
              <a:solidFill>
                <a:srgbClr val="FF3300"/>
              </a:solidFill>
              <a:prstDash val="solid"/>
              <a:headEnd type="none" w="med" len="med"/>
              <a:tailEnd type="none" w="med" len="med"/>
            </a:ln>
          </p:spPr>
        </p:sp>
        <p:sp>
          <p:nvSpPr>
            <p:cNvPr id="162968" name="Line 12"/>
            <p:cNvSpPr/>
            <p:nvPr/>
          </p:nvSpPr>
          <p:spPr>
            <a:xfrm>
              <a:off x="192" y="528"/>
              <a:ext cx="144" cy="0"/>
            </a:xfrm>
            <a:prstGeom prst="line">
              <a:avLst/>
            </a:prstGeom>
            <a:ln w="19050" cap="flat" cmpd="sng">
              <a:solidFill>
                <a:srgbClr val="FF3300"/>
              </a:solidFill>
              <a:prstDash val="solid"/>
              <a:headEnd type="none" w="med" len="med"/>
              <a:tailEnd type="none" w="med" len="med"/>
            </a:ln>
          </p:spPr>
        </p:sp>
        <p:sp>
          <p:nvSpPr>
            <p:cNvPr id="162969" name="Line 13"/>
            <p:cNvSpPr/>
            <p:nvPr/>
          </p:nvSpPr>
          <p:spPr>
            <a:xfrm flipV="1">
              <a:off x="192" y="0"/>
              <a:ext cx="0" cy="528"/>
            </a:xfrm>
            <a:prstGeom prst="line">
              <a:avLst/>
            </a:prstGeom>
            <a:ln w="19050" cap="flat" cmpd="sng">
              <a:solidFill>
                <a:srgbClr val="FF3300"/>
              </a:solidFill>
              <a:prstDash val="solid"/>
              <a:headEnd type="none" w="med" len="med"/>
              <a:tailEnd type="none" w="med" len="med"/>
            </a:ln>
          </p:spPr>
        </p:sp>
      </p:grpSp>
      <p:sp>
        <p:nvSpPr>
          <p:cNvPr id="152591" name="Text Box 14"/>
          <p:cNvSpPr txBox="1"/>
          <p:nvPr/>
        </p:nvSpPr>
        <p:spPr>
          <a:xfrm>
            <a:off x="9144000" y="48609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latin typeface="Times New Roman" panose="02020603050405020304" pitchFamily="18" charset="0"/>
              </a:rPr>
              <a:t>返回</a:t>
            </a:r>
            <a:endParaRPr lang="zh-CN" altLang="en-US" sz="2000" dirty="0">
              <a:latin typeface="Times New Roman" panose="02020603050405020304" pitchFamily="18" charset="0"/>
            </a:endParaRPr>
          </a:p>
        </p:txBody>
      </p:sp>
      <p:grpSp>
        <p:nvGrpSpPr>
          <p:cNvPr id="4" name="Group 16"/>
          <p:cNvGrpSpPr/>
          <p:nvPr/>
        </p:nvGrpSpPr>
        <p:grpSpPr>
          <a:xfrm>
            <a:off x="8534400" y="4403725"/>
            <a:ext cx="533400" cy="838200"/>
            <a:chOff x="0" y="0"/>
            <a:chExt cx="336" cy="528"/>
          </a:xfrm>
        </p:grpSpPr>
        <p:sp>
          <p:nvSpPr>
            <p:cNvPr id="162962" name="Line 16"/>
            <p:cNvSpPr/>
            <p:nvPr/>
          </p:nvSpPr>
          <p:spPr>
            <a:xfrm>
              <a:off x="0" y="144"/>
              <a:ext cx="192" cy="0"/>
            </a:xfrm>
            <a:prstGeom prst="line">
              <a:avLst/>
            </a:prstGeom>
            <a:ln w="19050" cap="flat" cmpd="sng">
              <a:solidFill>
                <a:srgbClr val="FF3300"/>
              </a:solidFill>
              <a:prstDash val="solid"/>
              <a:headEnd type="none" w="med" len="med"/>
              <a:tailEnd type="none" w="med" len="med"/>
            </a:ln>
          </p:spPr>
        </p:sp>
        <p:sp>
          <p:nvSpPr>
            <p:cNvPr id="162963" name="Line 17"/>
            <p:cNvSpPr/>
            <p:nvPr/>
          </p:nvSpPr>
          <p:spPr>
            <a:xfrm>
              <a:off x="192" y="0"/>
              <a:ext cx="144" cy="0"/>
            </a:xfrm>
            <a:prstGeom prst="line">
              <a:avLst/>
            </a:prstGeom>
            <a:ln w="19050" cap="flat" cmpd="sng">
              <a:solidFill>
                <a:srgbClr val="FF3300"/>
              </a:solidFill>
              <a:prstDash val="solid"/>
              <a:headEnd type="none" w="med" len="med"/>
              <a:tailEnd type="none" w="med" len="med"/>
            </a:ln>
          </p:spPr>
        </p:sp>
        <p:sp>
          <p:nvSpPr>
            <p:cNvPr id="162964" name="Line 18"/>
            <p:cNvSpPr/>
            <p:nvPr/>
          </p:nvSpPr>
          <p:spPr>
            <a:xfrm>
              <a:off x="192" y="528"/>
              <a:ext cx="144" cy="0"/>
            </a:xfrm>
            <a:prstGeom prst="line">
              <a:avLst/>
            </a:prstGeom>
            <a:ln w="19050" cap="flat" cmpd="sng">
              <a:solidFill>
                <a:srgbClr val="FF3300"/>
              </a:solidFill>
              <a:prstDash val="solid"/>
              <a:headEnd type="none" w="med" len="med"/>
              <a:tailEnd type="none" w="med" len="med"/>
            </a:ln>
          </p:spPr>
        </p:sp>
        <p:sp>
          <p:nvSpPr>
            <p:cNvPr id="162965" name="Line 19"/>
            <p:cNvSpPr/>
            <p:nvPr/>
          </p:nvSpPr>
          <p:spPr>
            <a:xfrm flipV="1">
              <a:off x="192" y="0"/>
              <a:ext cx="0" cy="528"/>
            </a:xfrm>
            <a:prstGeom prst="line">
              <a:avLst/>
            </a:prstGeom>
            <a:ln w="19050" cap="flat" cmpd="sng">
              <a:solidFill>
                <a:srgbClr val="FF3300"/>
              </a:solidFill>
              <a:prstDash val="solid"/>
              <a:headEnd type="none" w="med" len="med"/>
              <a:tailEnd type="none" w="med" len="med"/>
            </a:ln>
          </p:spPr>
        </p:sp>
      </p:grpSp>
      <p:grpSp>
        <p:nvGrpSpPr>
          <p:cNvPr id="5" name="Group 21"/>
          <p:cNvGrpSpPr/>
          <p:nvPr/>
        </p:nvGrpSpPr>
        <p:grpSpPr>
          <a:xfrm>
            <a:off x="4495800" y="4708525"/>
            <a:ext cx="609600" cy="1752600"/>
            <a:chOff x="0" y="0"/>
            <a:chExt cx="384" cy="1104"/>
          </a:xfrm>
        </p:grpSpPr>
        <p:sp>
          <p:nvSpPr>
            <p:cNvPr id="162958" name="Line 21"/>
            <p:cNvSpPr/>
            <p:nvPr/>
          </p:nvSpPr>
          <p:spPr>
            <a:xfrm>
              <a:off x="0" y="96"/>
              <a:ext cx="240" cy="0"/>
            </a:xfrm>
            <a:prstGeom prst="line">
              <a:avLst/>
            </a:prstGeom>
            <a:ln w="19050" cap="flat" cmpd="sng">
              <a:solidFill>
                <a:srgbClr val="FF3300"/>
              </a:solidFill>
              <a:prstDash val="solid"/>
              <a:headEnd type="none" w="med" len="med"/>
              <a:tailEnd type="none" w="med" len="med"/>
            </a:ln>
          </p:spPr>
        </p:sp>
        <p:sp>
          <p:nvSpPr>
            <p:cNvPr id="162959" name="Line 22"/>
            <p:cNvSpPr/>
            <p:nvPr/>
          </p:nvSpPr>
          <p:spPr>
            <a:xfrm>
              <a:off x="240" y="0"/>
              <a:ext cx="0" cy="1104"/>
            </a:xfrm>
            <a:prstGeom prst="line">
              <a:avLst/>
            </a:prstGeom>
            <a:ln w="19050" cap="flat" cmpd="sng">
              <a:solidFill>
                <a:srgbClr val="FF3300"/>
              </a:solidFill>
              <a:prstDash val="solid"/>
              <a:headEnd type="none" w="med" len="med"/>
              <a:tailEnd type="none" w="med" len="med"/>
            </a:ln>
          </p:spPr>
        </p:sp>
        <p:sp>
          <p:nvSpPr>
            <p:cNvPr id="162960" name="Line 23"/>
            <p:cNvSpPr/>
            <p:nvPr/>
          </p:nvSpPr>
          <p:spPr>
            <a:xfrm>
              <a:off x="240" y="0"/>
              <a:ext cx="144" cy="0"/>
            </a:xfrm>
            <a:prstGeom prst="line">
              <a:avLst/>
            </a:prstGeom>
            <a:ln w="19050" cap="flat" cmpd="sng">
              <a:solidFill>
                <a:srgbClr val="FF3300"/>
              </a:solidFill>
              <a:prstDash val="solid"/>
              <a:headEnd type="none" w="med" len="med"/>
              <a:tailEnd type="none" w="med" len="med"/>
            </a:ln>
          </p:spPr>
        </p:sp>
        <p:sp>
          <p:nvSpPr>
            <p:cNvPr id="162961" name="Line 24"/>
            <p:cNvSpPr/>
            <p:nvPr/>
          </p:nvSpPr>
          <p:spPr>
            <a:xfrm>
              <a:off x="240" y="1104"/>
              <a:ext cx="144" cy="0"/>
            </a:xfrm>
            <a:prstGeom prst="line">
              <a:avLst/>
            </a:prstGeom>
            <a:ln w="19050" cap="flat" cmpd="sng">
              <a:solidFill>
                <a:srgbClr val="FF3300"/>
              </a:solidFill>
              <a:prstDash val="solid"/>
              <a:headEnd type="none" w="med" len="med"/>
              <a:tailEnd type="none" w="med" len="med"/>
            </a:ln>
          </p:spPr>
        </p:sp>
      </p:grpSp>
      <p:grpSp>
        <p:nvGrpSpPr>
          <p:cNvPr id="6" name="Group 26"/>
          <p:cNvGrpSpPr/>
          <p:nvPr/>
        </p:nvGrpSpPr>
        <p:grpSpPr>
          <a:xfrm>
            <a:off x="5181600" y="6003925"/>
            <a:ext cx="1371600" cy="398463"/>
            <a:chOff x="0" y="0"/>
            <a:chExt cx="864" cy="251"/>
          </a:xfrm>
        </p:grpSpPr>
        <p:sp>
          <p:nvSpPr>
            <p:cNvPr id="162956" name="Text Box 26"/>
            <p:cNvSpPr txBox="1"/>
            <p:nvPr/>
          </p:nvSpPr>
          <p:spPr>
            <a:xfrm>
              <a:off x="0" y="0"/>
              <a:ext cx="864" cy="251"/>
            </a:xfrm>
            <a:prstGeom prst="rect">
              <a:avLst/>
            </a:prstGeom>
            <a:solidFill>
              <a:srgbClr val="99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pre(T    R);</a:t>
              </a:r>
              <a:endParaRPr lang="en-US" altLang="zh-CN" sz="2000" dirty="0">
                <a:latin typeface="Times New Roman" panose="02020603050405020304" pitchFamily="18" charset="0"/>
              </a:endParaRPr>
            </a:p>
          </p:txBody>
        </p:sp>
        <p:sp>
          <p:nvSpPr>
            <p:cNvPr id="162957" name="Line 27"/>
            <p:cNvSpPr/>
            <p:nvPr/>
          </p:nvSpPr>
          <p:spPr>
            <a:xfrm>
              <a:off x="432" y="144"/>
              <a:ext cx="144" cy="0"/>
            </a:xfrm>
            <a:prstGeom prst="line">
              <a:avLst/>
            </a:prstGeom>
            <a:ln w="9525" cap="flat" cmpd="sng">
              <a:solidFill>
                <a:schemeClr val="tx1"/>
              </a:solidFill>
              <a:prstDash val="solid"/>
              <a:headEnd type="none" w="med" len="med"/>
              <a:tailEnd type="triangle" w="med" len="med"/>
            </a:ln>
          </p:spPr>
        </p:sp>
      </p:grpSp>
      <p:sp>
        <p:nvSpPr>
          <p:cNvPr id="152605" name="Text Box 28"/>
          <p:cNvSpPr txBox="1"/>
          <p:nvPr/>
        </p:nvSpPr>
        <p:spPr>
          <a:xfrm>
            <a:off x="7086600" y="55467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latin typeface="Times New Roman" panose="02020603050405020304" pitchFamily="18" charset="0"/>
              </a:rPr>
              <a:t>返回</a:t>
            </a:r>
            <a:endParaRPr lang="zh-CN" altLang="en-US" sz="2000" dirty="0">
              <a:latin typeface="Times New Roman" panose="02020603050405020304" pitchFamily="18" charset="0"/>
            </a:endParaRPr>
          </a:p>
        </p:txBody>
      </p:sp>
      <p:grpSp>
        <p:nvGrpSpPr>
          <p:cNvPr id="7" name="Group 30"/>
          <p:cNvGrpSpPr/>
          <p:nvPr/>
        </p:nvGrpSpPr>
        <p:grpSpPr>
          <a:xfrm>
            <a:off x="6477000" y="5089525"/>
            <a:ext cx="533400" cy="838200"/>
            <a:chOff x="0" y="0"/>
            <a:chExt cx="336" cy="528"/>
          </a:xfrm>
        </p:grpSpPr>
        <p:sp>
          <p:nvSpPr>
            <p:cNvPr id="162952" name="Line 30"/>
            <p:cNvSpPr/>
            <p:nvPr/>
          </p:nvSpPr>
          <p:spPr>
            <a:xfrm>
              <a:off x="0" y="480"/>
              <a:ext cx="192" cy="0"/>
            </a:xfrm>
            <a:prstGeom prst="line">
              <a:avLst/>
            </a:prstGeom>
            <a:ln w="19050" cap="flat" cmpd="sng">
              <a:solidFill>
                <a:srgbClr val="FF3300"/>
              </a:solidFill>
              <a:prstDash val="solid"/>
              <a:headEnd type="none" w="med" len="med"/>
              <a:tailEnd type="none" w="med" len="med"/>
            </a:ln>
          </p:spPr>
        </p:sp>
        <p:sp>
          <p:nvSpPr>
            <p:cNvPr id="162953" name="Line 31"/>
            <p:cNvSpPr/>
            <p:nvPr/>
          </p:nvSpPr>
          <p:spPr>
            <a:xfrm>
              <a:off x="192" y="0"/>
              <a:ext cx="144" cy="0"/>
            </a:xfrm>
            <a:prstGeom prst="line">
              <a:avLst/>
            </a:prstGeom>
            <a:ln w="19050" cap="flat" cmpd="sng">
              <a:solidFill>
                <a:srgbClr val="FF3300"/>
              </a:solidFill>
              <a:prstDash val="solid"/>
              <a:headEnd type="none" w="med" len="med"/>
              <a:tailEnd type="none" w="med" len="med"/>
            </a:ln>
          </p:spPr>
        </p:sp>
        <p:sp>
          <p:nvSpPr>
            <p:cNvPr id="162954" name="Line 32"/>
            <p:cNvSpPr/>
            <p:nvPr/>
          </p:nvSpPr>
          <p:spPr>
            <a:xfrm>
              <a:off x="192" y="528"/>
              <a:ext cx="144" cy="0"/>
            </a:xfrm>
            <a:prstGeom prst="line">
              <a:avLst/>
            </a:prstGeom>
            <a:ln w="19050" cap="flat" cmpd="sng">
              <a:solidFill>
                <a:srgbClr val="FF3300"/>
              </a:solidFill>
              <a:prstDash val="solid"/>
              <a:headEnd type="none" w="med" len="med"/>
              <a:tailEnd type="none" w="med" len="med"/>
            </a:ln>
          </p:spPr>
        </p:sp>
        <p:sp>
          <p:nvSpPr>
            <p:cNvPr id="162955" name="Line 33"/>
            <p:cNvSpPr/>
            <p:nvPr/>
          </p:nvSpPr>
          <p:spPr>
            <a:xfrm flipV="1">
              <a:off x="192" y="0"/>
              <a:ext cx="0" cy="528"/>
            </a:xfrm>
            <a:prstGeom prst="line">
              <a:avLst/>
            </a:prstGeom>
            <a:ln w="19050" cap="flat" cmpd="sng">
              <a:solidFill>
                <a:srgbClr val="FF3300"/>
              </a:solidFill>
              <a:prstDash val="solid"/>
              <a:headEnd type="none" w="med" len="med"/>
              <a:tailEnd type="none" w="med" len="med"/>
            </a:ln>
          </p:spPr>
        </p:sp>
      </p:grpSp>
      <p:sp>
        <p:nvSpPr>
          <p:cNvPr id="152611" name="Text Box 34"/>
          <p:cNvSpPr txBox="1"/>
          <p:nvPr/>
        </p:nvSpPr>
        <p:spPr>
          <a:xfrm>
            <a:off x="7086600" y="64611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latin typeface="Times New Roman" panose="02020603050405020304" pitchFamily="18" charset="0"/>
              </a:rPr>
              <a:t>返回</a:t>
            </a:r>
            <a:endParaRPr lang="zh-CN" altLang="en-US" sz="2000" dirty="0">
              <a:latin typeface="Times New Roman" panose="02020603050405020304" pitchFamily="18" charset="0"/>
            </a:endParaRPr>
          </a:p>
        </p:txBody>
      </p:sp>
      <p:grpSp>
        <p:nvGrpSpPr>
          <p:cNvPr id="8" name="Group 36"/>
          <p:cNvGrpSpPr/>
          <p:nvPr/>
        </p:nvGrpSpPr>
        <p:grpSpPr>
          <a:xfrm>
            <a:off x="6477000" y="6003925"/>
            <a:ext cx="533400" cy="838200"/>
            <a:chOff x="0" y="0"/>
            <a:chExt cx="336" cy="528"/>
          </a:xfrm>
        </p:grpSpPr>
        <p:sp>
          <p:nvSpPr>
            <p:cNvPr id="162948" name="Line 36"/>
            <p:cNvSpPr/>
            <p:nvPr/>
          </p:nvSpPr>
          <p:spPr>
            <a:xfrm>
              <a:off x="0" y="144"/>
              <a:ext cx="192" cy="0"/>
            </a:xfrm>
            <a:prstGeom prst="line">
              <a:avLst/>
            </a:prstGeom>
            <a:ln w="19050" cap="flat" cmpd="sng">
              <a:solidFill>
                <a:srgbClr val="FF3300"/>
              </a:solidFill>
              <a:prstDash val="solid"/>
              <a:headEnd type="none" w="med" len="med"/>
              <a:tailEnd type="none" w="med" len="med"/>
            </a:ln>
          </p:spPr>
        </p:sp>
        <p:sp>
          <p:nvSpPr>
            <p:cNvPr id="162949" name="Line 37"/>
            <p:cNvSpPr/>
            <p:nvPr/>
          </p:nvSpPr>
          <p:spPr>
            <a:xfrm>
              <a:off x="192" y="0"/>
              <a:ext cx="144" cy="0"/>
            </a:xfrm>
            <a:prstGeom prst="line">
              <a:avLst/>
            </a:prstGeom>
            <a:ln w="19050" cap="flat" cmpd="sng">
              <a:solidFill>
                <a:srgbClr val="FF3300"/>
              </a:solidFill>
              <a:prstDash val="solid"/>
              <a:headEnd type="none" w="med" len="med"/>
              <a:tailEnd type="none" w="med" len="med"/>
            </a:ln>
          </p:spPr>
        </p:sp>
        <p:sp>
          <p:nvSpPr>
            <p:cNvPr id="162950" name="Line 38"/>
            <p:cNvSpPr/>
            <p:nvPr/>
          </p:nvSpPr>
          <p:spPr>
            <a:xfrm>
              <a:off x="192" y="528"/>
              <a:ext cx="144" cy="0"/>
            </a:xfrm>
            <a:prstGeom prst="line">
              <a:avLst/>
            </a:prstGeom>
            <a:ln w="19050" cap="flat" cmpd="sng">
              <a:solidFill>
                <a:srgbClr val="FF3300"/>
              </a:solidFill>
              <a:prstDash val="solid"/>
              <a:headEnd type="none" w="med" len="med"/>
              <a:tailEnd type="none" w="med" len="med"/>
            </a:ln>
          </p:spPr>
        </p:sp>
        <p:sp>
          <p:nvSpPr>
            <p:cNvPr id="162951" name="Line 39"/>
            <p:cNvSpPr/>
            <p:nvPr/>
          </p:nvSpPr>
          <p:spPr>
            <a:xfrm flipV="1">
              <a:off x="192" y="0"/>
              <a:ext cx="0" cy="528"/>
            </a:xfrm>
            <a:prstGeom prst="line">
              <a:avLst/>
            </a:prstGeom>
            <a:ln w="19050" cap="flat" cmpd="sng">
              <a:solidFill>
                <a:srgbClr val="FF3300"/>
              </a:solidFill>
              <a:prstDash val="solid"/>
              <a:headEnd type="none" w="med" len="med"/>
              <a:tailEnd type="none" w="med" len="med"/>
            </a:ln>
          </p:spPr>
        </p:sp>
      </p:grpSp>
      <p:grpSp>
        <p:nvGrpSpPr>
          <p:cNvPr id="9" name="Group 41"/>
          <p:cNvGrpSpPr/>
          <p:nvPr/>
        </p:nvGrpSpPr>
        <p:grpSpPr>
          <a:xfrm>
            <a:off x="2590800" y="3336925"/>
            <a:ext cx="609600" cy="1752600"/>
            <a:chOff x="0" y="0"/>
            <a:chExt cx="384" cy="1104"/>
          </a:xfrm>
        </p:grpSpPr>
        <p:sp>
          <p:nvSpPr>
            <p:cNvPr id="162944" name="Line 41"/>
            <p:cNvSpPr/>
            <p:nvPr/>
          </p:nvSpPr>
          <p:spPr>
            <a:xfrm>
              <a:off x="0" y="864"/>
              <a:ext cx="240" cy="0"/>
            </a:xfrm>
            <a:prstGeom prst="line">
              <a:avLst/>
            </a:prstGeom>
            <a:ln w="19050" cap="flat" cmpd="sng">
              <a:solidFill>
                <a:srgbClr val="FF3300"/>
              </a:solidFill>
              <a:prstDash val="solid"/>
              <a:headEnd type="none" w="med" len="med"/>
              <a:tailEnd type="none" w="med" len="med"/>
            </a:ln>
          </p:spPr>
        </p:sp>
        <p:sp>
          <p:nvSpPr>
            <p:cNvPr id="162945" name="Line 42"/>
            <p:cNvSpPr/>
            <p:nvPr/>
          </p:nvSpPr>
          <p:spPr>
            <a:xfrm>
              <a:off x="240" y="0"/>
              <a:ext cx="144" cy="0"/>
            </a:xfrm>
            <a:prstGeom prst="line">
              <a:avLst/>
            </a:prstGeom>
            <a:ln w="19050" cap="flat" cmpd="sng">
              <a:solidFill>
                <a:srgbClr val="FF3300"/>
              </a:solidFill>
              <a:prstDash val="solid"/>
              <a:headEnd type="none" w="med" len="med"/>
              <a:tailEnd type="none" w="med" len="med"/>
            </a:ln>
          </p:spPr>
        </p:sp>
        <p:sp>
          <p:nvSpPr>
            <p:cNvPr id="162946" name="Line 43"/>
            <p:cNvSpPr/>
            <p:nvPr/>
          </p:nvSpPr>
          <p:spPr>
            <a:xfrm>
              <a:off x="240" y="1104"/>
              <a:ext cx="144" cy="0"/>
            </a:xfrm>
            <a:prstGeom prst="line">
              <a:avLst/>
            </a:prstGeom>
            <a:ln w="19050" cap="flat" cmpd="sng">
              <a:solidFill>
                <a:srgbClr val="FF3300"/>
              </a:solidFill>
              <a:prstDash val="solid"/>
              <a:headEnd type="none" w="med" len="med"/>
              <a:tailEnd type="none" w="med" len="med"/>
            </a:ln>
          </p:spPr>
        </p:sp>
        <p:sp>
          <p:nvSpPr>
            <p:cNvPr id="162947" name="Line 44"/>
            <p:cNvSpPr/>
            <p:nvPr/>
          </p:nvSpPr>
          <p:spPr>
            <a:xfrm flipV="1">
              <a:off x="240" y="0"/>
              <a:ext cx="0" cy="1104"/>
            </a:xfrm>
            <a:prstGeom prst="line">
              <a:avLst/>
            </a:prstGeom>
            <a:ln w="19050" cap="flat" cmpd="sng">
              <a:solidFill>
                <a:srgbClr val="FF3300"/>
              </a:solidFill>
              <a:prstDash val="solid"/>
              <a:headEnd type="none" w="med" len="med"/>
              <a:tailEnd type="none" w="med" len="med"/>
            </a:ln>
          </p:spPr>
        </p:sp>
      </p:grpSp>
      <p:grpSp>
        <p:nvGrpSpPr>
          <p:cNvPr id="10" name="Group 46"/>
          <p:cNvGrpSpPr/>
          <p:nvPr/>
        </p:nvGrpSpPr>
        <p:grpSpPr>
          <a:xfrm>
            <a:off x="6400800" y="3108325"/>
            <a:ext cx="762000" cy="1752600"/>
            <a:chOff x="0" y="0"/>
            <a:chExt cx="480" cy="1104"/>
          </a:xfrm>
        </p:grpSpPr>
        <p:sp>
          <p:nvSpPr>
            <p:cNvPr id="162940" name="Line 46"/>
            <p:cNvSpPr/>
            <p:nvPr/>
          </p:nvSpPr>
          <p:spPr>
            <a:xfrm>
              <a:off x="336" y="0"/>
              <a:ext cx="144" cy="0"/>
            </a:xfrm>
            <a:prstGeom prst="line">
              <a:avLst/>
            </a:prstGeom>
            <a:ln w="19050" cap="flat" cmpd="sng">
              <a:solidFill>
                <a:srgbClr val="FF3300"/>
              </a:solidFill>
              <a:prstDash val="solid"/>
              <a:headEnd type="none" w="med" len="med"/>
              <a:tailEnd type="none" w="med" len="med"/>
            </a:ln>
          </p:spPr>
        </p:sp>
        <p:sp>
          <p:nvSpPr>
            <p:cNvPr id="162941" name="Line 47"/>
            <p:cNvSpPr/>
            <p:nvPr/>
          </p:nvSpPr>
          <p:spPr>
            <a:xfrm>
              <a:off x="336" y="1104"/>
              <a:ext cx="144" cy="0"/>
            </a:xfrm>
            <a:prstGeom prst="line">
              <a:avLst/>
            </a:prstGeom>
            <a:ln w="19050" cap="flat" cmpd="sng">
              <a:solidFill>
                <a:srgbClr val="FF3300"/>
              </a:solidFill>
              <a:prstDash val="solid"/>
              <a:headEnd type="none" w="med" len="med"/>
              <a:tailEnd type="none" w="med" len="med"/>
            </a:ln>
          </p:spPr>
        </p:sp>
        <p:sp>
          <p:nvSpPr>
            <p:cNvPr id="162942" name="Line 48"/>
            <p:cNvSpPr/>
            <p:nvPr/>
          </p:nvSpPr>
          <p:spPr>
            <a:xfrm>
              <a:off x="0" y="816"/>
              <a:ext cx="336" cy="0"/>
            </a:xfrm>
            <a:prstGeom prst="line">
              <a:avLst/>
            </a:prstGeom>
            <a:ln w="19050" cap="flat" cmpd="sng">
              <a:solidFill>
                <a:srgbClr val="FF3300"/>
              </a:solidFill>
              <a:prstDash val="solid"/>
              <a:headEnd type="none" w="med" len="med"/>
              <a:tailEnd type="none" w="med" len="med"/>
            </a:ln>
          </p:spPr>
        </p:sp>
        <p:sp>
          <p:nvSpPr>
            <p:cNvPr id="162943" name="Line 49"/>
            <p:cNvSpPr/>
            <p:nvPr/>
          </p:nvSpPr>
          <p:spPr>
            <a:xfrm flipV="1">
              <a:off x="336" y="0"/>
              <a:ext cx="0" cy="1104"/>
            </a:xfrm>
            <a:prstGeom prst="line">
              <a:avLst/>
            </a:prstGeom>
            <a:ln w="19050" cap="flat" cmpd="sng">
              <a:solidFill>
                <a:srgbClr val="FF3300"/>
              </a:solidFill>
              <a:prstDash val="solid"/>
              <a:headEnd type="none" w="med" len="med"/>
              <a:tailEnd type="none" w="med" len="med"/>
            </a:ln>
          </p:spPr>
        </p:sp>
      </p:grpSp>
      <p:grpSp>
        <p:nvGrpSpPr>
          <p:cNvPr id="11" name="Group 51"/>
          <p:cNvGrpSpPr/>
          <p:nvPr/>
        </p:nvGrpSpPr>
        <p:grpSpPr>
          <a:xfrm>
            <a:off x="6400800" y="2193925"/>
            <a:ext cx="762000" cy="1828800"/>
            <a:chOff x="0" y="0"/>
            <a:chExt cx="480" cy="1152"/>
          </a:xfrm>
        </p:grpSpPr>
        <p:sp>
          <p:nvSpPr>
            <p:cNvPr id="162934" name="Line 51"/>
            <p:cNvSpPr/>
            <p:nvPr/>
          </p:nvSpPr>
          <p:spPr>
            <a:xfrm>
              <a:off x="192" y="336"/>
              <a:ext cx="144" cy="0"/>
            </a:xfrm>
            <a:prstGeom prst="line">
              <a:avLst/>
            </a:prstGeom>
            <a:ln w="19050" cap="flat" cmpd="sng">
              <a:solidFill>
                <a:srgbClr val="FF3300"/>
              </a:solidFill>
              <a:prstDash val="solid"/>
              <a:headEnd type="none" w="med" len="med"/>
              <a:tailEnd type="none" w="med" len="med"/>
            </a:ln>
          </p:spPr>
        </p:sp>
        <p:sp>
          <p:nvSpPr>
            <p:cNvPr id="162935" name="Line 52"/>
            <p:cNvSpPr/>
            <p:nvPr/>
          </p:nvSpPr>
          <p:spPr>
            <a:xfrm>
              <a:off x="336" y="0"/>
              <a:ext cx="144" cy="0"/>
            </a:xfrm>
            <a:prstGeom prst="line">
              <a:avLst/>
            </a:prstGeom>
            <a:ln w="19050" cap="flat" cmpd="sng">
              <a:solidFill>
                <a:srgbClr val="FF3300"/>
              </a:solidFill>
              <a:prstDash val="solid"/>
              <a:headEnd type="none" w="med" len="med"/>
              <a:tailEnd type="none" w="med" len="med"/>
            </a:ln>
          </p:spPr>
        </p:sp>
        <p:sp>
          <p:nvSpPr>
            <p:cNvPr id="162936" name="Line 53"/>
            <p:cNvSpPr/>
            <p:nvPr/>
          </p:nvSpPr>
          <p:spPr>
            <a:xfrm>
              <a:off x="336" y="528"/>
              <a:ext cx="144" cy="0"/>
            </a:xfrm>
            <a:prstGeom prst="line">
              <a:avLst/>
            </a:prstGeom>
            <a:ln w="19050" cap="flat" cmpd="sng">
              <a:solidFill>
                <a:srgbClr val="FF3300"/>
              </a:solidFill>
              <a:prstDash val="solid"/>
              <a:headEnd type="none" w="med" len="med"/>
              <a:tailEnd type="none" w="med" len="med"/>
            </a:ln>
          </p:spPr>
        </p:sp>
        <p:sp>
          <p:nvSpPr>
            <p:cNvPr id="162937" name="Line 54"/>
            <p:cNvSpPr/>
            <p:nvPr/>
          </p:nvSpPr>
          <p:spPr>
            <a:xfrm flipV="1">
              <a:off x="336" y="0"/>
              <a:ext cx="0" cy="528"/>
            </a:xfrm>
            <a:prstGeom prst="line">
              <a:avLst/>
            </a:prstGeom>
            <a:ln w="19050" cap="flat" cmpd="sng">
              <a:solidFill>
                <a:srgbClr val="FF3300"/>
              </a:solidFill>
              <a:prstDash val="solid"/>
              <a:headEnd type="none" w="med" len="med"/>
              <a:tailEnd type="none" w="med" len="med"/>
            </a:ln>
          </p:spPr>
        </p:sp>
        <p:sp>
          <p:nvSpPr>
            <p:cNvPr id="162938" name="Line 55"/>
            <p:cNvSpPr/>
            <p:nvPr/>
          </p:nvSpPr>
          <p:spPr>
            <a:xfrm>
              <a:off x="0" y="1152"/>
              <a:ext cx="192" cy="0"/>
            </a:xfrm>
            <a:prstGeom prst="line">
              <a:avLst/>
            </a:prstGeom>
            <a:ln w="19050" cap="flat" cmpd="sng">
              <a:solidFill>
                <a:srgbClr val="FF3300"/>
              </a:solidFill>
              <a:prstDash val="solid"/>
              <a:headEnd type="none" w="med" len="med"/>
              <a:tailEnd type="none" w="med" len="med"/>
            </a:ln>
          </p:spPr>
        </p:sp>
        <p:sp>
          <p:nvSpPr>
            <p:cNvPr id="162939" name="Line 56"/>
            <p:cNvSpPr/>
            <p:nvPr/>
          </p:nvSpPr>
          <p:spPr>
            <a:xfrm flipV="1">
              <a:off x="192" y="336"/>
              <a:ext cx="0" cy="816"/>
            </a:xfrm>
            <a:prstGeom prst="line">
              <a:avLst/>
            </a:prstGeom>
            <a:ln w="19050" cap="flat" cmpd="sng">
              <a:solidFill>
                <a:srgbClr val="FF3300"/>
              </a:solidFill>
              <a:prstDash val="solid"/>
              <a:headEnd type="none" w="med" len="med"/>
              <a:tailEnd type="none" w="med" len="med"/>
            </a:ln>
          </p:spPr>
        </p:sp>
      </p:grpSp>
      <p:grpSp>
        <p:nvGrpSpPr>
          <p:cNvPr id="12" name="Group 58"/>
          <p:cNvGrpSpPr/>
          <p:nvPr/>
        </p:nvGrpSpPr>
        <p:grpSpPr>
          <a:xfrm>
            <a:off x="7239000" y="4403725"/>
            <a:ext cx="1371600" cy="398463"/>
            <a:chOff x="0" y="0"/>
            <a:chExt cx="864" cy="251"/>
          </a:xfrm>
        </p:grpSpPr>
        <p:sp>
          <p:nvSpPr>
            <p:cNvPr id="162932" name="Text Box 58"/>
            <p:cNvSpPr txBox="1"/>
            <p:nvPr/>
          </p:nvSpPr>
          <p:spPr>
            <a:xfrm>
              <a:off x="0" y="0"/>
              <a:ext cx="864" cy="251"/>
            </a:xfrm>
            <a:prstGeom prst="rect">
              <a:avLst/>
            </a:prstGeom>
            <a:solidFill>
              <a:srgbClr val="CCFF99"/>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pre(T    R);</a:t>
              </a:r>
              <a:endParaRPr lang="en-US" altLang="zh-CN" sz="2000" dirty="0">
                <a:latin typeface="Times New Roman" panose="02020603050405020304" pitchFamily="18" charset="0"/>
              </a:endParaRPr>
            </a:p>
          </p:txBody>
        </p:sp>
        <p:sp>
          <p:nvSpPr>
            <p:cNvPr id="162933" name="Line 59"/>
            <p:cNvSpPr/>
            <p:nvPr/>
          </p:nvSpPr>
          <p:spPr>
            <a:xfrm>
              <a:off x="432" y="144"/>
              <a:ext cx="192" cy="0"/>
            </a:xfrm>
            <a:prstGeom prst="line">
              <a:avLst/>
            </a:prstGeom>
            <a:ln w="9525" cap="flat" cmpd="sng">
              <a:solidFill>
                <a:schemeClr val="tx1"/>
              </a:solidFill>
              <a:prstDash val="solid"/>
              <a:headEnd type="none" w="med" len="med"/>
              <a:tailEnd type="triangle" w="med" len="med"/>
            </a:ln>
          </p:spPr>
        </p:sp>
      </p:grpSp>
      <p:sp>
        <p:nvSpPr>
          <p:cNvPr id="162836" name="Oval 60"/>
          <p:cNvSpPr/>
          <p:nvPr/>
        </p:nvSpPr>
        <p:spPr>
          <a:xfrm>
            <a:off x="8763000" y="441325"/>
            <a:ext cx="533400" cy="457200"/>
          </a:xfrm>
          <a:prstGeom prst="ellipse">
            <a:avLst/>
          </a:prstGeom>
          <a:solidFill>
            <a:srgbClr val="CC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62837" name="Oval 61"/>
          <p:cNvSpPr/>
          <p:nvPr/>
        </p:nvSpPr>
        <p:spPr>
          <a:xfrm>
            <a:off x="9601200" y="1279525"/>
            <a:ext cx="533400" cy="457200"/>
          </a:xfrm>
          <a:prstGeom prst="ellipse">
            <a:avLst/>
          </a:prstGeom>
          <a:solidFill>
            <a:srgbClr val="FF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62838" name="Oval 62"/>
          <p:cNvSpPr/>
          <p:nvPr/>
        </p:nvSpPr>
        <p:spPr>
          <a:xfrm>
            <a:off x="7924800" y="1279525"/>
            <a:ext cx="533400" cy="457200"/>
          </a:xfrm>
          <a:prstGeom prst="ellipse">
            <a:avLst/>
          </a:prstGeom>
          <a:solidFill>
            <a:srgbClr val="CC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62839" name="Oval 63"/>
          <p:cNvSpPr/>
          <p:nvPr/>
        </p:nvSpPr>
        <p:spPr>
          <a:xfrm>
            <a:off x="8839200" y="2346325"/>
            <a:ext cx="533400" cy="4572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cxnSp>
        <p:nvCxnSpPr>
          <p:cNvPr id="162840" name="AutoShape 64"/>
          <p:cNvCxnSpPr>
            <a:stCxn id="162836" idx="3"/>
            <a:endCxn id="162838" idx="7"/>
          </p:cNvCxnSpPr>
          <p:nvPr/>
        </p:nvCxnSpPr>
        <p:spPr>
          <a:xfrm flipH="1">
            <a:off x="8380413" y="831850"/>
            <a:ext cx="460375" cy="514350"/>
          </a:xfrm>
          <a:prstGeom prst="straightConnector1">
            <a:avLst/>
          </a:prstGeom>
          <a:ln w="9525" cap="flat" cmpd="sng">
            <a:solidFill>
              <a:schemeClr val="tx1"/>
            </a:solidFill>
            <a:prstDash val="solid"/>
            <a:headEnd type="none" w="med" len="med"/>
            <a:tailEnd type="none" w="med" len="med"/>
          </a:ln>
        </p:spPr>
      </p:cxnSp>
      <p:cxnSp>
        <p:nvCxnSpPr>
          <p:cNvPr id="162841" name="AutoShape 65"/>
          <p:cNvCxnSpPr>
            <a:stCxn id="162836" idx="5"/>
            <a:endCxn id="162837" idx="1"/>
          </p:cNvCxnSpPr>
          <p:nvPr/>
        </p:nvCxnSpPr>
        <p:spPr>
          <a:xfrm>
            <a:off x="9218613" y="831850"/>
            <a:ext cx="460375" cy="514350"/>
          </a:xfrm>
          <a:prstGeom prst="straightConnector1">
            <a:avLst/>
          </a:prstGeom>
          <a:ln w="9525" cap="flat" cmpd="sng">
            <a:solidFill>
              <a:schemeClr val="tx1"/>
            </a:solidFill>
            <a:prstDash val="solid"/>
            <a:headEnd type="none" w="med" len="med"/>
            <a:tailEnd type="none" w="med" len="med"/>
          </a:ln>
        </p:spPr>
      </p:cxnSp>
      <p:cxnSp>
        <p:nvCxnSpPr>
          <p:cNvPr id="162842" name="AutoShape 66"/>
          <p:cNvCxnSpPr>
            <a:stCxn id="162838" idx="5"/>
            <a:endCxn id="162839" idx="1"/>
          </p:cNvCxnSpPr>
          <p:nvPr/>
        </p:nvCxnSpPr>
        <p:spPr>
          <a:xfrm>
            <a:off x="8380413" y="1670050"/>
            <a:ext cx="536575" cy="742950"/>
          </a:xfrm>
          <a:prstGeom prst="straightConnector1">
            <a:avLst/>
          </a:prstGeom>
          <a:ln w="9525" cap="flat" cmpd="sng">
            <a:solidFill>
              <a:schemeClr val="tx1"/>
            </a:solidFill>
            <a:prstDash val="solid"/>
            <a:headEnd type="none" w="med" len="med"/>
            <a:tailEnd type="none" w="med" len="med"/>
          </a:ln>
        </p:spPr>
      </p:cxnSp>
      <p:grpSp>
        <p:nvGrpSpPr>
          <p:cNvPr id="13" name="Group 68"/>
          <p:cNvGrpSpPr/>
          <p:nvPr/>
        </p:nvGrpSpPr>
        <p:grpSpPr>
          <a:xfrm>
            <a:off x="5105400" y="1279525"/>
            <a:ext cx="3352800" cy="2913063"/>
            <a:chOff x="0" y="0"/>
            <a:chExt cx="2112" cy="1835"/>
          </a:xfrm>
        </p:grpSpPr>
        <p:grpSp>
          <p:nvGrpSpPr>
            <p:cNvPr id="162924" name="Group 69"/>
            <p:cNvGrpSpPr/>
            <p:nvPr/>
          </p:nvGrpSpPr>
          <p:grpSpPr>
            <a:xfrm>
              <a:off x="0" y="1056"/>
              <a:ext cx="864" cy="779"/>
              <a:chOff x="0" y="0"/>
              <a:chExt cx="864" cy="779"/>
            </a:xfrm>
          </p:grpSpPr>
          <p:sp>
            <p:nvSpPr>
              <p:cNvPr id="162926" name="Text Box 69"/>
              <p:cNvSpPr txBox="1"/>
              <p:nvPr/>
            </p:nvSpPr>
            <p:spPr>
              <a:xfrm>
                <a:off x="0" y="0"/>
                <a:ext cx="240" cy="251"/>
              </a:xfrm>
              <a:prstGeom prst="rect">
                <a:avLst/>
              </a:prstGeom>
              <a:solidFill>
                <a:srgbClr val="CC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927" name="Line 70"/>
              <p:cNvSpPr/>
              <p:nvPr/>
            </p:nvSpPr>
            <p:spPr>
              <a:xfrm>
                <a:off x="192" y="144"/>
                <a:ext cx="192" cy="0"/>
              </a:xfrm>
              <a:prstGeom prst="line">
                <a:avLst/>
              </a:prstGeom>
              <a:ln w="9525" cap="flat" cmpd="sng">
                <a:solidFill>
                  <a:schemeClr val="tx1"/>
                </a:solidFill>
                <a:prstDash val="solid"/>
                <a:headEnd type="none" w="med" len="med"/>
                <a:tailEnd type="triangle" w="med" len="med"/>
              </a:ln>
            </p:spPr>
          </p:sp>
          <p:sp>
            <p:nvSpPr>
              <p:cNvPr id="162928" name="Oval 71"/>
              <p:cNvSpPr/>
              <p:nvPr/>
            </p:nvSpPr>
            <p:spPr>
              <a:xfrm>
                <a:off x="384" y="48"/>
                <a:ext cx="192" cy="192"/>
              </a:xfrm>
              <a:prstGeom prst="ellipse">
                <a:avLst/>
              </a:prstGeom>
              <a:solidFill>
                <a:srgbClr val="CC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62929" name="Text Box 72"/>
              <p:cNvSpPr txBox="1"/>
              <p:nvPr/>
            </p:nvSpPr>
            <p:spPr>
              <a:xfrm>
                <a:off x="0" y="288"/>
                <a:ext cx="864" cy="251"/>
              </a:xfrm>
              <a:prstGeom prst="rect">
                <a:avLst/>
              </a:prstGeom>
              <a:solidFill>
                <a:srgbClr val="CC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printf(B);</a:t>
                </a:r>
                <a:endParaRPr lang="en-US" altLang="zh-CN" sz="2000" dirty="0">
                  <a:latin typeface="Times New Roman" panose="02020603050405020304" pitchFamily="18" charset="0"/>
                </a:endParaRPr>
              </a:p>
            </p:txBody>
          </p:sp>
          <p:sp>
            <p:nvSpPr>
              <p:cNvPr id="162930" name="Text Box 73"/>
              <p:cNvSpPr txBox="1"/>
              <p:nvPr/>
            </p:nvSpPr>
            <p:spPr>
              <a:xfrm>
                <a:off x="0" y="528"/>
                <a:ext cx="864" cy="251"/>
              </a:xfrm>
              <a:prstGeom prst="rect">
                <a:avLst/>
              </a:prstGeom>
              <a:solidFill>
                <a:srgbClr val="CC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pre(T    L);</a:t>
                </a:r>
                <a:endParaRPr lang="en-US" altLang="zh-CN" sz="2000" dirty="0">
                  <a:latin typeface="Times New Roman" panose="02020603050405020304" pitchFamily="18" charset="0"/>
                </a:endParaRPr>
              </a:p>
            </p:txBody>
          </p:sp>
          <p:sp>
            <p:nvSpPr>
              <p:cNvPr id="162931" name="Line 74"/>
              <p:cNvSpPr/>
              <p:nvPr/>
            </p:nvSpPr>
            <p:spPr>
              <a:xfrm>
                <a:off x="432" y="672"/>
                <a:ext cx="144" cy="0"/>
              </a:xfrm>
              <a:prstGeom prst="line">
                <a:avLst/>
              </a:prstGeom>
              <a:ln w="9525" cap="flat" cmpd="sng">
                <a:solidFill>
                  <a:schemeClr val="tx1"/>
                </a:solidFill>
                <a:prstDash val="solid"/>
                <a:headEnd type="none" w="med" len="med"/>
                <a:tailEnd type="triangle" w="med" len="med"/>
              </a:ln>
            </p:spPr>
          </p:sp>
        </p:grpSp>
        <p:sp>
          <p:nvSpPr>
            <p:cNvPr id="162925" name="Oval 75"/>
            <p:cNvSpPr/>
            <p:nvPr/>
          </p:nvSpPr>
          <p:spPr>
            <a:xfrm>
              <a:off x="1776" y="0"/>
              <a:ext cx="336" cy="288"/>
            </a:xfrm>
            <a:prstGeom prst="ellipse">
              <a:avLst/>
            </a:prstGeom>
            <a:solidFill>
              <a:srgbClr val="CC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grpSp>
      <p:grpSp>
        <p:nvGrpSpPr>
          <p:cNvPr id="15" name="Group 77"/>
          <p:cNvGrpSpPr/>
          <p:nvPr/>
        </p:nvGrpSpPr>
        <p:grpSpPr>
          <a:xfrm>
            <a:off x="3200400" y="441325"/>
            <a:ext cx="6096000" cy="4208463"/>
            <a:chOff x="0" y="0"/>
            <a:chExt cx="3840" cy="2651"/>
          </a:xfrm>
        </p:grpSpPr>
        <p:grpSp>
          <p:nvGrpSpPr>
            <p:cNvPr id="162916" name="Group 78"/>
            <p:cNvGrpSpPr/>
            <p:nvPr/>
          </p:nvGrpSpPr>
          <p:grpSpPr>
            <a:xfrm>
              <a:off x="0" y="1872"/>
              <a:ext cx="864" cy="779"/>
              <a:chOff x="0" y="0"/>
              <a:chExt cx="864" cy="779"/>
            </a:xfrm>
          </p:grpSpPr>
          <p:sp>
            <p:nvSpPr>
              <p:cNvPr id="162918" name="Text Box 78"/>
              <p:cNvSpPr txBox="1"/>
              <p:nvPr/>
            </p:nvSpPr>
            <p:spPr>
              <a:xfrm>
                <a:off x="0" y="0"/>
                <a:ext cx="240" cy="251"/>
              </a:xfrm>
              <a:prstGeom prst="rect">
                <a:avLst/>
              </a:prstGeom>
              <a:solidFill>
                <a:srgbClr val="CC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919" name="Line 79"/>
              <p:cNvSpPr/>
              <p:nvPr/>
            </p:nvSpPr>
            <p:spPr>
              <a:xfrm>
                <a:off x="192" y="144"/>
                <a:ext cx="192" cy="0"/>
              </a:xfrm>
              <a:prstGeom prst="line">
                <a:avLst/>
              </a:prstGeom>
              <a:ln w="9525" cap="flat" cmpd="sng">
                <a:solidFill>
                  <a:schemeClr val="tx1"/>
                </a:solidFill>
                <a:prstDash val="solid"/>
                <a:headEnd type="none" w="med" len="med"/>
                <a:tailEnd type="triangle" w="med" len="med"/>
              </a:ln>
            </p:spPr>
          </p:sp>
          <p:sp>
            <p:nvSpPr>
              <p:cNvPr id="162920" name="Oval 80"/>
              <p:cNvSpPr/>
              <p:nvPr/>
            </p:nvSpPr>
            <p:spPr>
              <a:xfrm>
                <a:off x="384" y="48"/>
                <a:ext cx="192" cy="192"/>
              </a:xfrm>
              <a:prstGeom prst="ellipse">
                <a:avLst/>
              </a:prstGeom>
              <a:solidFill>
                <a:srgbClr val="CC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62921" name="Text Box 81"/>
              <p:cNvSpPr txBox="1"/>
              <p:nvPr/>
            </p:nvSpPr>
            <p:spPr>
              <a:xfrm>
                <a:off x="0" y="288"/>
                <a:ext cx="864" cy="251"/>
              </a:xfrm>
              <a:prstGeom prst="rect">
                <a:avLst/>
              </a:prstGeom>
              <a:solidFill>
                <a:srgbClr val="CC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printf(A);</a:t>
                </a:r>
                <a:endParaRPr lang="en-US" altLang="zh-CN" sz="2000" dirty="0">
                  <a:latin typeface="Times New Roman" panose="02020603050405020304" pitchFamily="18" charset="0"/>
                </a:endParaRPr>
              </a:p>
            </p:txBody>
          </p:sp>
          <p:sp>
            <p:nvSpPr>
              <p:cNvPr id="162922" name="Text Box 82"/>
              <p:cNvSpPr txBox="1"/>
              <p:nvPr/>
            </p:nvSpPr>
            <p:spPr>
              <a:xfrm>
                <a:off x="0" y="528"/>
                <a:ext cx="864" cy="251"/>
              </a:xfrm>
              <a:prstGeom prst="rect">
                <a:avLst/>
              </a:prstGeom>
              <a:solidFill>
                <a:srgbClr val="CC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pre(T    L);</a:t>
                </a:r>
                <a:endParaRPr lang="en-US" altLang="zh-CN" sz="2000" dirty="0">
                  <a:latin typeface="Times New Roman" panose="02020603050405020304" pitchFamily="18" charset="0"/>
                </a:endParaRPr>
              </a:p>
            </p:txBody>
          </p:sp>
          <p:sp>
            <p:nvSpPr>
              <p:cNvPr id="162923" name="Line 83"/>
              <p:cNvSpPr/>
              <p:nvPr/>
            </p:nvSpPr>
            <p:spPr>
              <a:xfrm>
                <a:off x="432" y="672"/>
                <a:ext cx="144" cy="0"/>
              </a:xfrm>
              <a:prstGeom prst="line">
                <a:avLst/>
              </a:prstGeom>
              <a:ln w="9525" cap="flat" cmpd="sng">
                <a:solidFill>
                  <a:schemeClr val="tx1"/>
                </a:solidFill>
                <a:prstDash val="solid"/>
                <a:headEnd type="none" w="med" len="med"/>
                <a:tailEnd type="triangle" w="med" len="med"/>
              </a:ln>
            </p:spPr>
          </p:sp>
        </p:grpSp>
        <p:sp>
          <p:nvSpPr>
            <p:cNvPr id="162917" name="Oval 84"/>
            <p:cNvSpPr/>
            <p:nvPr/>
          </p:nvSpPr>
          <p:spPr>
            <a:xfrm>
              <a:off x="3504" y="0"/>
              <a:ext cx="336" cy="288"/>
            </a:xfrm>
            <a:prstGeom prst="ellipse">
              <a:avLst/>
            </a:prstGeom>
            <a:solidFill>
              <a:srgbClr val="CC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grpSp>
      <p:grpSp>
        <p:nvGrpSpPr>
          <p:cNvPr id="17" name="Group 86"/>
          <p:cNvGrpSpPr/>
          <p:nvPr/>
        </p:nvGrpSpPr>
        <p:grpSpPr>
          <a:xfrm>
            <a:off x="7239000" y="2346325"/>
            <a:ext cx="2133600" cy="2074863"/>
            <a:chOff x="0" y="0"/>
            <a:chExt cx="1344" cy="1307"/>
          </a:xfrm>
        </p:grpSpPr>
        <p:grpSp>
          <p:nvGrpSpPr>
            <p:cNvPr id="162908" name="Group 87"/>
            <p:cNvGrpSpPr/>
            <p:nvPr/>
          </p:nvGrpSpPr>
          <p:grpSpPr>
            <a:xfrm>
              <a:off x="0" y="528"/>
              <a:ext cx="864" cy="779"/>
              <a:chOff x="0" y="0"/>
              <a:chExt cx="864" cy="779"/>
            </a:xfrm>
          </p:grpSpPr>
          <p:sp>
            <p:nvSpPr>
              <p:cNvPr id="162910" name="Text Box 87"/>
              <p:cNvSpPr txBox="1"/>
              <p:nvPr/>
            </p:nvSpPr>
            <p:spPr>
              <a:xfrm>
                <a:off x="0" y="0"/>
                <a:ext cx="240" cy="251"/>
              </a:xfrm>
              <a:prstGeom prst="rect">
                <a:avLst/>
              </a:prstGeom>
              <a:solidFill>
                <a:srgbClr val="99CCFF"/>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911" name="Line 88"/>
              <p:cNvSpPr/>
              <p:nvPr/>
            </p:nvSpPr>
            <p:spPr>
              <a:xfrm>
                <a:off x="192" y="144"/>
                <a:ext cx="192" cy="0"/>
              </a:xfrm>
              <a:prstGeom prst="line">
                <a:avLst/>
              </a:prstGeom>
              <a:ln w="9525" cap="flat" cmpd="sng">
                <a:solidFill>
                  <a:schemeClr val="tx1"/>
                </a:solidFill>
                <a:prstDash val="solid"/>
                <a:headEnd type="none" w="med" len="med"/>
                <a:tailEnd type="triangle" w="med" len="med"/>
              </a:ln>
            </p:spPr>
          </p:sp>
          <p:sp>
            <p:nvSpPr>
              <p:cNvPr id="162912" name="Oval 89"/>
              <p:cNvSpPr/>
              <p:nvPr/>
            </p:nvSpPr>
            <p:spPr>
              <a:xfrm>
                <a:off x="432" y="48"/>
                <a:ext cx="192" cy="192"/>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62913" name="Text Box 90"/>
              <p:cNvSpPr txBox="1"/>
              <p:nvPr/>
            </p:nvSpPr>
            <p:spPr>
              <a:xfrm>
                <a:off x="0" y="288"/>
                <a:ext cx="864" cy="251"/>
              </a:xfrm>
              <a:prstGeom prst="rect">
                <a:avLst/>
              </a:prstGeom>
              <a:solidFill>
                <a:srgbClr val="99CCFF"/>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printf(D);</a:t>
                </a:r>
                <a:endParaRPr lang="en-US" altLang="zh-CN" sz="2000" dirty="0">
                  <a:latin typeface="Times New Roman" panose="02020603050405020304" pitchFamily="18" charset="0"/>
                </a:endParaRPr>
              </a:p>
            </p:txBody>
          </p:sp>
          <p:sp>
            <p:nvSpPr>
              <p:cNvPr id="162914" name="Text Box 91"/>
              <p:cNvSpPr txBox="1"/>
              <p:nvPr/>
            </p:nvSpPr>
            <p:spPr>
              <a:xfrm>
                <a:off x="0" y="528"/>
                <a:ext cx="864" cy="251"/>
              </a:xfrm>
              <a:prstGeom prst="rect">
                <a:avLst/>
              </a:prstGeom>
              <a:solidFill>
                <a:srgbClr val="99CCFF"/>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pre(T    L);</a:t>
                </a:r>
                <a:endParaRPr lang="en-US" altLang="zh-CN" sz="2000" dirty="0">
                  <a:latin typeface="Times New Roman" panose="02020603050405020304" pitchFamily="18" charset="0"/>
                </a:endParaRPr>
              </a:p>
            </p:txBody>
          </p:sp>
          <p:sp>
            <p:nvSpPr>
              <p:cNvPr id="162915" name="Line 92"/>
              <p:cNvSpPr/>
              <p:nvPr/>
            </p:nvSpPr>
            <p:spPr>
              <a:xfrm>
                <a:off x="432" y="672"/>
                <a:ext cx="192" cy="0"/>
              </a:xfrm>
              <a:prstGeom prst="line">
                <a:avLst/>
              </a:prstGeom>
              <a:ln w="9525" cap="flat" cmpd="sng">
                <a:solidFill>
                  <a:schemeClr val="tx1"/>
                </a:solidFill>
                <a:prstDash val="solid"/>
                <a:headEnd type="none" w="med" len="med"/>
                <a:tailEnd type="triangle" w="med" len="med"/>
              </a:ln>
            </p:spPr>
          </p:sp>
        </p:grpSp>
        <p:sp>
          <p:nvSpPr>
            <p:cNvPr id="162909" name="Oval 93"/>
            <p:cNvSpPr/>
            <p:nvPr/>
          </p:nvSpPr>
          <p:spPr>
            <a:xfrm>
              <a:off x="1008" y="0"/>
              <a:ext cx="336" cy="288"/>
            </a:xfrm>
            <a:prstGeom prst="ellipse">
              <a:avLst/>
            </a:prstGeom>
            <a:solidFill>
              <a:srgbClr val="99CCFF"/>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grpSp>
      <p:grpSp>
        <p:nvGrpSpPr>
          <p:cNvPr id="19" name="Group 95"/>
          <p:cNvGrpSpPr/>
          <p:nvPr/>
        </p:nvGrpSpPr>
        <p:grpSpPr>
          <a:xfrm>
            <a:off x="5181600" y="1255713"/>
            <a:ext cx="4953000" cy="4741863"/>
            <a:chOff x="0" y="0"/>
            <a:chExt cx="3120" cy="2987"/>
          </a:xfrm>
        </p:grpSpPr>
        <p:grpSp>
          <p:nvGrpSpPr>
            <p:cNvPr id="162900" name="Group 96"/>
            <p:cNvGrpSpPr/>
            <p:nvPr/>
          </p:nvGrpSpPr>
          <p:grpSpPr>
            <a:xfrm>
              <a:off x="0" y="2208"/>
              <a:ext cx="864" cy="779"/>
              <a:chOff x="0" y="0"/>
              <a:chExt cx="864" cy="779"/>
            </a:xfrm>
          </p:grpSpPr>
          <p:sp>
            <p:nvSpPr>
              <p:cNvPr id="162902" name="Text Box 96"/>
              <p:cNvSpPr txBox="1"/>
              <p:nvPr/>
            </p:nvSpPr>
            <p:spPr>
              <a:xfrm>
                <a:off x="0" y="0"/>
                <a:ext cx="240" cy="251"/>
              </a:xfrm>
              <a:prstGeom prst="rect">
                <a:avLst/>
              </a:prstGeom>
              <a:solidFill>
                <a:srgbClr val="FF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903" name="Line 97"/>
              <p:cNvSpPr/>
              <p:nvPr/>
            </p:nvSpPr>
            <p:spPr>
              <a:xfrm>
                <a:off x="192" y="144"/>
                <a:ext cx="192" cy="0"/>
              </a:xfrm>
              <a:prstGeom prst="line">
                <a:avLst/>
              </a:prstGeom>
              <a:ln w="9525" cap="flat" cmpd="sng">
                <a:solidFill>
                  <a:schemeClr val="tx1"/>
                </a:solidFill>
                <a:prstDash val="solid"/>
                <a:headEnd type="none" w="med" len="med"/>
                <a:tailEnd type="triangle" w="med" len="med"/>
              </a:ln>
            </p:spPr>
          </p:sp>
          <p:sp>
            <p:nvSpPr>
              <p:cNvPr id="162904" name="Oval 98"/>
              <p:cNvSpPr/>
              <p:nvPr/>
            </p:nvSpPr>
            <p:spPr>
              <a:xfrm>
                <a:off x="432" y="48"/>
                <a:ext cx="192" cy="192"/>
              </a:xfrm>
              <a:prstGeom prst="ellipse">
                <a:avLst/>
              </a:prstGeom>
              <a:solidFill>
                <a:srgbClr val="FF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162905" name="Text Box 99"/>
              <p:cNvSpPr txBox="1"/>
              <p:nvPr/>
            </p:nvSpPr>
            <p:spPr>
              <a:xfrm>
                <a:off x="0" y="288"/>
                <a:ext cx="864" cy="251"/>
              </a:xfrm>
              <a:prstGeom prst="rect">
                <a:avLst/>
              </a:prstGeom>
              <a:solidFill>
                <a:srgbClr val="FF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printf(C);</a:t>
                </a:r>
                <a:endParaRPr lang="en-US" altLang="zh-CN" sz="2000" dirty="0">
                  <a:latin typeface="Times New Roman" panose="02020603050405020304" pitchFamily="18" charset="0"/>
                </a:endParaRPr>
              </a:p>
            </p:txBody>
          </p:sp>
          <p:sp>
            <p:nvSpPr>
              <p:cNvPr id="162906" name="Text Box 100"/>
              <p:cNvSpPr txBox="1"/>
              <p:nvPr/>
            </p:nvSpPr>
            <p:spPr>
              <a:xfrm>
                <a:off x="0" y="528"/>
                <a:ext cx="864" cy="251"/>
              </a:xfrm>
              <a:prstGeom prst="rect">
                <a:avLst/>
              </a:prstGeom>
              <a:solidFill>
                <a:srgbClr val="FF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pre(T    L);</a:t>
                </a:r>
                <a:endParaRPr lang="en-US" altLang="zh-CN" sz="2000" dirty="0">
                  <a:latin typeface="Times New Roman" panose="02020603050405020304" pitchFamily="18" charset="0"/>
                </a:endParaRPr>
              </a:p>
            </p:txBody>
          </p:sp>
          <p:sp>
            <p:nvSpPr>
              <p:cNvPr id="162907" name="Line 101"/>
              <p:cNvSpPr/>
              <p:nvPr/>
            </p:nvSpPr>
            <p:spPr>
              <a:xfrm>
                <a:off x="432" y="672"/>
                <a:ext cx="144" cy="0"/>
              </a:xfrm>
              <a:prstGeom prst="line">
                <a:avLst/>
              </a:prstGeom>
              <a:ln w="9525" cap="flat" cmpd="sng">
                <a:solidFill>
                  <a:schemeClr val="tx1"/>
                </a:solidFill>
                <a:prstDash val="solid"/>
                <a:headEnd type="none" w="med" len="med"/>
                <a:tailEnd type="triangle" w="med" len="med"/>
              </a:ln>
            </p:spPr>
          </p:sp>
        </p:grpSp>
        <p:sp>
          <p:nvSpPr>
            <p:cNvPr id="162901" name="Oval 102"/>
            <p:cNvSpPr/>
            <p:nvPr/>
          </p:nvSpPr>
          <p:spPr>
            <a:xfrm>
              <a:off x="2784" y="0"/>
              <a:ext cx="336" cy="288"/>
            </a:xfrm>
            <a:prstGeom prst="ellipse">
              <a:avLst/>
            </a:prstGeom>
            <a:solidFill>
              <a:srgbClr val="FFFFCC"/>
            </a:solidFill>
            <a:ln w="9525" cap="flat" cmpd="sng">
              <a:solidFill>
                <a:schemeClr val="tx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grpSp>
      <p:grpSp>
        <p:nvGrpSpPr>
          <p:cNvPr id="21" name="Group 104"/>
          <p:cNvGrpSpPr/>
          <p:nvPr/>
        </p:nvGrpSpPr>
        <p:grpSpPr>
          <a:xfrm>
            <a:off x="4495800" y="746125"/>
            <a:ext cx="4038600" cy="3886200"/>
            <a:chOff x="0" y="0"/>
            <a:chExt cx="2544" cy="2448"/>
          </a:xfrm>
        </p:grpSpPr>
        <p:grpSp>
          <p:nvGrpSpPr>
            <p:cNvPr id="162894" name="Group 105"/>
            <p:cNvGrpSpPr/>
            <p:nvPr/>
          </p:nvGrpSpPr>
          <p:grpSpPr>
            <a:xfrm>
              <a:off x="0" y="1344"/>
              <a:ext cx="384" cy="1104"/>
              <a:chOff x="0" y="0"/>
              <a:chExt cx="384" cy="1104"/>
            </a:xfrm>
          </p:grpSpPr>
          <p:sp>
            <p:nvSpPr>
              <p:cNvPr id="162896" name="Line 105"/>
              <p:cNvSpPr/>
              <p:nvPr/>
            </p:nvSpPr>
            <p:spPr>
              <a:xfrm>
                <a:off x="240" y="0"/>
                <a:ext cx="144" cy="0"/>
              </a:xfrm>
              <a:prstGeom prst="line">
                <a:avLst/>
              </a:prstGeom>
              <a:ln w="19050" cap="flat" cmpd="sng">
                <a:solidFill>
                  <a:srgbClr val="FF3300"/>
                </a:solidFill>
                <a:prstDash val="solid"/>
                <a:headEnd type="none" w="med" len="med"/>
                <a:tailEnd type="none" w="med" len="med"/>
              </a:ln>
            </p:spPr>
          </p:sp>
          <p:sp>
            <p:nvSpPr>
              <p:cNvPr id="162897" name="Line 106"/>
              <p:cNvSpPr/>
              <p:nvPr/>
            </p:nvSpPr>
            <p:spPr>
              <a:xfrm>
                <a:off x="240" y="1104"/>
                <a:ext cx="144" cy="0"/>
              </a:xfrm>
              <a:prstGeom prst="line">
                <a:avLst/>
              </a:prstGeom>
              <a:ln w="19050" cap="flat" cmpd="sng">
                <a:solidFill>
                  <a:srgbClr val="FF3300"/>
                </a:solidFill>
                <a:prstDash val="solid"/>
                <a:headEnd type="none" w="med" len="med"/>
                <a:tailEnd type="none" w="med" len="med"/>
              </a:ln>
            </p:spPr>
          </p:sp>
          <p:sp>
            <p:nvSpPr>
              <p:cNvPr id="162898" name="Line 107"/>
              <p:cNvSpPr/>
              <p:nvPr/>
            </p:nvSpPr>
            <p:spPr>
              <a:xfrm>
                <a:off x="0" y="1008"/>
                <a:ext cx="240" cy="0"/>
              </a:xfrm>
              <a:prstGeom prst="line">
                <a:avLst/>
              </a:prstGeom>
              <a:ln w="19050" cap="flat" cmpd="sng">
                <a:solidFill>
                  <a:srgbClr val="FF3300"/>
                </a:solidFill>
                <a:prstDash val="solid"/>
                <a:headEnd type="none" w="med" len="med"/>
                <a:tailEnd type="none" w="med" len="med"/>
              </a:ln>
            </p:spPr>
          </p:sp>
          <p:sp>
            <p:nvSpPr>
              <p:cNvPr id="162899" name="Line 108"/>
              <p:cNvSpPr/>
              <p:nvPr/>
            </p:nvSpPr>
            <p:spPr>
              <a:xfrm flipV="1">
                <a:off x="240" y="0"/>
                <a:ext cx="0" cy="1104"/>
              </a:xfrm>
              <a:prstGeom prst="line">
                <a:avLst/>
              </a:prstGeom>
              <a:ln w="19050" cap="flat" cmpd="sng">
                <a:solidFill>
                  <a:srgbClr val="FF3300"/>
                </a:solidFill>
                <a:prstDash val="solid"/>
                <a:headEnd type="none" w="med" len="med"/>
                <a:tailEnd type="none" w="med" len="med"/>
              </a:ln>
            </p:spPr>
          </p:sp>
        </p:grpSp>
        <p:sp>
          <p:nvSpPr>
            <p:cNvPr id="162895" name="AutoShape 109"/>
            <p:cNvSpPr/>
            <p:nvPr/>
          </p:nvSpPr>
          <p:spPr>
            <a:xfrm rot="-3001265">
              <a:off x="2376" y="120"/>
              <a:ext cx="288" cy="48"/>
            </a:xfrm>
            <a:prstGeom prst="leftArrow">
              <a:avLst>
                <a:gd name="adj1" fmla="val 50000"/>
                <a:gd name="adj2" fmla="val 150000"/>
              </a:avLst>
            </a:prstGeom>
            <a:solidFill>
              <a:srgbClr val="FF3300"/>
            </a:solidFill>
            <a:ln w="19050" cap="flat" cmpd="sng">
              <a:solidFill>
                <a:srgbClr val="FF3300"/>
              </a:solidFill>
              <a:prstDash val="solid"/>
              <a:miter/>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grpSp>
      <p:sp>
        <p:nvSpPr>
          <p:cNvPr id="152687" name="Text Box 110"/>
          <p:cNvSpPr txBox="1"/>
          <p:nvPr/>
        </p:nvSpPr>
        <p:spPr>
          <a:xfrm>
            <a:off x="7239000" y="26511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latin typeface="Times New Roman" panose="02020603050405020304" pitchFamily="18" charset="0"/>
              </a:rPr>
              <a:t>返回</a:t>
            </a:r>
            <a:endParaRPr lang="zh-CN" altLang="en-US" sz="2000" dirty="0">
              <a:latin typeface="Times New Roman" panose="02020603050405020304" pitchFamily="18" charset="0"/>
            </a:endParaRPr>
          </a:p>
        </p:txBody>
      </p:sp>
      <p:grpSp>
        <p:nvGrpSpPr>
          <p:cNvPr id="23" name="Group 112"/>
          <p:cNvGrpSpPr/>
          <p:nvPr/>
        </p:nvGrpSpPr>
        <p:grpSpPr>
          <a:xfrm>
            <a:off x="6324600" y="1355725"/>
            <a:ext cx="1982788" cy="1238251"/>
            <a:chOff x="0" y="0"/>
            <a:chExt cx="1249" cy="780"/>
          </a:xfrm>
        </p:grpSpPr>
        <p:grpSp>
          <p:nvGrpSpPr>
            <p:cNvPr id="162889" name="Group 113"/>
            <p:cNvGrpSpPr/>
            <p:nvPr/>
          </p:nvGrpSpPr>
          <p:grpSpPr>
            <a:xfrm>
              <a:off x="579" y="529"/>
              <a:ext cx="670" cy="251"/>
              <a:chOff x="0" y="1"/>
              <a:chExt cx="670" cy="251"/>
            </a:xfrm>
          </p:grpSpPr>
          <p:sp>
            <p:nvSpPr>
              <p:cNvPr id="162891" name="Text Box 113"/>
              <p:cNvSpPr txBox="1"/>
              <p:nvPr/>
            </p:nvSpPr>
            <p:spPr>
              <a:xfrm>
                <a:off x="0" y="1"/>
                <a:ext cx="240" cy="251"/>
              </a:xfrm>
              <a:prstGeom prst="rect">
                <a:avLst/>
              </a:prstGeom>
              <a:solidFill>
                <a:srgbClr val="CC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892" name="Text Box 114"/>
              <p:cNvSpPr txBox="1"/>
              <p:nvPr/>
            </p:nvSpPr>
            <p:spPr>
              <a:xfrm rot="-5308317">
                <a:off x="405" y="-24"/>
                <a:ext cx="240" cy="290"/>
              </a:xfrm>
              <a:prstGeom prst="rect">
                <a:avLst/>
              </a:prstGeom>
              <a:solidFill>
                <a:srgbClr val="CCFFCC"/>
              </a:solidFill>
              <a:ln w="9525">
                <a:noFill/>
              </a:ln>
            </p:spPr>
            <p:txBody>
              <a:bodyPr>
                <a:spAutoFit/>
              </a:bodyPr>
              <a:p>
                <a:pPr>
                  <a:spcBef>
                    <a:spcPct val="50000"/>
                  </a:spcBef>
                  <a:buFont typeface="Wingdings 3" panose="05040102010807070707" pitchFamily="18" charset="2"/>
                </a:pPr>
                <a:r>
                  <a:rPr lang="en-US" altLang="zh-CN" sz="2400" dirty="0">
                    <a:latin typeface="Times New Roman" panose="02020603050405020304" pitchFamily="18" charset="0"/>
                  </a:rPr>
                  <a:t>&gt;</a:t>
                </a:r>
                <a:endParaRPr lang="en-US" altLang="zh-CN" sz="2400" dirty="0">
                  <a:latin typeface="Times New Roman" panose="02020603050405020304" pitchFamily="18" charset="0"/>
                </a:endParaRPr>
              </a:p>
            </p:txBody>
          </p:sp>
          <p:sp>
            <p:nvSpPr>
              <p:cNvPr id="162893" name="Line 115"/>
              <p:cNvSpPr/>
              <p:nvPr/>
            </p:nvSpPr>
            <p:spPr>
              <a:xfrm>
                <a:off x="192" y="145"/>
                <a:ext cx="192" cy="0"/>
              </a:xfrm>
              <a:prstGeom prst="line">
                <a:avLst/>
              </a:prstGeom>
              <a:ln w="9525" cap="flat" cmpd="sng">
                <a:solidFill>
                  <a:schemeClr val="tx1"/>
                </a:solidFill>
                <a:prstDash val="solid"/>
                <a:headEnd type="none" w="med" len="med"/>
                <a:tailEnd type="triangle" w="med" len="med"/>
              </a:ln>
            </p:spPr>
          </p:sp>
        </p:grpSp>
        <p:sp>
          <p:nvSpPr>
            <p:cNvPr id="162890" name="Text Box 116"/>
            <p:cNvSpPr txBox="1"/>
            <p:nvPr/>
          </p:nvSpPr>
          <p:spPr>
            <a:xfrm>
              <a:off x="0" y="0"/>
              <a:ext cx="960" cy="251"/>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FF3300"/>
                  </a:solidFill>
                  <a:latin typeface="Times New Roman" panose="02020603050405020304" pitchFamily="18" charset="0"/>
                </a:rPr>
                <a:t>左是空返回</a:t>
              </a:r>
              <a:endParaRPr lang="zh-CN" altLang="en-US" sz="2000" dirty="0">
                <a:solidFill>
                  <a:srgbClr val="FF3300"/>
                </a:solidFill>
                <a:latin typeface="Times New Roman" panose="02020603050405020304" pitchFamily="18" charset="0"/>
              </a:endParaRPr>
            </a:p>
          </p:txBody>
        </p:sp>
      </p:grpSp>
      <p:grpSp>
        <p:nvGrpSpPr>
          <p:cNvPr id="25" name="Group 118"/>
          <p:cNvGrpSpPr/>
          <p:nvPr/>
        </p:nvGrpSpPr>
        <p:grpSpPr>
          <a:xfrm>
            <a:off x="5105400" y="1736725"/>
            <a:ext cx="3657600" cy="2836863"/>
            <a:chOff x="0" y="0"/>
            <a:chExt cx="2304" cy="1787"/>
          </a:xfrm>
        </p:grpSpPr>
        <p:grpSp>
          <p:nvGrpSpPr>
            <p:cNvPr id="162885" name="Group 119"/>
            <p:cNvGrpSpPr/>
            <p:nvPr/>
          </p:nvGrpSpPr>
          <p:grpSpPr>
            <a:xfrm>
              <a:off x="0" y="1536"/>
              <a:ext cx="864" cy="251"/>
              <a:chOff x="0" y="0"/>
              <a:chExt cx="864" cy="251"/>
            </a:xfrm>
          </p:grpSpPr>
          <p:sp>
            <p:nvSpPr>
              <p:cNvPr id="162887" name="Text Box 119"/>
              <p:cNvSpPr txBox="1"/>
              <p:nvPr/>
            </p:nvSpPr>
            <p:spPr>
              <a:xfrm>
                <a:off x="0" y="0"/>
                <a:ext cx="864" cy="251"/>
              </a:xfrm>
              <a:prstGeom prst="rect">
                <a:avLst/>
              </a:prstGeom>
              <a:solidFill>
                <a:srgbClr val="99CCFF"/>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pre(T    R);</a:t>
                </a:r>
                <a:endParaRPr lang="en-US" altLang="zh-CN" sz="2000" dirty="0">
                  <a:latin typeface="Times New Roman" panose="02020603050405020304" pitchFamily="18" charset="0"/>
                </a:endParaRPr>
              </a:p>
            </p:txBody>
          </p:sp>
          <p:sp>
            <p:nvSpPr>
              <p:cNvPr id="162888" name="Line 120"/>
              <p:cNvSpPr/>
              <p:nvPr/>
            </p:nvSpPr>
            <p:spPr>
              <a:xfrm>
                <a:off x="432" y="144"/>
                <a:ext cx="144" cy="0"/>
              </a:xfrm>
              <a:prstGeom prst="line">
                <a:avLst/>
              </a:prstGeom>
              <a:ln w="9525" cap="flat" cmpd="sng">
                <a:solidFill>
                  <a:schemeClr val="tx1"/>
                </a:solidFill>
                <a:prstDash val="solid"/>
                <a:headEnd type="none" w="med" len="med"/>
                <a:tailEnd type="triangle" w="med" len="med"/>
              </a:ln>
            </p:spPr>
          </p:sp>
        </p:grpSp>
        <p:sp>
          <p:nvSpPr>
            <p:cNvPr id="162886" name="AutoShape 121"/>
            <p:cNvSpPr/>
            <p:nvPr/>
          </p:nvSpPr>
          <p:spPr>
            <a:xfrm rot="3494401">
              <a:off x="2112" y="144"/>
              <a:ext cx="336" cy="48"/>
            </a:xfrm>
            <a:prstGeom prst="rightArrow">
              <a:avLst>
                <a:gd name="adj1" fmla="val 50000"/>
                <a:gd name="adj2" fmla="val 175000"/>
              </a:avLst>
            </a:prstGeom>
            <a:solidFill>
              <a:srgbClr val="FF3300"/>
            </a:solidFill>
            <a:ln w="9525" cap="flat" cmpd="sng">
              <a:solidFill>
                <a:schemeClr val="tx1"/>
              </a:solidFill>
              <a:prstDash val="solid"/>
              <a:miter/>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grpSp>
      <p:grpSp>
        <p:nvGrpSpPr>
          <p:cNvPr id="27" name="Group 123"/>
          <p:cNvGrpSpPr/>
          <p:nvPr/>
        </p:nvGrpSpPr>
        <p:grpSpPr>
          <a:xfrm>
            <a:off x="8305800" y="2803525"/>
            <a:ext cx="1830388" cy="1084263"/>
            <a:chOff x="0" y="0"/>
            <a:chExt cx="1153" cy="683"/>
          </a:xfrm>
        </p:grpSpPr>
        <p:grpSp>
          <p:nvGrpSpPr>
            <p:cNvPr id="162880" name="Group 124"/>
            <p:cNvGrpSpPr/>
            <p:nvPr/>
          </p:nvGrpSpPr>
          <p:grpSpPr>
            <a:xfrm>
              <a:off x="528" y="432"/>
              <a:ext cx="625" cy="251"/>
              <a:chOff x="0" y="0"/>
              <a:chExt cx="625" cy="251"/>
            </a:xfrm>
          </p:grpSpPr>
          <p:sp>
            <p:nvSpPr>
              <p:cNvPr id="162882" name="Text Box 124"/>
              <p:cNvSpPr txBox="1"/>
              <p:nvPr/>
            </p:nvSpPr>
            <p:spPr>
              <a:xfrm>
                <a:off x="0" y="0"/>
                <a:ext cx="240" cy="251"/>
              </a:xfrm>
              <a:prstGeom prst="rect">
                <a:avLst/>
              </a:prstGeom>
              <a:solidFill>
                <a:srgbClr val="99CCFF"/>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883" name="Text Box 125"/>
              <p:cNvSpPr txBox="1"/>
              <p:nvPr/>
            </p:nvSpPr>
            <p:spPr>
              <a:xfrm rot="-5308317">
                <a:off x="360" y="-24"/>
                <a:ext cx="240" cy="290"/>
              </a:xfrm>
              <a:prstGeom prst="rect">
                <a:avLst/>
              </a:prstGeom>
              <a:solidFill>
                <a:srgbClr val="99CCFF"/>
              </a:solidFill>
              <a:ln w="9525">
                <a:noFill/>
              </a:ln>
            </p:spPr>
            <p:txBody>
              <a:bodyPr>
                <a:spAutoFit/>
              </a:bodyPr>
              <a:p>
                <a:pPr>
                  <a:spcBef>
                    <a:spcPct val="50000"/>
                  </a:spcBef>
                  <a:buFont typeface="Wingdings 3" panose="05040102010807070707" pitchFamily="18" charset="2"/>
                </a:pPr>
                <a:r>
                  <a:rPr lang="en-US" altLang="zh-CN" sz="2400" dirty="0">
                    <a:latin typeface="Times New Roman" panose="02020603050405020304" pitchFamily="18" charset="0"/>
                  </a:rPr>
                  <a:t>&gt;</a:t>
                </a:r>
                <a:endParaRPr lang="en-US" altLang="zh-CN" sz="2400" dirty="0">
                  <a:latin typeface="Times New Roman" panose="02020603050405020304" pitchFamily="18" charset="0"/>
                </a:endParaRPr>
              </a:p>
            </p:txBody>
          </p:sp>
          <p:sp>
            <p:nvSpPr>
              <p:cNvPr id="162884" name="Line 126"/>
              <p:cNvSpPr/>
              <p:nvPr/>
            </p:nvSpPr>
            <p:spPr>
              <a:xfrm>
                <a:off x="192" y="96"/>
                <a:ext cx="192" cy="0"/>
              </a:xfrm>
              <a:prstGeom prst="line">
                <a:avLst/>
              </a:prstGeom>
              <a:ln w="9525" cap="flat" cmpd="sng">
                <a:solidFill>
                  <a:schemeClr val="tx1"/>
                </a:solidFill>
                <a:prstDash val="solid"/>
                <a:headEnd type="none" w="med" len="med"/>
                <a:tailEnd type="triangle" w="med" len="med"/>
              </a:ln>
            </p:spPr>
          </p:sp>
        </p:grpSp>
        <p:sp>
          <p:nvSpPr>
            <p:cNvPr id="162881" name="Text Box 127"/>
            <p:cNvSpPr txBox="1"/>
            <p:nvPr/>
          </p:nvSpPr>
          <p:spPr>
            <a:xfrm>
              <a:off x="0" y="0"/>
              <a:ext cx="1008" cy="251"/>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FF3300"/>
                  </a:solidFill>
                  <a:latin typeface="Times New Roman" panose="02020603050405020304" pitchFamily="18" charset="0"/>
                </a:rPr>
                <a:t>左是空返回</a:t>
              </a:r>
              <a:endParaRPr lang="zh-CN" altLang="en-US" sz="2000" dirty="0">
                <a:solidFill>
                  <a:srgbClr val="FF3300"/>
                </a:solidFill>
                <a:latin typeface="Times New Roman" panose="02020603050405020304" pitchFamily="18" charset="0"/>
              </a:endParaRPr>
            </a:p>
          </p:txBody>
        </p:sp>
      </p:grpSp>
      <p:grpSp>
        <p:nvGrpSpPr>
          <p:cNvPr id="29" name="Group 129"/>
          <p:cNvGrpSpPr/>
          <p:nvPr/>
        </p:nvGrpSpPr>
        <p:grpSpPr>
          <a:xfrm>
            <a:off x="8305800" y="3108325"/>
            <a:ext cx="1830388" cy="1693863"/>
            <a:chOff x="0" y="0"/>
            <a:chExt cx="1153" cy="1067"/>
          </a:xfrm>
        </p:grpSpPr>
        <p:grpSp>
          <p:nvGrpSpPr>
            <p:cNvPr id="162875" name="Group 130"/>
            <p:cNvGrpSpPr/>
            <p:nvPr/>
          </p:nvGrpSpPr>
          <p:grpSpPr>
            <a:xfrm>
              <a:off x="528" y="816"/>
              <a:ext cx="625" cy="251"/>
              <a:chOff x="0" y="0"/>
              <a:chExt cx="625" cy="251"/>
            </a:xfrm>
          </p:grpSpPr>
          <p:sp>
            <p:nvSpPr>
              <p:cNvPr id="162877" name="Text Box 130"/>
              <p:cNvSpPr txBox="1"/>
              <p:nvPr/>
            </p:nvSpPr>
            <p:spPr>
              <a:xfrm>
                <a:off x="0" y="0"/>
                <a:ext cx="240" cy="251"/>
              </a:xfrm>
              <a:prstGeom prst="rect">
                <a:avLst/>
              </a:prstGeom>
              <a:solidFill>
                <a:srgbClr val="CCFF99"/>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878" name="Text Box 131"/>
              <p:cNvSpPr txBox="1"/>
              <p:nvPr/>
            </p:nvSpPr>
            <p:spPr>
              <a:xfrm rot="-5308317">
                <a:off x="360" y="-24"/>
                <a:ext cx="240" cy="290"/>
              </a:xfrm>
              <a:prstGeom prst="rect">
                <a:avLst/>
              </a:prstGeom>
              <a:solidFill>
                <a:srgbClr val="CCFF99"/>
              </a:solidFill>
              <a:ln w="9525">
                <a:noFill/>
              </a:ln>
            </p:spPr>
            <p:txBody>
              <a:bodyPr>
                <a:spAutoFit/>
              </a:bodyPr>
              <a:p>
                <a:pPr>
                  <a:spcBef>
                    <a:spcPct val="50000"/>
                  </a:spcBef>
                  <a:buFont typeface="Wingdings 3" panose="05040102010807070707" pitchFamily="18" charset="2"/>
                </a:pPr>
                <a:r>
                  <a:rPr lang="en-US" altLang="zh-CN" sz="2400" dirty="0">
                    <a:latin typeface="Times New Roman" panose="02020603050405020304" pitchFamily="18" charset="0"/>
                  </a:rPr>
                  <a:t>&gt;</a:t>
                </a:r>
                <a:endParaRPr lang="en-US" altLang="zh-CN" sz="2400" dirty="0">
                  <a:latin typeface="Times New Roman" panose="02020603050405020304" pitchFamily="18" charset="0"/>
                </a:endParaRPr>
              </a:p>
            </p:txBody>
          </p:sp>
          <p:sp>
            <p:nvSpPr>
              <p:cNvPr id="162879" name="Line 132"/>
              <p:cNvSpPr/>
              <p:nvPr/>
            </p:nvSpPr>
            <p:spPr>
              <a:xfrm>
                <a:off x="192" y="96"/>
                <a:ext cx="192" cy="0"/>
              </a:xfrm>
              <a:prstGeom prst="line">
                <a:avLst/>
              </a:prstGeom>
              <a:ln w="9525" cap="flat" cmpd="sng">
                <a:solidFill>
                  <a:schemeClr val="tx1"/>
                </a:solidFill>
                <a:prstDash val="solid"/>
                <a:headEnd type="none" w="med" len="med"/>
                <a:tailEnd type="triangle" w="med" len="med"/>
              </a:ln>
            </p:spPr>
          </p:sp>
        </p:grpSp>
        <p:sp>
          <p:nvSpPr>
            <p:cNvPr id="162876" name="Text Box 133"/>
            <p:cNvSpPr txBox="1"/>
            <p:nvPr/>
          </p:nvSpPr>
          <p:spPr>
            <a:xfrm>
              <a:off x="0" y="0"/>
              <a:ext cx="1008" cy="251"/>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FF3300"/>
                  </a:solidFill>
                  <a:latin typeface="Times New Roman" panose="02020603050405020304" pitchFamily="18" charset="0"/>
                </a:rPr>
                <a:t>右是空返回</a:t>
              </a:r>
              <a:endParaRPr lang="zh-CN" altLang="en-US" sz="2000" dirty="0">
                <a:solidFill>
                  <a:srgbClr val="FF3300"/>
                </a:solidFill>
                <a:latin typeface="Times New Roman" panose="02020603050405020304" pitchFamily="18" charset="0"/>
              </a:endParaRPr>
            </a:p>
          </p:txBody>
        </p:sp>
      </p:grpSp>
      <p:grpSp>
        <p:nvGrpSpPr>
          <p:cNvPr id="31" name="Group 135"/>
          <p:cNvGrpSpPr/>
          <p:nvPr/>
        </p:nvGrpSpPr>
        <p:grpSpPr>
          <a:xfrm>
            <a:off x="7086600" y="1736725"/>
            <a:ext cx="3352800" cy="3751263"/>
            <a:chOff x="0" y="0"/>
            <a:chExt cx="2112" cy="2363"/>
          </a:xfrm>
        </p:grpSpPr>
        <p:grpSp>
          <p:nvGrpSpPr>
            <p:cNvPr id="162870" name="Group 136"/>
            <p:cNvGrpSpPr/>
            <p:nvPr/>
          </p:nvGrpSpPr>
          <p:grpSpPr>
            <a:xfrm>
              <a:off x="0" y="2112"/>
              <a:ext cx="625" cy="251"/>
              <a:chOff x="0" y="0"/>
              <a:chExt cx="625" cy="251"/>
            </a:xfrm>
          </p:grpSpPr>
          <p:sp>
            <p:nvSpPr>
              <p:cNvPr id="162872" name="Text Box 136"/>
              <p:cNvSpPr txBox="1"/>
              <p:nvPr/>
            </p:nvSpPr>
            <p:spPr>
              <a:xfrm>
                <a:off x="0" y="0"/>
                <a:ext cx="240" cy="251"/>
              </a:xfrm>
              <a:prstGeom prst="rect">
                <a:avLst/>
              </a:prstGeom>
              <a:solidFill>
                <a:srgbClr val="FF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873" name="Text Box 137"/>
              <p:cNvSpPr txBox="1"/>
              <p:nvPr/>
            </p:nvSpPr>
            <p:spPr>
              <a:xfrm rot="-5308317">
                <a:off x="360" y="-24"/>
                <a:ext cx="240" cy="290"/>
              </a:xfrm>
              <a:prstGeom prst="rect">
                <a:avLst/>
              </a:prstGeom>
              <a:solidFill>
                <a:srgbClr val="FFFFCC"/>
              </a:solidFill>
              <a:ln w="9525">
                <a:noFill/>
              </a:ln>
            </p:spPr>
            <p:txBody>
              <a:bodyPr>
                <a:spAutoFit/>
              </a:bodyPr>
              <a:p>
                <a:pPr>
                  <a:spcBef>
                    <a:spcPct val="50000"/>
                  </a:spcBef>
                  <a:buFont typeface="Wingdings 3" panose="05040102010807070707" pitchFamily="18" charset="2"/>
                </a:pPr>
                <a:r>
                  <a:rPr lang="en-US" altLang="zh-CN" sz="2400" dirty="0">
                    <a:latin typeface="Times New Roman" panose="02020603050405020304" pitchFamily="18" charset="0"/>
                  </a:rPr>
                  <a:t>&gt;</a:t>
                </a:r>
                <a:endParaRPr lang="en-US" altLang="zh-CN" sz="2400" dirty="0">
                  <a:latin typeface="Times New Roman" panose="02020603050405020304" pitchFamily="18" charset="0"/>
                </a:endParaRPr>
              </a:p>
            </p:txBody>
          </p:sp>
          <p:sp>
            <p:nvSpPr>
              <p:cNvPr id="162874" name="Line 138"/>
              <p:cNvSpPr/>
              <p:nvPr/>
            </p:nvSpPr>
            <p:spPr>
              <a:xfrm>
                <a:off x="192" y="144"/>
                <a:ext cx="192" cy="0"/>
              </a:xfrm>
              <a:prstGeom prst="line">
                <a:avLst/>
              </a:prstGeom>
              <a:ln w="9525" cap="flat" cmpd="sng">
                <a:solidFill>
                  <a:schemeClr val="tx1"/>
                </a:solidFill>
                <a:prstDash val="solid"/>
                <a:headEnd type="none" w="med" len="med"/>
                <a:tailEnd type="triangle" w="med" len="med"/>
              </a:ln>
            </p:spPr>
          </p:sp>
        </p:grpSp>
        <p:sp>
          <p:nvSpPr>
            <p:cNvPr id="162871" name="Text Box 139"/>
            <p:cNvSpPr txBox="1"/>
            <p:nvPr/>
          </p:nvSpPr>
          <p:spPr>
            <a:xfrm>
              <a:off x="1152" y="0"/>
              <a:ext cx="960" cy="251"/>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FF3300"/>
                  </a:solidFill>
                  <a:latin typeface="Times New Roman" panose="02020603050405020304" pitchFamily="18" charset="0"/>
                </a:rPr>
                <a:t>左是空返回</a:t>
              </a:r>
              <a:endParaRPr lang="zh-CN" altLang="en-US" sz="2000" dirty="0">
                <a:solidFill>
                  <a:srgbClr val="FF3300"/>
                </a:solidFill>
                <a:latin typeface="Times New Roman" panose="02020603050405020304" pitchFamily="18" charset="0"/>
              </a:endParaRPr>
            </a:p>
          </p:txBody>
        </p:sp>
      </p:grpSp>
      <p:grpSp>
        <p:nvGrpSpPr>
          <p:cNvPr id="162817" name="Group 141"/>
          <p:cNvGrpSpPr/>
          <p:nvPr/>
        </p:nvGrpSpPr>
        <p:grpSpPr>
          <a:xfrm>
            <a:off x="7086600" y="2041525"/>
            <a:ext cx="3352800" cy="4360863"/>
            <a:chOff x="0" y="0"/>
            <a:chExt cx="2112" cy="2747"/>
          </a:xfrm>
        </p:grpSpPr>
        <p:grpSp>
          <p:nvGrpSpPr>
            <p:cNvPr id="162865" name="Group 142"/>
            <p:cNvGrpSpPr/>
            <p:nvPr/>
          </p:nvGrpSpPr>
          <p:grpSpPr>
            <a:xfrm>
              <a:off x="0" y="2496"/>
              <a:ext cx="625" cy="251"/>
              <a:chOff x="0" y="0"/>
              <a:chExt cx="625" cy="251"/>
            </a:xfrm>
          </p:grpSpPr>
          <p:sp>
            <p:nvSpPr>
              <p:cNvPr id="162867" name="Text Box 142"/>
              <p:cNvSpPr txBox="1"/>
              <p:nvPr/>
            </p:nvSpPr>
            <p:spPr>
              <a:xfrm>
                <a:off x="0" y="0"/>
                <a:ext cx="240" cy="251"/>
              </a:xfrm>
              <a:prstGeom prst="rect">
                <a:avLst/>
              </a:prstGeom>
              <a:solidFill>
                <a:srgbClr val="99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62868" name="Text Box 143"/>
              <p:cNvSpPr txBox="1"/>
              <p:nvPr/>
            </p:nvSpPr>
            <p:spPr>
              <a:xfrm rot="-5308317">
                <a:off x="360" y="-24"/>
                <a:ext cx="240" cy="290"/>
              </a:xfrm>
              <a:prstGeom prst="rect">
                <a:avLst/>
              </a:prstGeom>
              <a:solidFill>
                <a:srgbClr val="99FFCC"/>
              </a:solidFill>
              <a:ln w="9525">
                <a:noFill/>
              </a:ln>
            </p:spPr>
            <p:txBody>
              <a:bodyPr>
                <a:spAutoFit/>
              </a:bodyPr>
              <a:p>
                <a:pPr>
                  <a:spcBef>
                    <a:spcPct val="50000"/>
                  </a:spcBef>
                  <a:buFont typeface="Wingdings 3" panose="05040102010807070707" pitchFamily="18" charset="2"/>
                </a:pPr>
                <a:r>
                  <a:rPr lang="en-US" altLang="zh-CN" sz="2400" dirty="0">
                    <a:latin typeface="Times New Roman" panose="02020603050405020304" pitchFamily="18" charset="0"/>
                  </a:rPr>
                  <a:t>&gt;</a:t>
                </a:r>
                <a:endParaRPr lang="en-US" altLang="zh-CN" sz="2400" dirty="0">
                  <a:latin typeface="Times New Roman" panose="02020603050405020304" pitchFamily="18" charset="0"/>
                </a:endParaRPr>
              </a:p>
            </p:txBody>
          </p:sp>
          <p:sp>
            <p:nvSpPr>
              <p:cNvPr id="162869" name="Line 144"/>
              <p:cNvSpPr/>
              <p:nvPr/>
            </p:nvSpPr>
            <p:spPr>
              <a:xfrm>
                <a:off x="192" y="144"/>
                <a:ext cx="192" cy="0"/>
              </a:xfrm>
              <a:prstGeom prst="line">
                <a:avLst/>
              </a:prstGeom>
              <a:ln w="9525" cap="flat" cmpd="sng">
                <a:solidFill>
                  <a:schemeClr val="tx1"/>
                </a:solidFill>
                <a:prstDash val="solid"/>
                <a:headEnd type="none" w="med" len="med"/>
                <a:tailEnd type="triangle" w="med" len="med"/>
              </a:ln>
            </p:spPr>
          </p:sp>
        </p:grpSp>
        <p:sp>
          <p:nvSpPr>
            <p:cNvPr id="162866" name="Text Box 145"/>
            <p:cNvSpPr txBox="1"/>
            <p:nvPr/>
          </p:nvSpPr>
          <p:spPr>
            <a:xfrm>
              <a:off x="1152" y="0"/>
              <a:ext cx="960" cy="251"/>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FF3300"/>
                  </a:solidFill>
                  <a:latin typeface="Times New Roman" panose="02020603050405020304" pitchFamily="18" charset="0"/>
                </a:rPr>
                <a:t>右是空返回</a:t>
              </a:r>
              <a:endParaRPr lang="zh-CN" altLang="en-US" sz="2000" dirty="0">
                <a:solidFill>
                  <a:srgbClr val="FF3300"/>
                </a:solidFill>
                <a:latin typeface="Times New Roman" panose="02020603050405020304" pitchFamily="18" charset="0"/>
              </a:endParaRPr>
            </a:p>
          </p:txBody>
        </p:sp>
      </p:grpSp>
      <p:grpSp>
        <p:nvGrpSpPr>
          <p:cNvPr id="162821" name="Group 147"/>
          <p:cNvGrpSpPr/>
          <p:nvPr/>
        </p:nvGrpSpPr>
        <p:grpSpPr>
          <a:xfrm>
            <a:off x="3200400" y="746125"/>
            <a:ext cx="6400800" cy="4284663"/>
            <a:chOff x="0" y="0"/>
            <a:chExt cx="4032" cy="2699"/>
          </a:xfrm>
        </p:grpSpPr>
        <p:grpSp>
          <p:nvGrpSpPr>
            <p:cNvPr id="162859" name="Group 148"/>
            <p:cNvGrpSpPr/>
            <p:nvPr/>
          </p:nvGrpSpPr>
          <p:grpSpPr>
            <a:xfrm>
              <a:off x="0" y="0"/>
              <a:ext cx="4032" cy="2699"/>
              <a:chOff x="0" y="0"/>
              <a:chExt cx="4032" cy="2699"/>
            </a:xfrm>
          </p:grpSpPr>
          <p:grpSp>
            <p:nvGrpSpPr>
              <p:cNvPr id="162861" name="Group 149"/>
              <p:cNvGrpSpPr/>
              <p:nvPr/>
            </p:nvGrpSpPr>
            <p:grpSpPr>
              <a:xfrm>
                <a:off x="0" y="2448"/>
                <a:ext cx="864" cy="251"/>
                <a:chOff x="0" y="0"/>
                <a:chExt cx="864" cy="251"/>
              </a:xfrm>
            </p:grpSpPr>
            <p:sp>
              <p:nvSpPr>
                <p:cNvPr id="162863" name="Text Box 149"/>
                <p:cNvSpPr txBox="1"/>
                <p:nvPr/>
              </p:nvSpPr>
              <p:spPr>
                <a:xfrm>
                  <a:off x="0" y="0"/>
                  <a:ext cx="864" cy="251"/>
                </a:xfrm>
                <a:prstGeom prst="rect">
                  <a:avLst/>
                </a:prstGeom>
                <a:solidFill>
                  <a:srgbClr val="FFFFCC"/>
                </a:solidFill>
                <a:ln w="9525">
                  <a:noFill/>
                </a:ln>
              </p:spPr>
              <p:txBody>
                <a:bodyPr>
                  <a:spAutoFit/>
                </a:bodyPr>
                <a:p>
                  <a:pPr>
                    <a:spcBef>
                      <a:spcPct val="50000"/>
                    </a:spcBef>
                    <a:buFont typeface="Wingdings 3" panose="05040102010807070707" pitchFamily="18" charset="2"/>
                  </a:pPr>
                  <a:r>
                    <a:rPr lang="en-US" altLang="zh-CN" sz="2000" dirty="0">
                      <a:latin typeface="Times New Roman" panose="02020603050405020304" pitchFamily="18" charset="0"/>
                    </a:rPr>
                    <a:t>pre(T    R);</a:t>
                  </a:r>
                  <a:endParaRPr lang="en-US" altLang="zh-CN" sz="2000" dirty="0">
                    <a:latin typeface="Times New Roman" panose="02020603050405020304" pitchFamily="18" charset="0"/>
                  </a:endParaRPr>
                </a:p>
              </p:txBody>
            </p:sp>
            <p:sp>
              <p:nvSpPr>
                <p:cNvPr id="162864" name="Line 150"/>
                <p:cNvSpPr/>
                <p:nvPr/>
              </p:nvSpPr>
              <p:spPr>
                <a:xfrm>
                  <a:off x="432" y="144"/>
                  <a:ext cx="144" cy="0"/>
                </a:xfrm>
                <a:prstGeom prst="line">
                  <a:avLst/>
                </a:prstGeom>
                <a:ln w="9525">
                  <a:noFill/>
                </a:ln>
              </p:spPr>
            </p:sp>
          </p:grpSp>
          <p:sp>
            <p:nvSpPr>
              <p:cNvPr id="162862" name="AutoShape 151"/>
              <p:cNvSpPr/>
              <p:nvPr/>
            </p:nvSpPr>
            <p:spPr>
              <a:xfrm rot="2761019">
                <a:off x="3840" y="144"/>
                <a:ext cx="336" cy="48"/>
              </a:xfrm>
              <a:prstGeom prst="rightArrow">
                <a:avLst>
                  <a:gd name="adj1" fmla="val 50000"/>
                  <a:gd name="adj2" fmla="val 175000"/>
                </a:avLst>
              </a:prstGeom>
              <a:solidFill>
                <a:srgbClr val="FF3300"/>
              </a:solidFill>
              <a:ln w="9525">
                <a:noFill/>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grpSp>
        <p:sp>
          <p:nvSpPr>
            <p:cNvPr id="162860" name="Line 152"/>
            <p:cNvSpPr/>
            <p:nvPr/>
          </p:nvSpPr>
          <p:spPr>
            <a:xfrm>
              <a:off x="432" y="2592"/>
              <a:ext cx="144" cy="0"/>
            </a:xfrm>
            <a:prstGeom prst="line">
              <a:avLst/>
            </a:prstGeom>
            <a:ln w="9525" cap="flat" cmpd="sng">
              <a:solidFill>
                <a:schemeClr val="tx1"/>
              </a:solidFill>
              <a:prstDash val="solid"/>
              <a:headEnd type="none" w="med" len="med"/>
              <a:tailEnd type="triangle" w="med" len="med"/>
            </a:ln>
          </p:spPr>
        </p:sp>
      </p:grpSp>
      <p:pic>
        <p:nvPicPr>
          <p:cNvPr id="162856" name="Picture 153" descr="back3">
            <a:hlinkClick r:id="" action="ppaction://hlinkshowjump?jump=previousslide"/>
          </p:cNvPr>
          <p:cNvPicPr>
            <a:picLocks noChangeAspect="1"/>
          </p:cNvPicPr>
          <p:nvPr/>
        </p:nvPicPr>
        <p:blipFill>
          <a:blip r:embed="rId1"/>
          <a:stretch>
            <a:fillRect/>
          </a:stretch>
        </p:blipFill>
        <p:spPr>
          <a:xfrm>
            <a:off x="8534400" y="6232525"/>
            <a:ext cx="1657350" cy="503238"/>
          </a:xfrm>
          <a:prstGeom prst="rect">
            <a:avLst/>
          </a:prstGeom>
          <a:noFill/>
          <a:ln w="9525">
            <a:noFill/>
          </a:ln>
        </p:spPr>
      </p:pic>
      <p:sp>
        <p:nvSpPr>
          <p:cNvPr id="152731" name="Text Box 154"/>
          <p:cNvSpPr txBox="1"/>
          <p:nvPr/>
        </p:nvSpPr>
        <p:spPr>
          <a:xfrm>
            <a:off x="1524000" y="5686584"/>
            <a:ext cx="3043555" cy="521970"/>
          </a:xfrm>
          <a:prstGeom prst="rect">
            <a:avLst/>
          </a:prstGeom>
          <a:noFill/>
          <a:ln w="9525">
            <a:noFill/>
          </a:ln>
        </p:spPr>
        <p:txBody>
          <a:bodyPr wrap="none" anchor="ctr">
            <a:spAutoFit/>
          </a:bodyPr>
          <a:p>
            <a:pPr eaLnBrk="1" hangingPunct="1">
              <a:buFont typeface="Wingdings 3" panose="05040102010807070707" pitchFamily="18" charset="2"/>
            </a:pPr>
            <a:r>
              <a:rPr lang="zh-CN" altLang="en-US" sz="2000" dirty="0">
                <a:latin typeface="Times New Roman" panose="02020603050405020304" pitchFamily="18" charset="0"/>
              </a:rPr>
              <a:t>先序序列：</a:t>
            </a:r>
            <a:r>
              <a:rPr lang="en-US" altLang="zh-CN" sz="2800" dirty="0">
                <a:solidFill>
                  <a:srgbClr val="FF3300"/>
                </a:solidFill>
                <a:latin typeface="Times New Roman" panose="02020603050405020304" pitchFamily="18" charset="0"/>
              </a:rPr>
              <a:t>A  B   D  C</a:t>
            </a:r>
            <a:endParaRPr lang="en-US" altLang="zh-CN" sz="2800" dirty="0">
              <a:solidFill>
                <a:srgbClr val="FF3300"/>
              </a:solidFill>
              <a:latin typeface="Times New Roman" panose="02020603050405020304" pitchFamily="18" charset="0"/>
            </a:endParaRPr>
          </a:p>
        </p:txBody>
      </p:sp>
      <p:sp>
        <p:nvSpPr>
          <p:cNvPr id="162858" name="Rectangle 155"/>
          <p:cNvSpPr>
            <a:spLocks noGrp="1"/>
          </p:cNvSpPr>
          <p:nvPr>
            <p:ph type="title"/>
          </p:nvPr>
        </p:nvSpPr>
        <p:spPr>
          <a:xfrm>
            <a:off x="755015" y="570230"/>
            <a:ext cx="10681335" cy="416560"/>
          </a:xfrm>
        </p:spPr>
        <p:txBody>
          <a:bodyPr vert="horz" wrap="square" lIns="91440" tIns="45720" rIns="91440" bIns="45720" anchor="b"/>
          <a:p>
            <a:pPr eaLnBrk="1" hangingPunct="1"/>
            <a:r>
              <a:rPr lang="zh-CN" altLang="en-US" dirty="0"/>
              <a:t>二叉树的遍历</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00000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00000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00000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00000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52687"/>
                                        </p:tgtEl>
                                        <p:attrNameLst>
                                          <p:attrName>style.visibility</p:attrName>
                                        </p:attrNameLst>
                                      </p:cBhvr>
                                      <p:to>
                                        <p:strVal val="visible"/>
                                      </p:to>
                                    </p:set>
                                    <p:animEffect transition="in" filter="dissolve">
                                      <p:cBhvr>
                                        <p:cTn id="54" dur="500"/>
                                        <p:tgtEl>
                                          <p:spTgt spid="152687"/>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00000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00000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00000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152585"/>
                                        </p:tgtEl>
                                        <p:attrNameLst>
                                          <p:attrName>style.visibility</p:attrName>
                                        </p:attrNameLst>
                                      </p:cBhvr>
                                      <p:to>
                                        <p:strVal val="visible"/>
                                      </p:to>
                                    </p:set>
                                    <p:animEffect transition="in" filter="dissolve">
                                      <p:cBhvr>
                                        <p:cTn id="90" dur="500"/>
                                        <p:tgtEl>
                                          <p:spTgt spid="15258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00000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152591"/>
                                        </p:tgtEl>
                                        <p:attrNameLst>
                                          <p:attrName>style.visibility</p:attrName>
                                        </p:attrNameLst>
                                      </p:cBhvr>
                                      <p:to>
                                        <p:strVal val="visible"/>
                                      </p:to>
                                    </p:set>
                                    <p:animEffect transition="in" filter="dissolve">
                                      <p:cBhvr>
                                        <p:cTn id="111" dur="500"/>
                                        <p:tgtEl>
                                          <p:spTgt spid="152591"/>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nodeType="clickEffect">
                                  <p:stCondLst>
                                    <p:cond delay="0"/>
                                  </p:stCondLst>
                                  <p:childTnLst>
                                    <p:set>
                                      <p:cBhvr>
                                        <p:cTn id="115" dur="1" fill="hold">
                                          <p:stCondLst>
                                            <p:cond delay="0"/>
                                          </p:stCondLst>
                                        </p:cTn>
                                        <p:tgtEl>
                                          <p:spTgt spid="162821"/>
                                        </p:tgtEl>
                                        <p:attrNameLst>
                                          <p:attrName>style.visibility</p:attrName>
                                        </p:attrNameLst>
                                      </p:cBhvr>
                                      <p:to>
                                        <p:strVal val="visible"/>
                                      </p:to>
                                    </p:set>
                                    <p:anim calcmode="lin" valueType="num">
                                      <p:cBhvr>
                                        <p:cTn id="116" dur="500" fill="hold"/>
                                        <p:tgtEl>
                                          <p:spTgt spid="162821"/>
                                        </p:tgtEl>
                                        <p:attrNameLst>
                                          <p:attrName>ppt_x</p:attrName>
                                        </p:attrNameLst>
                                      </p:cBhvr>
                                      <p:tavLst>
                                        <p:tav tm="0">
                                          <p:val>
                                            <p:strVal val="#ppt_x-#ppt_w/2"/>
                                          </p:val>
                                        </p:tav>
                                        <p:tav tm="100000">
                                          <p:val>
                                            <p:strVal val="#ppt_x"/>
                                          </p:val>
                                        </p:tav>
                                      </p:tavLst>
                                    </p:anim>
                                    <p:anim calcmode="lin" valueType="num">
                                      <p:cBhvr>
                                        <p:cTn id="117" dur="500" fill="hold"/>
                                        <p:tgtEl>
                                          <p:spTgt spid="162821"/>
                                        </p:tgtEl>
                                        <p:attrNameLst>
                                          <p:attrName>ppt_y</p:attrName>
                                        </p:attrNameLst>
                                      </p:cBhvr>
                                      <p:tavLst>
                                        <p:tav tm="0">
                                          <p:val>
                                            <p:strVal val="#ppt_y"/>
                                          </p:val>
                                        </p:tav>
                                        <p:tav tm="100000">
                                          <p:val>
                                            <p:strVal val="#ppt_y"/>
                                          </p:val>
                                        </p:tav>
                                      </p:tavLst>
                                    </p:anim>
                                    <p:anim calcmode="lin" valueType="num">
                                      <p:cBhvr>
                                        <p:cTn id="118" dur="500" fill="hold"/>
                                        <p:tgtEl>
                                          <p:spTgt spid="162821"/>
                                        </p:tgtEl>
                                        <p:attrNameLst>
                                          <p:attrName>ppt_w</p:attrName>
                                        </p:attrNameLst>
                                      </p:cBhvr>
                                      <p:tavLst>
                                        <p:tav tm="0">
                                          <p:val>
                                            <p:fltVal val="0.000000"/>
                                          </p:val>
                                        </p:tav>
                                        <p:tav tm="100000">
                                          <p:val>
                                            <p:strVal val="#ppt_w"/>
                                          </p:val>
                                        </p:tav>
                                      </p:tavLst>
                                    </p:anim>
                                    <p:anim calcmode="lin" valueType="num">
                                      <p:cBhvr>
                                        <p:cTn id="119" dur="500" fill="hold"/>
                                        <p:tgtEl>
                                          <p:spTgt spid="162821"/>
                                        </p:tgtEl>
                                        <p:attrNameLst>
                                          <p:attrName>ppt_h</p:attrName>
                                        </p:attrNameLst>
                                      </p:cBhvr>
                                      <p:tavLst>
                                        <p:tav tm="0">
                                          <p:val>
                                            <p:strVal val="#ppt_h"/>
                                          </p:val>
                                        </p:tav>
                                        <p:tav tm="100000">
                                          <p:val>
                                            <p:strVal val="#ppt_h"/>
                                          </p:val>
                                        </p:tav>
                                      </p:tavLst>
                                    </p:anim>
                                  </p:childTnLst>
                                </p:cTn>
                              </p:par>
                            </p:childTnLst>
                          </p:cTn>
                        </p:par>
                        <p:par>
                          <p:cTn id="120" fill="hold">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00000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00000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152605"/>
                                        </p:tgtEl>
                                        <p:attrNameLst>
                                          <p:attrName>style.visibility</p:attrName>
                                        </p:attrNameLst>
                                      </p:cBhvr>
                                      <p:to>
                                        <p:strVal val="visible"/>
                                      </p:to>
                                    </p:set>
                                    <p:animEffect transition="in" filter="dissolve">
                                      <p:cBhvr>
                                        <p:cTn id="147" dur="500"/>
                                        <p:tgtEl>
                                          <p:spTgt spid="152605"/>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nodeType="clickEffect">
                                  <p:stCondLst>
                                    <p:cond delay="0"/>
                                  </p:stCondLst>
                                  <p:childTnLst>
                                    <p:set>
                                      <p:cBhvr>
                                        <p:cTn id="160" dur="1" fill="hold">
                                          <p:stCondLst>
                                            <p:cond delay="0"/>
                                          </p:stCondLst>
                                        </p:cTn>
                                        <p:tgtEl>
                                          <p:spTgt spid="162817"/>
                                        </p:tgtEl>
                                        <p:attrNameLst>
                                          <p:attrName>style.visibility</p:attrName>
                                        </p:attrNameLst>
                                      </p:cBhvr>
                                      <p:to>
                                        <p:strVal val="visible"/>
                                      </p:to>
                                    </p:set>
                                    <p:anim calcmode="lin" valueType="num">
                                      <p:cBhvr>
                                        <p:cTn id="161" dur="500" fill="hold"/>
                                        <p:tgtEl>
                                          <p:spTgt spid="162817"/>
                                        </p:tgtEl>
                                        <p:attrNameLst>
                                          <p:attrName>ppt_x</p:attrName>
                                        </p:attrNameLst>
                                      </p:cBhvr>
                                      <p:tavLst>
                                        <p:tav tm="0">
                                          <p:val>
                                            <p:strVal val="#ppt_x-#ppt_w/2"/>
                                          </p:val>
                                        </p:tav>
                                        <p:tav tm="100000">
                                          <p:val>
                                            <p:strVal val="#ppt_x"/>
                                          </p:val>
                                        </p:tav>
                                      </p:tavLst>
                                    </p:anim>
                                    <p:anim calcmode="lin" valueType="num">
                                      <p:cBhvr>
                                        <p:cTn id="162" dur="500" fill="hold"/>
                                        <p:tgtEl>
                                          <p:spTgt spid="162817"/>
                                        </p:tgtEl>
                                        <p:attrNameLst>
                                          <p:attrName>ppt_y</p:attrName>
                                        </p:attrNameLst>
                                      </p:cBhvr>
                                      <p:tavLst>
                                        <p:tav tm="0">
                                          <p:val>
                                            <p:strVal val="#ppt_y"/>
                                          </p:val>
                                        </p:tav>
                                        <p:tav tm="100000">
                                          <p:val>
                                            <p:strVal val="#ppt_y"/>
                                          </p:val>
                                        </p:tav>
                                      </p:tavLst>
                                    </p:anim>
                                    <p:anim calcmode="lin" valueType="num">
                                      <p:cBhvr>
                                        <p:cTn id="163" dur="500" fill="hold"/>
                                        <p:tgtEl>
                                          <p:spTgt spid="162817"/>
                                        </p:tgtEl>
                                        <p:attrNameLst>
                                          <p:attrName>ppt_w</p:attrName>
                                        </p:attrNameLst>
                                      </p:cBhvr>
                                      <p:tavLst>
                                        <p:tav tm="0">
                                          <p:val>
                                            <p:fltVal val="0.000000"/>
                                          </p:val>
                                        </p:tav>
                                        <p:tav tm="100000">
                                          <p:val>
                                            <p:strVal val="#ppt_w"/>
                                          </p:val>
                                        </p:tav>
                                      </p:tavLst>
                                    </p:anim>
                                    <p:anim calcmode="lin" valueType="num">
                                      <p:cBhvr>
                                        <p:cTn id="164" dur="500" fill="hold"/>
                                        <p:tgtEl>
                                          <p:spTgt spid="162817"/>
                                        </p:tgtEl>
                                        <p:attrNameLst>
                                          <p:attrName>ppt_h</p:attrName>
                                        </p:attrNameLst>
                                      </p:cBhvr>
                                      <p:tavLst>
                                        <p:tav tm="0">
                                          <p:val>
                                            <p:strVal val="#ppt_h"/>
                                          </p:val>
                                        </p:tav>
                                        <p:tav tm="100000">
                                          <p:val>
                                            <p:strVal val="#ppt_h"/>
                                          </p:val>
                                        </p:tav>
                                      </p:tavLst>
                                    </p:anim>
                                  </p:childTnLst>
                                </p:cTn>
                              </p:par>
                            </p:childTnLst>
                          </p:cTn>
                        </p:par>
                        <p:par>
                          <p:cTn id="165" fill="hold">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152611"/>
                                        </p:tgtEl>
                                        <p:attrNameLst>
                                          <p:attrName>style.visibility</p:attrName>
                                        </p:attrNameLst>
                                      </p:cBhvr>
                                      <p:to>
                                        <p:strVal val="visible"/>
                                      </p:to>
                                    </p:set>
                                    <p:animEffect transition="in" filter="dissolve">
                                      <p:cBhvr>
                                        <p:cTn id="168" dur="500"/>
                                        <p:tgtEl>
                                          <p:spTgt spid="152611"/>
                                        </p:tgtEl>
                                      </p:cBhvr>
                                    </p:animEffect>
                                  </p:childTnLst>
                                </p:cTn>
                              </p:par>
                            </p:childTnLst>
                          </p:cTn>
                        </p:par>
                        <p:par>
                          <p:cTn id="169" fill="hold">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152584"/>
                                        </p:tgtEl>
                                        <p:attrNameLst>
                                          <p:attrName>style.visibility</p:attrName>
                                        </p:attrNameLst>
                                      </p:cBhvr>
                                      <p:to>
                                        <p:strVal val="visible"/>
                                      </p:to>
                                    </p:set>
                                    <p:anim calcmode="lin" valueType="num">
                                      <p:cBhvr>
                                        <p:cTn id="172" dur="500" fill="hold"/>
                                        <p:tgtEl>
                                          <p:spTgt spid="152584"/>
                                        </p:tgtEl>
                                        <p:attrNameLst>
                                          <p:attrName>ppt_x</p:attrName>
                                        </p:attrNameLst>
                                      </p:cBhvr>
                                      <p:tavLst>
                                        <p:tav tm="0">
                                          <p:val>
                                            <p:strVal val="#ppt_x"/>
                                          </p:val>
                                        </p:tav>
                                        <p:tav tm="100000">
                                          <p:val>
                                            <p:strVal val="#ppt_x"/>
                                          </p:val>
                                        </p:tav>
                                      </p:tavLst>
                                    </p:anim>
                                    <p:anim calcmode="lin" valueType="num">
                                      <p:cBhvr>
                                        <p:cTn id="173" dur="500" fill="hold"/>
                                        <p:tgtEl>
                                          <p:spTgt spid="152584"/>
                                        </p:tgtEl>
                                        <p:attrNameLst>
                                          <p:attrName>ppt_y</p:attrName>
                                        </p:attrNameLst>
                                      </p:cBhvr>
                                      <p:tavLst>
                                        <p:tav tm="0">
                                          <p:val>
                                            <p:strVal val="#ppt_y-#ppt_h/2"/>
                                          </p:val>
                                        </p:tav>
                                        <p:tav tm="100000">
                                          <p:val>
                                            <p:strVal val="#ppt_y"/>
                                          </p:val>
                                        </p:tav>
                                      </p:tavLst>
                                    </p:anim>
                                    <p:anim calcmode="lin" valueType="num">
                                      <p:cBhvr>
                                        <p:cTn id="174" dur="500" fill="hold"/>
                                        <p:tgtEl>
                                          <p:spTgt spid="152584"/>
                                        </p:tgtEl>
                                        <p:attrNameLst>
                                          <p:attrName>ppt_w</p:attrName>
                                        </p:attrNameLst>
                                      </p:cBhvr>
                                      <p:tavLst>
                                        <p:tav tm="0">
                                          <p:val>
                                            <p:strVal val="#ppt_w"/>
                                          </p:val>
                                        </p:tav>
                                        <p:tav tm="100000">
                                          <p:val>
                                            <p:strVal val="#ppt_w"/>
                                          </p:val>
                                        </p:tav>
                                      </p:tavLst>
                                    </p:anim>
                                    <p:anim calcmode="lin" valueType="num">
                                      <p:cBhvr>
                                        <p:cTn id="175" dur="500" fill="hold"/>
                                        <p:tgtEl>
                                          <p:spTgt spid="152584"/>
                                        </p:tgtEl>
                                        <p:attrNameLst>
                                          <p:attrName>ppt_h</p:attrName>
                                        </p:attrNameLst>
                                      </p:cBhvr>
                                      <p:tavLst>
                                        <p:tav tm="0">
                                          <p:val>
                                            <p:fltVal val="0.000000"/>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152731">
                                            <p:txEl>
                                              <p:charRg st="0" end="17"/>
                                            </p:txEl>
                                          </p:spTgt>
                                        </p:tgtEl>
                                        <p:attrNameLst>
                                          <p:attrName>style.visibility</p:attrName>
                                        </p:attrNameLst>
                                      </p:cBhvr>
                                      <p:to>
                                        <p:strVal val="visible"/>
                                      </p:to>
                                    </p:set>
                                    <p:animEffect transition="in" filter="box(out)">
                                      <p:cBhvr>
                                        <p:cTn id="180" dur="500"/>
                                        <p:tgtEl>
                                          <p:spTgt spid="152731">
                                            <p:txEl>
                                              <p:charRg st="0" end="17"/>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5" grpId="0" bldLvl="0" animBg="1"/>
      <p:bldP spid="152591" grpId="0" bldLvl="0" animBg="1"/>
      <p:bldP spid="152605" grpId="0" bldLvl="0" animBg="1"/>
      <p:bldP spid="152611" grpId="0" bldLvl="0" animBg="1"/>
      <p:bldP spid="152687" grpId="0" bldLvl="0" animBg="1"/>
      <p:bldP spid="1527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169987" name="Text Box 2"/>
          <p:cNvSpPr txBox="1"/>
          <p:nvPr/>
        </p:nvSpPr>
        <p:spPr>
          <a:xfrm>
            <a:off x="2133600" y="1219200"/>
            <a:ext cx="77724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latin typeface="楷体_GB2312" pitchFamily="49" charset="-122"/>
                <a:ea typeface="楷体_GB2312" pitchFamily="49" charset="-122"/>
              </a:rPr>
              <a:t>例如： </a:t>
            </a:r>
            <a:r>
              <a:rPr lang="en-US" altLang="zh-CN" sz="2400" dirty="0">
                <a:latin typeface="楷体_GB2312" pitchFamily="49" charset="-122"/>
                <a:ea typeface="楷体_GB2312" pitchFamily="49" charset="-122"/>
              </a:rPr>
              <a:t>a+b*(c-d)-e/f </a:t>
            </a:r>
            <a:r>
              <a:rPr lang="zh-CN" altLang="en-US" sz="2400" dirty="0">
                <a:latin typeface="楷体_GB2312" pitchFamily="49" charset="-122"/>
                <a:ea typeface="楷体_GB2312" pitchFamily="49" charset="-122"/>
              </a:rPr>
              <a:t>的二叉树表示。</a:t>
            </a:r>
            <a:endParaRPr lang="zh-CN" altLang="en-US" sz="2400" dirty="0">
              <a:latin typeface="楷体_GB2312" pitchFamily="49" charset="-122"/>
              <a:ea typeface="楷体_GB2312" pitchFamily="49" charset="-122"/>
            </a:endParaRPr>
          </a:p>
        </p:txBody>
      </p:sp>
      <p:grpSp>
        <p:nvGrpSpPr>
          <p:cNvPr id="169988" name="Group 4"/>
          <p:cNvGrpSpPr/>
          <p:nvPr/>
        </p:nvGrpSpPr>
        <p:grpSpPr>
          <a:xfrm>
            <a:off x="1602740" y="1692275"/>
            <a:ext cx="3886200" cy="4114800"/>
            <a:chOff x="0" y="0"/>
            <a:chExt cx="2448" cy="2592"/>
          </a:xfrm>
        </p:grpSpPr>
        <p:sp>
          <p:nvSpPr>
            <p:cNvPr id="169996" name="Oval 4"/>
            <p:cNvSpPr/>
            <p:nvPr/>
          </p:nvSpPr>
          <p:spPr>
            <a:xfrm>
              <a:off x="0" y="1037"/>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FF0000"/>
                  </a:solidFill>
                  <a:latin typeface="Times New Roman" panose="02020603050405020304" pitchFamily="18" charset="0"/>
                </a:rPr>
                <a:t>a</a:t>
              </a:r>
              <a:endParaRPr lang="en-US" altLang="zh-CN" sz="2400" dirty="0">
                <a:latin typeface="Times New Roman" panose="02020603050405020304" pitchFamily="18" charset="0"/>
              </a:endParaRPr>
            </a:p>
          </p:txBody>
        </p:sp>
        <p:sp>
          <p:nvSpPr>
            <p:cNvPr id="169997" name="Oval 5"/>
            <p:cNvSpPr/>
            <p:nvPr/>
          </p:nvSpPr>
          <p:spPr>
            <a:xfrm>
              <a:off x="395" y="1685"/>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FF3300"/>
                  </a:solidFill>
                  <a:latin typeface="Times New Roman" panose="02020603050405020304" pitchFamily="18" charset="0"/>
                </a:rPr>
                <a:t>b</a:t>
              </a:r>
              <a:endParaRPr lang="en-US" altLang="zh-CN" sz="2400" dirty="0">
                <a:latin typeface="Times New Roman" panose="02020603050405020304" pitchFamily="18" charset="0"/>
              </a:endParaRPr>
            </a:p>
          </p:txBody>
        </p:sp>
        <p:sp>
          <p:nvSpPr>
            <p:cNvPr id="169998" name="Oval 6"/>
            <p:cNvSpPr/>
            <p:nvPr/>
          </p:nvSpPr>
          <p:spPr>
            <a:xfrm>
              <a:off x="829" y="2290"/>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FF3300"/>
                  </a:solidFill>
                  <a:latin typeface="Times New Roman" panose="02020603050405020304" pitchFamily="18" charset="0"/>
                </a:rPr>
                <a:t>c</a:t>
              </a:r>
              <a:endParaRPr lang="en-US" altLang="zh-CN" sz="2400" dirty="0">
                <a:latin typeface="Times New Roman" panose="02020603050405020304" pitchFamily="18" charset="0"/>
              </a:endParaRPr>
            </a:p>
          </p:txBody>
        </p:sp>
        <p:sp>
          <p:nvSpPr>
            <p:cNvPr id="169999" name="Oval 7"/>
            <p:cNvSpPr/>
            <p:nvPr/>
          </p:nvSpPr>
          <p:spPr>
            <a:xfrm>
              <a:off x="1421" y="1037"/>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FF3300"/>
                  </a:solidFill>
                  <a:latin typeface="Times New Roman" panose="02020603050405020304" pitchFamily="18" charset="0"/>
                </a:rPr>
                <a:t>e</a:t>
              </a:r>
              <a:endParaRPr lang="en-US" altLang="zh-CN" sz="2400" dirty="0">
                <a:latin typeface="Times New Roman" panose="02020603050405020304" pitchFamily="18" charset="0"/>
              </a:endParaRPr>
            </a:p>
          </p:txBody>
        </p:sp>
        <p:sp>
          <p:nvSpPr>
            <p:cNvPr id="170000" name="Oval 8"/>
            <p:cNvSpPr/>
            <p:nvPr/>
          </p:nvSpPr>
          <p:spPr>
            <a:xfrm>
              <a:off x="2132" y="1037"/>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FF3300"/>
                  </a:solidFill>
                  <a:latin typeface="Times New Roman" panose="02020603050405020304" pitchFamily="18" charset="0"/>
                </a:rPr>
                <a:t>f</a:t>
              </a:r>
              <a:endParaRPr lang="en-US" altLang="zh-CN" sz="2400" dirty="0">
                <a:latin typeface="Times New Roman" panose="02020603050405020304" pitchFamily="18" charset="0"/>
              </a:endParaRPr>
            </a:p>
          </p:txBody>
        </p:sp>
        <p:sp>
          <p:nvSpPr>
            <p:cNvPr id="170001" name="Oval 9"/>
            <p:cNvSpPr/>
            <p:nvPr/>
          </p:nvSpPr>
          <p:spPr>
            <a:xfrm>
              <a:off x="1106" y="0"/>
              <a:ext cx="315"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66"/>
                  </a:solidFill>
                  <a:latin typeface="楷体_GB2312" pitchFamily="49" charset="-122"/>
                  <a:ea typeface="楷体_GB2312" pitchFamily="49" charset="-122"/>
                </a:rPr>
                <a:t>-</a:t>
              </a:r>
              <a:endParaRPr lang="en-US" altLang="zh-CN" sz="4400" dirty="0">
                <a:solidFill>
                  <a:srgbClr val="333399"/>
                </a:solidFill>
                <a:latin typeface="Times New Roman" panose="02020603050405020304" pitchFamily="18" charset="0"/>
              </a:endParaRPr>
            </a:p>
          </p:txBody>
        </p:sp>
        <p:sp>
          <p:nvSpPr>
            <p:cNvPr id="170002" name="Oval 10"/>
            <p:cNvSpPr/>
            <p:nvPr/>
          </p:nvSpPr>
          <p:spPr>
            <a:xfrm>
              <a:off x="395" y="518"/>
              <a:ext cx="316" cy="303"/>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400" dirty="0">
                  <a:solidFill>
                    <a:srgbClr val="333399"/>
                  </a:solidFill>
                  <a:latin typeface="Times New Roman" panose="02020603050405020304" pitchFamily="18" charset="0"/>
                </a:rPr>
                <a:t>+</a:t>
              </a:r>
              <a:endParaRPr lang="en-US" altLang="zh-CN" sz="4000" dirty="0">
                <a:solidFill>
                  <a:srgbClr val="000066"/>
                </a:solidFill>
                <a:latin typeface="楷体_GB2312" pitchFamily="49" charset="-122"/>
                <a:ea typeface="楷体_GB2312" pitchFamily="49" charset="-122"/>
              </a:endParaRPr>
            </a:p>
          </p:txBody>
        </p:sp>
        <p:sp>
          <p:nvSpPr>
            <p:cNvPr id="170003" name="Oval 11"/>
            <p:cNvSpPr/>
            <p:nvPr/>
          </p:nvSpPr>
          <p:spPr>
            <a:xfrm>
              <a:off x="790" y="1037"/>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400" dirty="0">
                  <a:solidFill>
                    <a:srgbClr val="000066"/>
                  </a:solidFill>
                  <a:latin typeface="楷体_GB2312" pitchFamily="49" charset="-122"/>
                  <a:ea typeface="楷体_GB2312" pitchFamily="49" charset="-122"/>
                </a:rPr>
                <a:t>*</a:t>
              </a:r>
              <a:endParaRPr lang="en-US" altLang="zh-CN" sz="4400" dirty="0">
                <a:solidFill>
                  <a:srgbClr val="000066"/>
                </a:solidFill>
                <a:latin typeface="楷体_GB2312" pitchFamily="49" charset="-122"/>
                <a:ea typeface="楷体_GB2312" pitchFamily="49" charset="-122"/>
              </a:endParaRPr>
            </a:p>
          </p:txBody>
        </p:sp>
        <p:sp>
          <p:nvSpPr>
            <p:cNvPr id="170004" name="Oval 12"/>
            <p:cNvSpPr/>
            <p:nvPr/>
          </p:nvSpPr>
          <p:spPr>
            <a:xfrm>
              <a:off x="1777" y="518"/>
              <a:ext cx="316" cy="303"/>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400" dirty="0">
                  <a:solidFill>
                    <a:srgbClr val="333399"/>
                  </a:solidFill>
                  <a:latin typeface="Times New Roman" panose="02020603050405020304" pitchFamily="18" charset="0"/>
                </a:rPr>
                <a:t>/</a:t>
              </a:r>
              <a:endParaRPr lang="en-US" altLang="zh-CN" sz="2400" dirty="0">
                <a:latin typeface="Times New Roman" panose="02020603050405020304" pitchFamily="18" charset="0"/>
              </a:endParaRPr>
            </a:p>
          </p:txBody>
        </p:sp>
        <p:sp>
          <p:nvSpPr>
            <p:cNvPr id="170005" name="Line 13"/>
            <p:cNvSpPr/>
            <p:nvPr/>
          </p:nvSpPr>
          <p:spPr>
            <a:xfrm flipH="1">
              <a:off x="671" y="259"/>
              <a:ext cx="474" cy="303"/>
            </a:xfrm>
            <a:prstGeom prst="line">
              <a:avLst/>
            </a:prstGeom>
            <a:ln w="38100" cap="sq" cmpd="sng">
              <a:solidFill>
                <a:schemeClr val="tx1"/>
              </a:solidFill>
              <a:prstDash val="solid"/>
              <a:headEnd type="none" w="med" len="med"/>
              <a:tailEnd type="none" w="med" len="med"/>
            </a:ln>
          </p:spPr>
        </p:sp>
        <p:sp>
          <p:nvSpPr>
            <p:cNvPr id="170006" name="Line 14"/>
            <p:cNvSpPr/>
            <p:nvPr/>
          </p:nvSpPr>
          <p:spPr>
            <a:xfrm>
              <a:off x="1382" y="259"/>
              <a:ext cx="434" cy="303"/>
            </a:xfrm>
            <a:prstGeom prst="line">
              <a:avLst/>
            </a:prstGeom>
            <a:ln w="38100" cap="sq" cmpd="sng">
              <a:solidFill>
                <a:schemeClr val="tx1"/>
              </a:solidFill>
              <a:prstDash val="solid"/>
              <a:headEnd type="none" w="med" len="med"/>
              <a:tailEnd type="none" w="med" len="med"/>
            </a:ln>
          </p:spPr>
        </p:sp>
        <p:sp>
          <p:nvSpPr>
            <p:cNvPr id="170007" name="Line 15"/>
            <p:cNvSpPr/>
            <p:nvPr/>
          </p:nvSpPr>
          <p:spPr>
            <a:xfrm flipH="1">
              <a:off x="237" y="778"/>
              <a:ext cx="197" cy="302"/>
            </a:xfrm>
            <a:prstGeom prst="line">
              <a:avLst/>
            </a:prstGeom>
            <a:ln w="38100" cap="sq" cmpd="sng">
              <a:solidFill>
                <a:schemeClr val="tx1"/>
              </a:solidFill>
              <a:prstDash val="solid"/>
              <a:headEnd type="none" w="med" len="med"/>
              <a:tailEnd type="none" w="med" len="med"/>
            </a:ln>
          </p:spPr>
        </p:sp>
        <p:sp>
          <p:nvSpPr>
            <p:cNvPr id="170008" name="Line 16"/>
            <p:cNvSpPr/>
            <p:nvPr/>
          </p:nvSpPr>
          <p:spPr>
            <a:xfrm flipH="1">
              <a:off x="632" y="1296"/>
              <a:ext cx="197" cy="389"/>
            </a:xfrm>
            <a:prstGeom prst="line">
              <a:avLst/>
            </a:prstGeom>
            <a:ln w="38100" cap="sq" cmpd="sng">
              <a:solidFill>
                <a:schemeClr val="tx1"/>
              </a:solidFill>
              <a:prstDash val="solid"/>
              <a:headEnd type="none" w="med" len="med"/>
              <a:tailEnd type="none" w="med" len="med"/>
            </a:ln>
          </p:spPr>
        </p:sp>
        <p:sp>
          <p:nvSpPr>
            <p:cNvPr id="170009" name="Line 17"/>
            <p:cNvSpPr/>
            <p:nvPr/>
          </p:nvSpPr>
          <p:spPr>
            <a:xfrm>
              <a:off x="1066" y="1296"/>
              <a:ext cx="237" cy="389"/>
            </a:xfrm>
            <a:prstGeom prst="line">
              <a:avLst/>
            </a:prstGeom>
            <a:ln w="38100" cap="sq" cmpd="sng">
              <a:solidFill>
                <a:schemeClr val="tx1"/>
              </a:solidFill>
              <a:prstDash val="solid"/>
              <a:headEnd type="none" w="med" len="med"/>
              <a:tailEnd type="none" w="med" len="med"/>
            </a:ln>
          </p:spPr>
        </p:sp>
        <p:sp>
          <p:nvSpPr>
            <p:cNvPr id="170010" name="Line 18"/>
            <p:cNvSpPr/>
            <p:nvPr/>
          </p:nvSpPr>
          <p:spPr>
            <a:xfrm>
              <a:off x="671" y="778"/>
              <a:ext cx="198" cy="302"/>
            </a:xfrm>
            <a:prstGeom prst="line">
              <a:avLst/>
            </a:prstGeom>
            <a:ln w="38100" cap="sq" cmpd="sng">
              <a:solidFill>
                <a:schemeClr val="tx1"/>
              </a:solidFill>
              <a:prstDash val="solid"/>
              <a:headEnd type="none" w="med" len="med"/>
              <a:tailEnd type="none" w="med" len="med"/>
            </a:ln>
          </p:spPr>
        </p:sp>
        <p:sp>
          <p:nvSpPr>
            <p:cNvPr id="170011" name="Line 19"/>
            <p:cNvSpPr/>
            <p:nvPr/>
          </p:nvSpPr>
          <p:spPr>
            <a:xfrm flipH="1">
              <a:off x="1579" y="778"/>
              <a:ext cx="237" cy="259"/>
            </a:xfrm>
            <a:prstGeom prst="line">
              <a:avLst/>
            </a:prstGeom>
            <a:ln w="38100" cap="sq" cmpd="sng">
              <a:solidFill>
                <a:schemeClr val="tx1"/>
              </a:solidFill>
              <a:prstDash val="solid"/>
              <a:headEnd type="none" w="med" len="med"/>
              <a:tailEnd type="none" w="med" len="med"/>
            </a:ln>
          </p:spPr>
        </p:sp>
        <p:sp>
          <p:nvSpPr>
            <p:cNvPr id="170012" name="Line 20"/>
            <p:cNvSpPr/>
            <p:nvPr/>
          </p:nvSpPr>
          <p:spPr>
            <a:xfrm>
              <a:off x="2053" y="778"/>
              <a:ext cx="237" cy="259"/>
            </a:xfrm>
            <a:prstGeom prst="line">
              <a:avLst/>
            </a:prstGeom>
            <a:ln w="38100" cap="sq" cmpd="sng">
              <a:solidFill>
                <a:schemeClr val="tx1"/>
              </a:solidFill>
              <a:prstDash val="solid"/>
              <a:headEnd type="none" w="med" len="med"/>
              <a:tailEnd type="none" w="med" len="med"/>
            </a:ln>
          </p:spPr>
        </p:sp>
        <p:sp>
          <p:nvSpPr>
            <p:cNvPr id="170013" name="Oval 21"/>
            <p:cNvSpPr/>
            <p:nvPr/>
          </p:nvSpPr>
          <p:spPr>
            <a:xfrm>
              <a:off x="1540" y="2290"/>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FF3300"/>
                  </a:solidFill>
                  <a:latin typeface="Times New Roman" panose="02020603050405020304" pitchFamily="18" charset="0"/>
                </a:rPr>
                <a:t>d</a:t>
              </a:r>
              <a:endParaRPr lang="en-US" altLang="zh-CN" sz="2400" dirty="0">
                <a:latin typeface="Times New Roman" panose="02020603050405020304" pitchFamily="18" charset="0"/>
              </a:endParaRPr>
            </a:p>
          </p:txBody>
        </p:sp>
        <p:sp>
          <p:nvSpPr>
            <p:cNvPr id="170014" name="Oval 22"/>
            <p:cNvSpPr/>
            <p:nvPr/>
          </p:nvSpPr>
          <p:spPr>
            <a:xfrm>
              <a:off x="1185" y="1685"/>
              <a:ext cx="315"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66"/>
                  </a:solidFill>
                  <a:latin typeface="楷体_GB2312" pitchFamily="49" charset="-122"/>
                  <a:ea typeface="楷体_GB2312" pitchFamily="49" charset="-122"/>
                </a:rPr>
                <a:t>-</a:t>
              </a:r>
              <a:endParaRPr lang="en-US" altLang="zh-CN" sz="4000" dirty="0">
                <a:solidFill>
                  <a:srgbClr val="000066"/>
                </a:solidFill>
                <a:latin typeface="楷体_GB2312" pitchFamily="49" charset="-122"/>
                <a:ea typeface="楷体_GB2312" pitchFamily="49" charset="-122"/>
              </a:endParaRPr>
            </a:p>
          </p:txBody>
        </p:sp>
        <p:sp>
          <p:nvSpPr>
            <p:cNvPr id="170015" name="Line 23"/>
            <p:cNvSpPr/>
            <p:nvPr/>
          </p:nvSpPr>
          <p:spPr>
            <a:xfrm flipH="1">
              <a:off x="987" y="1927"/>
              <a:ext cx="237" cy="363"/>
            </a:xfrm>
            <a:prstGeom prst="line">
              <a:avLst/>
            </a:prstGeom>
            <a:ln w="38100" cap="sq" cmpd="sng">
              <a:solidFill>
                <a:schemeClr val="tx1"/>
              </a:solidFill>
              <a:prstDash val="solid"/>
              <a:headEnd type="none" w="med" len="med"/>
              <a:tailEnd type="none" w="med" len="med"/>
            </a:ln>
          </p:spPr>
        </p:sp>
        <p:sp>
          <p:nvSpPr>
            <p:cNvPr id="170016" name="Line 24"/>
            <p:cNvSpPr/>
            <p:nvPr/>
          </p:nvSpPr>
          <p:spPr>
            <a:xfrm>
              <a:off x="1461" y="1940"/>
              <a:ext cx="237" cy="350"/>
            </a:xfrm>
            <a:prstGeom prst="line">
              <a:avLst/>
            </a:prstGeom>
            <a:ln w="38100" cap="sq" cmpd="sng">
              <a:solidFill>
                <a:schemeClr val="tx1"/>
              </a:solidFill>
              <a:prstDash val="solid"/>
              <a:headEnd type="none" w="med" len="med"/>
              <a:tailEnd type="none" w="med" len="med"/>
            </a:ln>
          </p:spPr>
        </p:sp>
      </p:grpSp>
      <p:sp>
        <p:nvSpPr>
          <p:cNvPr id="159770" name="Text Box 25"/>
          <p:cNvSpPr txBox="1"/>
          <p:nvPr/>
        </p:nvSpPr>
        <p:spPr>
          <a:xfrm>
            <a:off x="6324600" y="1828800"/>
            <a:ext cx="37338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006260"/>
                </a:solidFill>
                <a:latin typeface="Times New Roman" panose="02020603050405020304" pitchFamily="18" charset="0"/>
                <a:ea typeface="隶书" panose="02010509060101010101" pitchFamily="49" charset="-122"/>
              </a:rPr>
              <a:t>先序（前缀表达式）</a:t>
            </a:r>
            <a:endParaRPr lang="zh-CN" altLang="en-US" sz="2400" dirty="0">
              <a:solidFill>
                <a:srgbClr val="006260"/>
              </a:solidFill>
              <a:latin typeface="Times New Roman" panose="02020603050405020304" pitchFamily="18" charset="0"/>
              <a:ea typeface="隶书" panose="02010509060101010101" pitchFamily="49" charset="-122"/>
            </a:endParaRPr>
          </a:p>
        </p:txBody>
      </p:sp>
      <p:sp>
        <p:nvSpPr>
          <p:cNvPr id="159771" name="Text Box 26"/>
          <p:cNvSpPr txBox="1"/>
          <p:nvPr/>
        </p:nvSpPr>
        <p:spPr>
          <a:xfrm>
            <a:off x="6324600" y="3200400"/>
            <a:ext cx="37338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FF0000"/>
                </a:solidFill>
                <a:latin typeface="Times New Roman" panose="02020603050405020304" pitchFamily="18" charset="0"/>
                <a:ea typeface="隶书" panose="02010509060101010101" pitchFamily="49" charset="-122"/>
              </a:rPr>
              <a:t>中序（中缀表达式）</a:t>
            </a:r>
            <a:endParaRPr lang="zh-CN" altLang="en-US" sz="2400" dirty="0">
              <a:solidFill>
                <a:srgbClr val="FF0000"/>
              </a:solidFill>
              <a:latin typeface="Times New Roman" panose="02020603050405020304" pitchFamily="18" charset="0"/>
              <a:ea typeface="隶书" panose="02010509060101010101" pitchFamily="49" charset="-122"/>
            </a:endParaRPr>
          </a:p>
        </p:txBody>
      </p:sp>
      <p:sp>
        <p:nvSpPr>
          <p:cNvPr id="159772" name="Text Box 27"/>
          <p:cNvSpPr txBox="1"/>
          <p:nvPr/>
        </p:nvSpPr>
        <p:spPr>
          <a:xfrm>
            <a:off x="6248400" y="4800600"/>
            <a:ext cx="32004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202082"/>
                </a:solidFill>
                <a:latin typeface="Times New Roman" panose="02020603050405020304" pitchFamily="18" charset="0"/>
                <a:ea typeface="隶书" panose="02010509060101010101" pitchFamily="49" charset="-122"/>
              </a:rPr>
              <a:t>后序（后缀表达式）</a:t>
            </a:r>
            <a:endParaRPr lang="zh-CN" altLang="en-US" sz="2400" dirty="0">
              <a:solidFill>
                <a:srgbClr val="202082"/>
              </a:solidFill>
              <a:latin typeface="Times New Roman" panose="02020603050405020304" pitchFamily="18" charset="0"/>
              <a:ea typeface="隶书" panose="02010509060101010101" pitchFamily="49" charset="-122"/>
            </a:endParaRPr>
          </a:p>
        </p:txBody>
      </p:sp>
      <p:sp>
        <p:nvSpPr>
          <p:cNvPr id="159773" name="Text Box 28"/>
          <p:cNvSpPr txBox="1"/>
          <p:nvPr/>
        </p:nvSpPr>
        <p:spPr>
          <a:xfrm>
            <a:off x="7239000" y="2514600"/>
            <a:ext cx="2057400" cy="460375"/>
          </a:xfrm>
          <a:prstGeom prst="rect">
            <a:avLst/>
          </a:prstGeom>
          <a:solidFill>
            <a:srgbClr val="FFFFEF"/>
          </a:solidFill>
          <a:ln w="12700" cap="sq" cmpd="sng">
            <a:solidFill>
              <a:srgbClr val="FF9900"/>
            </a:solidFill>
            <a:prstDash val="solid"/>
            <a:miter/>
            <a:headEnd type="none" w="med" len="med"/>
            <a:tailEnd type="none" w="med" len="med"/>
          </a:ln>
        </p:spPr>
        <p:txBody>
          <a:bodyPr>
            <a:spAutoFit/>
          </a:bodyPr>
          <a:p>
            <a:pPr algn="just" eaLnBrk="1" hangingPunct="1">
              <a:spcBef>
                <a:spcPct val="50000"/>
              </a:spcBef>
              <a:buFont typeface="Wingdings 3" panose="05040102010807070707" pitchFamily="18" charset="2"/>
            </a:pPr>
            <a:r>
              <a:rPr lang="en-US" altLang="zh-CN" sz="2400" dirty="0">
                <a:solidFill>
                  <a:srgbClr val="006260"/>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a</a:t>
            </a:r>
            <a:r>
              <a:rPr lang="en-US" altLang="zh-CN" sz="2400" dirty="0">
                <a:solidFill>
                  <a:srgbClr val="006260"/>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b</a:t>
            </a:r>
            <a:r>
              <a:rPr lang="en-US" altLang="zh-CN" sz="2400" dirty="0">
                <a:solidFill>
                  <a:srgbClr val="006260"/>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cd</a:t>
            </a:r>
            <a:r>
              <a:rPr lang="en-US" altLang="zh-CN" sz="2400" dirty="0">
                <a:solidFill>
                  <a:srgbClr val="006260"/>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ef</a:t>
            </a:r>
            <a:endParaRPr lang="en-US" altLang="zh-CN" sz="2400" dirty="0">
              <a:solidFill>
                <a:srgbClr val="FF0000"/>
              </a:solidFill>
              <a:latin typeface="Times New Roman" panose="02020603050405020304" pitchFamily="18" charset="0"/>
              <a:ea typeface="楷体_GB2312" pitchFamily="49" charset="-122"/>
            </a:endParaRPr>
          </a:p>
        </p:txBody>
      </p:sp>
      <p:sp>
        <p:nvSpPr>
          <p:cNvPr id="159774" name="Text Box 29"/>
          <p:cNvSpPr txBox="1"/>
          <p:nvPr/>
        </p:nvSpPr>
        <p:spPr>
          <a:xfrm>
            <a:off x="7239000" y="4038600"/>
            <a:ext cx="1905000" cy="460375"/>
          </a:xfrm>
          <a:prstGeom prst="rect">
            <a:avLst/>
          </a:prstGeom>
          <a:solidFill>
            <a:srgbClr val="FFFFEF"/>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2400" dirty="0">
                <a:solidFill>
                  <a:srgbClr val="FF0000"/>
                </a:solidFill>
                <a:latin typeface="Times New Roman" panose="02020603050405020304" pitchFamily="18" charset="0"/>
                <a:ea typeface="楷体_GB2312" pitchFamily="49" charset="-122"/>
              </a:rPr>
              <a:t>a</a:t>
            </a:r>
            <a:r>
              <a:rPr lang="en-US" altLang="zh-CN" sz="2400" dirty="0">
                <a:solidFill>
                  <a:srgbClr val="202082"/>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b</a:t>
            </a:r>
            <a:r>
              <a:rPr lang="en-US" altLang="zh-CN" sz="2400" dirty="0">
                <a:solidFill>
                  <a:srgbClr val="202082"/>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c</a:t>
            </a:r>
            <a:r>
              <a:rPr lang="en-US" altLang="zh-CN" sz="2400" dirty="0">
                <a:solidFill>
                  <a:srgbClr val="202082"/>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d</a:t>
            </a:r>
            <a:r>
              <a:rPr lang="en-US" altLang="zh-CN" sz="2400" dirty="0">
                <a:solidFill>
                  <a:srgbClr val="202082"/>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e</a:t>
            </a:r>
            <a:r>
              <a:rPr lang="en-US" altLang="zh-CN" sz="2400" dirty="0">
                <a:solidFill>
                  <a:srgbClr val="202082"/>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f</a:t>
            </a:r>
            <a:endParaRPr lang="en-US" altLang="zh-CN" sz="2400" dirty="0">
              <a:solidFill>
                <a:srgbClr val="FF0000"/>
              </a:solidFill>
              <a:latin typeface="Times New Roman" panose="02020603050405020304" pitchFamily="18" charset="0"/>
              <a:ea typeface="楷体_GB2312" pitchFamily="49" charset="-122"/>
            </a:endParaRPr>
          </a:p>
        </p:txBody>
      </p:sp>
      <p:sp>
        <p:nvSpPr>
          <p:cNvPr id="159775" name="Text Box 30"/>
          <p:cNvSpPr txBox="1"/>
          <p:nvPr/>
        </p:nvSpPr>
        <p:spPr>
          <a:xfrm>
            <a:off x="7239000" y="5486400"/>
            <a:ext cx="1828800" cy="460375"/>
          </a:xfrm>
          <a:prstGeom prst="rect">
            <a:avLst/>
          </a:prstGeom>
          <a:solidFill>
            <a:srgbClr val="FFFFEF"/>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2400" dirty="0">
                <a:solidFill>
                  <a:srgbClr val="FF0000"/>
                </a:solidFill>
                <a:latin typeface="Times New Roman" panose="02020603050405020304" pitchFamily="18" charset="0"/>
                <a:ea typeface="楷体_GB2312" pitchFamily="49" charset="-122"/>
              </a:rPr>
              <a:t>abcd</a:t>
            </a:r>
            <a:r>
              <a:rPr lang="en-US" altLang="zh-CN" sz="2400" dirty="0">
                <a:solidFill>
                  <a:srgbClr val="202082"/>
                </a:solidFill>
                <a:latin typeface="楷体_GB2312" pitchFamily="49" charset="-122"/>
                <a:ea typeface="楷体_GB2312" pitchFamily="49" charset="-122"/>
              </a:rPr>
              <a:t>-</a:t>
            </a:r>
            <a:r>
              <a:rPr lang="en-US" altLang="zh-CN" sz="2400" dirty="0">
                <a:solidFill>
                  <a:srgbClr val="202082"/>
                </a:solidFill>
                <a:latin typeface="Times New Roman" panose="02020603050405020304" pitchFamily="18" charset="0"/>
                <a:ea typeface="楷体_GB2312" pitchFamily="49" charset="-122"/>
              </a:rPr>
              <a:t>*</a:t>
            </a:r>
            <a:r>
              <a:rPr lang="en-US" altLang="zh-CN" sz="2400" dirty="0">
                <a:solidFill>
                  <a:srgbClr val="202082"/>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ef</a:t>
            </a:r>
            <a:r>
              <a:rPr lang="en-US" altLang="zh-CN" sz="2400" dirty="0">
                <a:solidFill>
                  <a:srgbClr val="202082"/>
                </a:solidFill>
                <a:latin typeface="Times New Roman" panose="02020603050405020304" pitchFamily="18" charset="0"/>
                <a:ea typeface="楷体_GB2312" pitchFamily="49" charset="-122"/>
              </a:rPr>
              <a:t>/</a:t>
            </a:r>
            <a:r>
              <a:rPr lang="en-US" altLang="zh-CN" sz="2400" dirty="0">
                <a:solidFill>
                  <a:srgbClr val="202082"/>
                </a:solidFill>
                <a:latin typeface="楷体_GB2312" pitchFamily="49" charset="-122"/>
                <a:ea typeface="楷体_GB2312" pitchFamily="49" charset="-122"/>
              </a:rPr>
              <a:t>-</a:t>
            </a:r>
            <a:endParaRPr lang="en-US" altLang="zh-CN" sz="2400" dirty="0">
              <a:solidFill>
                <a:srgbClr val="202082"/>
              </a:solidFill>
              <a:latin typeface="楷体_GB2312" pitchFamily="49" charset="-122"/>
              <a:ea typeface="楷体_GB2312" pitchFamily="49" charset="-122"/>
            </a:endParaRPr>
          </a:p>
        </p:txBody>
      </p:sp>
      <p:sp>
        <p:nvSpPr>
          <p:cNvPr id="169995" name="Rectangle 31"/>
          <p:cNvSpPr>
            <a:spLocks noGrp="1"/>
          </p:cNvSpPr>
          <p:nvPr>
            <p:ph type="title"/>
          </p:nvPr>
        </p:nvSpPr>
        <p:spPr>
          <a:xfrm>
            <a:off x="755650" y="570230"/>
            <a:ext cx="10681335" cy="416560"/>
          </a:xfrm>
        </p:spPr>
        <p:txBody>
          <a:bodyPr vert="horz" wrap="square" lIns="91440" tIns="45720" rIns="91440" bIns="45720" anchor="b"/>
          <a:p>
            <a:pPr eaLnBrk="1" hangingPunct="1"/>
            <a:r>
              <a:rPr lang="zh-CN" altLang="en-US" dirty="0"/>
              <a:t>二叉树的遍历</a:t>
            </a:r>
            <a:endParaRPr lang="zh-CN" altLang="en-US" dirty="0"/>
          </a:p>
        </p:txBody>
      </p:sp>
      <p:sp>
        <p:nvSpPr>
          <p:cNvPr id="3" name="文本框 2"/>
          <p:cNvSpPr txBox="1"/>
          <p:nvPr/>
        </p:nvSpPr>
        <p:spPr>
          <a:xfrm>
            <a:off x="3458210" y="565150"/>
            <a:ext cx="2623185" cy="368300"/>
          </a:xfrm>
          <a:prstGeom prst="rect">
            <a:avLst/>
          </a:prstGeom>
          <a:noFill/>
        </p:spPr>
        <p:txBody>
          <a:bodyPr wrap="none" rtlCol="0">
            <a:spAutoFit/>
          </a:bodyPr>
          <a:p>
            <a:r>
              <a:rPr lang="en-US" altLang="zh-CN"/>
              <a:t>-+a##*b##-c##d##/e##f##</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70">
                                            <p:txEl>
                                              <p:charRg st="0" end="10"/>
                                            </p:txEl>
                                          </p:spTgt>
                                        </p:tgtEl>
                                        <p:attrNameLst>
                                          <p:attrName>style.visibility</p:attrName>
                                        </p:attrNameLst>
                                      </p:cBhvr>
                                      <p:to>
                                        <p:strVal val="visible"/>
                                      </p:to>
                                    </p:set>
                                    <p:animEffect transition="in" filter="wipe(left)">
                                      <p:cBhvr>
                                        <p:cTn id="7" dur="500"/>
                                        <p:tgtEl>
                                          <p:spTgt spid="15977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73"/>
                                        </p:tgtEl>
                                        <p:attrNameLst>
                                          <p:attrName>style.visibility</p:attrName>
                                        </p:attrNameLst>
                                      </p:cBhvr>
                                      <p:to>
                                        <p:strVal val="visible"/>
                                      </p:to>
                                    </p:set>
                                    <p:animEffect transition="in" filter="wipe(left)">
                                      <p:cBhvr>
                                        <p:cTn id="12" dur="500"/>
                                        <p:tgtEl>
                                          <p:spTgt spid="159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71">
                                            <p:txEl>
                                              <p:charRg st="0" end="10"/>
                                            </p:txEl>
                                          </p:spTgt>
                                        </p:tgtEl>
                                        <p:attrNameLst>
                                          <p:attrName>style.visibility</p:attrName>
                                        </p:attrNameLst>
                                      </p:cBhvr>
                                      <p:to>
                                        <p:strVal val="visible"/>
                                      </p:to>
                                    </p:set>
                                    <p:animEffect transition="in" filter="wipe(left)">
                                      <p:cBhvr>
                                        <p:cTn id="17" dur="500"/>
                                        <p:tgtEl>
                                          <p:spTgt spid="159771">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74"/>
                                        </p:tgtEl>
                                        <p:attrNameLst>
                                          <p:attrName>style.visibility</p:attrName>
                                        </p:attrNameLst>
                                      </p:cBhvr>
                                      <p:to>
                                        <p:strVal val="visible"/>
                                      </p:to>
                                    </p:set>
                                    <p:animEffect transition="in" filter="wipe(left)">
                                      <p:cBhvr>
                                        <p:cTn id="22" dur="500"/>
                                        <p:tgtEl>
                                          <p:spTgt spid="1597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772">
                                            <p:txEl>
                                              <p:charRg st="0" end="10"/>
                                            </p:txEl>
                                          </p:spTgt>
                                        </p:tgtEl>
                                        <p:attrNameLst>
                                          <p:attrName>style.visibility</p:attrName>
                                        </p:attrNameLst>
                                      </p:cBhvr>
                                      <p:to>
                                        <p:strVal val="visible"/>
                                      </p:to>
                                    </p:set>
                                    <p:animEffect transition="in" filter="wipe(left)">
                                      <p:cBhvr>
                                        <p:cTn id="27" dur="500"/>
                                        <p:tgtEl>
                                          <p:spTgt spid="159772">
                                            <p:txEl>
                                              <p:charRg st="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775"/>
                                        </p:tgtEl>
                                        <p:attrNameLst>
                                          <p:attrName>style.visibility</p:attrName>
                                        </p:attrNameLst>
                                      </p:cBhvr>
                                      <p:to>
                                        <p:strVal val="visible"/>
                                      </p:to>
                                    </p:set>
                                    <p:animEffect transition="in" filter="wipe(left)">
                                      <p:cBhvr>
                                        <p:cTn id="32" dur="500"/>
                                        <p:tgtEl>
                                          <p:spTgt spid="15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0" grpId="0" build="p"/>
      <p:bldP spid="159771" grpId="0" build="p"/>
      <p:bldP spid="159772" grpId="0" build="p"/>
      <p:bldP spid="159773" grpId="0" bldLvl="0" animBg="1"/>
      <p:bldP spid="159774" grpId="0" bldLvl="0" animBg="1"/>
      <p:bldP spid="15977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grpSp>
        <p:nvGrpSpPr>
          <p:cNvPr id="169988" name="Group 4"/>
          <p:cNvGrpSpPr/>
          <p:nvPr/>
        </p:nvGrpSpPr>
        <p:grpSpPr>
          <a:xfrm>
            <a:off x="1602740" y="1645920"/>
            <a:ext cx="3886200" cy="4074160"/>
            <a:chOff x="0" y="0"/>
            <a:chExt cx="2448" cy="1339"/>
          </a:xfrm>
        </p:grpSpPr>
        <p:sp>
          <p:nvSpPr>
            <p:cNvPr id="169996" name="Oval 4"/>
            <p:cNvSpPr/>
            <p:nvPr/>
          </p:nvSpPr>
          <p:spPr>
            <a:xfrm>
              <a:off x="0" y="1037"/>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69999" name="Oval 7"/>
            <p:cNvSpPr/>
            <p:nvPr/>
          </p:nvSpPr>
          <p:spPr>
            <a:xfrm>
              <a:off x="1421" y="1037"/>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70000" name="Oval 8"/>
            <p:cNvSpPr/>
            <p:nvPr/>
          </p:nvSpPr>
          <p:spPr>
            <a:xfrm>
              <a:off x="2132" y="1037"/>
              <a:ext cx="316"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170001" name="Oval 9"/>
            <p:cNvSpPr/>
            <p:nvPr/>
          </p:nvSpPr>
          <p:spPr>
            <a:xfrm>
              <a:off x="1106" y="0"/>
              <a:ext cx="315" cy="302"/>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400" dirty="0">
                  <a:solidFill>
                    <a:srgbClr val="333399"/>
                  </a:solidFill>
                  <a:latin typeface="Times New Roman" panose="02020603050405020304" pitchFamily="18" charset="0"/>
                </a:rPr>
                <a:t>A</a:t>
              </a:r>
              <a:endParaRPr lang="en-US" altLang="zh-CN" sz="4400" dirty="0">
                <a:solidFill>
                  <a:srgbClr val="333399"/>
                </a:solidFill>
                <a:latin typeface="Times New Roman" panose="02020603050405020304" pitchFamily="18" charset="0"/>
              </a:endParaRPr>
            </a:p>
          </p:txBody>
        </p:sp>
        <p:sp>
          <p:nvSpPr>
            <p:cNvPr id="170002" name="Oval 10"/>
            <p:cNvSpPr/>
            <p:nvPr/>
          </p:nvSpPr>
          <p:spPr>
            <a:xfrm>
              <a:off x="395" y="518"/>
              <a:ext cx="316" cy="303"/>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66"/>
                  </a:solidFill>
                  <a:latin typeface="楷体_GB2312" pitchFamily="49" charset="-122"/>
                  <a:ea typeface="楷体_GB2312" pitchFamily="49" charset="-122"/>
                </a:rPr>
                <a:t>B</a:t>
              </a:r>
              <a:endParaRPr lang="en-US" altLang="zh-CN" sz="4000" dirty="0">
                <a:solidFill>
                  <a:srgbClr val="000066"/>
                </a:solidFill>
                <a:latin typeface="楷体_GB2312" pitchFamily="49" charset="-122"/>
                <a:ea typeface="楷体_GB2312" pitchFamily="49" charset="-122"/>
              </a:endParaRPr>
            </a:p>
          </p:txBody>
        </p:sp>
        <p:sp>
          <p:nvSpPr>
            <p:cNvPr id="170004" name="Oval 12"/>
            <p:cNvSpPr/>
            <p:nvPr/>
          </p:nvSpPr>
          <p:spPr>
            <a:xfrm>
              <a:off x="1737" y="511"/>
              <a:ext cx="316" cy="303"/>
            </a:xfrm>
            <a:prstGeom prst="ellipse">
              <a:avLst/>
            </a:prstGeom>
            <a:solidFill>
              <a:srgbClr val="FFFFD9">
                <a:alpha val="0"/>
              </a:srgbClr>
            </a:solidFill>
            <a:ln w="28575" cap="sq"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170005" name="Line 13"/>
            <p:cNvSpPr/>
            <p:nvPr/>
          </p:nvSpPr>
          <p:spPr>
            <a:xfrm flipH="1">
              <a:off x="671" y="259"/>
              <a:ext cx="474" cy="303"/>
            </a:xfrm>
            <a:prstGeom prst="line">
              <a:avLst/>
            </a:prstGeom>
            <a:ln w="38100" cap="sq" cmpd="sng">
              <a:solidFill>
                <a:schemeClr val="tx1"/>
              </a:solidFill>
              <a:prstDash val="solid"/>
              <a:headEnd type="none" w="med" len="med"/>
              <a:tailEnd type="none" w="med" len="med"/>
            </a:ln>
          </p:spPr>
        </p:sp>
        <p:sp>
          <p:nvSpPr>
            <p:cNvPr id="170006" name="Line 14"/>
            <p:cNvSpPr/>
            <p:nvPr/>
          </p:nvSpPr>
          <p:spPr>
            <a:xfrm>
              <a:off x="1382" y="259"/>
              <a:ext cx="434" cy="303"/>
            </a:xfrm>
            <a:prstGeom prst="line">
              <a:avLst/>
            </a:prstGeom>
            <a:ln w="38100" cap="sq" cmpd="sng">
              <a:solidFill>
                <a:schemeClr val="tx1"/>
              </a:solidFill>
              <a:prstDash val="solid"/>
              <a:headEnd type="none" w="med" len="med"/>
              <a:tailEnd type="none" w="med" len="med"/>
            </a:ln>
          </p:spPr>
        </p:sp>
        <p:sp>
          <p:nvSpPr>
            <p:cNvPr id="170007" name="Line 15"/>
            <p:cNvSpPr/>
            <p:nvPr/>
          </p:nvSpPr>
          <p:spPr>
            <a:xfrm flipH="1">
              <a:off x="237" y="778"/>
              <a:ext cx="197" cy="302"/>
            </a:xfrm>
            <a:prstGeom prst="line">
              <a:avLst/>
            </a:prstGeom>
            <a:ln w="38100" cap="sq" cmpd="sng">
              <a:solidFill>
                <a:schemeClr val="tx1"/>
              </a:solidFill>
              <a:prstDash val="solid"/>
              <a:headEnd type="none" w="med" len="med"/>
              <a:tailEnd type="none" w="med" len="med"/>
            </a:ln>
          </p:spPr>
        </p:sp>
        <p:sp>
          <p:nvSpPr>
            <p:cNvPr id="170011" name="Line 19"/>
            <p:cNvSpPr/>
            <p:nvPr/>
          </p:nvSpPr>
          <p:spPr>
            <a:xfrm flipH="1">
              <a:off x="1579" y="778"/>
              <a:ext cx="237" cy="259"/>
            </a:xfrm>
            <a:prstGeom prst="line">
              <a:avLst/>
            </a:prstGeom>
            <a:ln w="38100" cap="sq" cmpd="sng">
              <a:solidFill>
                <a:schemeClr val="tx1"/>
              </a:solidFill>
              <a:prstDash val="solid"/>
              <a:headEnd type="none" w="med" len="med"/>
              <a:tailEnd type="none" w="med" len="med"/>
            </a:ln>
          </p:spPr>
        </p:sp>
        <p:sp>
          <p:nvSpPr>
            <p:cNvPr id="170012" name="Line 20"/>
            <p:cNvSpPr/>
            <p:nvPr/>
          </p:nvSpPr>
          <p:spPr>
            <a:xfrm>
              <a:off x="2053" y="778"/>
              <a:ext cx="237" cy="259"/>
            </a:xfrm>
            <a:prstGeom prst="line">
              <a:avLst/>
            </a:prstGeom>
            <a:ln w="38100" cap="sq" cmpd="sng">
              <a:solidFill>
                <a:schemeClr val="tx1"/>
              </a:solidFill>
              <a:prstDash val="solid"/>
              <a:headEnd type="none" w="med" len="med"/>
              <a:tailEnd type="none" w="med" len="med"/>
            </a:ln>
          </p:spPr>
        </p:sp>
      </p:grpSp>
      <p:sp>
        <p:nvSpPr>
          <p:cNvPr id="159770" name="Text Box 25"/>
          <p:cNvSpPr txBox="1"/>
          <p:nvPr/>
        </p:nvSpPr>
        <p:spPr>
          <a:xfrm>
            <a:off x="6324600" y="1828800"/>
            <a:ext cx="37338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006260"/>
                </a:solidFill>
                <a:latin typeface="Times New Roman" panose="02020603050405020304" pitchFamily="18" charset="0"/>
                <a:ea typeface="隶书" panose="02010509060101010101" pitchFamily="49" charset="-122"/>
              </a:rPr>
              <a:t>先序</a:t>
            </a:r>
            <a:endParaRPr lang="zh-CN" altLang="en-US" sz="2400" dirty="0">
              <a:solidFill>
                <a:srgbClr val="006260"/>
              </a:solidFill>
              <a:latin typeface="Times New Roman" panose="02020603050405020304" pitchFamily="18" charset="0"/>
              <a:ea typeface="隶书" panose="02010509060101010101" pitchFamily="49" charset="-122"/>
            </a:endParaRPr>
          </a:p>
        </p:txBody>
      </p:sp>
      <p:sp>
        <p:nvSpPr>
          <p:cNvPr id="159771" name="Text Box 26"/>
          <p:cNvSpPr txBox="1"/>
          <p:nvPr/>
        </p:nvSpPr>
        <p:spPr>
          <a:xfrm>
            <a:off x="6324600" y="3200400"/>
            <a:ext cx="37338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FF0000"/>
                </a:solidFill>
                <a:latin typeface="Times New Roman" panose="02020603050405020304" pitchFamily="18" charset="0"/>
                <a:ea typeface="隶书" panose="02010509060101010101" pitchFamily="49" charset="-122"/>
              </a:rPr>
              <a:t>中序</a:t>
            </a:r>
            <a:endParaRPr lang="zh-CN" altLang="en-US" sz="2400" dirty="0">
              <a:solidFill>
                <a:srgbClr val="FF0000"/>
              </a:solidFill>
              <a:latin typeface="Times New Roman" panose="02020603050405020304" pitchFamily="18" charset="0"/>
              <a:ea typeface="隶书" panose="02010509060101010101" pitchFamily="49" charset="-122"/>
            </a:endParaRPr>
          </a:p>
        </p:txBody>
      </p:sp>
      <p:sp>
        <p:nvSpPr>
          <p:cNvPr id="159772" name="Text Box 27"/>
          <p:cNvSpPr txBox="1"/>
          <p:nvPr/>
        </p:nvSpPr>
        <p:spPr>
          <a:xfrm>
            <a:off x="6248400" y="4800600"/>
            <a:ext cx="32004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202082"/>
                </a:solidFill>
                <a:latin typeface="Times New Roman" panose="02020603050405020304" pitchFamily="18" charset="0"/>
                <a:ea typeface="隶书" panose="02010509060101010101" pitchFamily="49" charset="-122"/>
              </a:rPr>
              <a:t>后序</a:t>
            </a:r>
            <a:endParaRPr lang="zh-CN" altLang="en-US" sz="2400" dirty="0">
              <a:solidFill>
                <a:srgbClr val="202082"/>
              </a:solidFill>
              <a:latin typeface="Times New Roman" panose="02020603050405020304" pitchFamily="18" charset="0"/>
              <a:ea typeface="隶书" panose="02010509060101010101" pitchFamily="49" charset="-122"/>
            </a:endParaRPr>
          </a:p>
        </p:txBody>
      </p:sp>
      <p:sp>
        <p:nvSpPr>
          <p:cNvPr id="159773" name="Text Box 28"/>
          <p:cNvSpPr txBox="1"/>
          <p:nvPr/>
        </p:nvSpPr>
        <p:spPr>
          <a:xfrm>
            <a:off x="7239000" y="2514600"/>
            <a:ext cx="2057400" cy="460375"/>
          </a:xfrm>
          <a:prstGeom prst="rect">
            <a:avLst/>
          </a:prstGeom>
          <a:solidFill>
            <a:srgbClr val="FFFFEF"/>
          </a:solidFill>
          <a:ln w="12700" cap="sq" cmpd="sng">
            <a:solidFill>
              <a:srgbClr val="FF9900"/>
            </a:solidFill>
            <a:prstDash val="solid"/>
            <a:miter/>
            <a:headEnd type="none" w="med" len="med"/>
            <a:tailEnd type="none" w="med" len="med"/>
          </a:ln>
        </p:spPr>
        <p:txBody>
          <a:bodyPr>
            <a:spAutoFit/>
          </a:bodyPr>
          <a:p>
            <a:pPr algn="just" eaLnBrk="1" hangingPunct="1">
              <a:spcBef>
                <a:spcPct val="50000"/>
              </a:spcBef>
              <a:buFont typeface="Wingdings 3" panose="05040102010807070707" pitchFamily="18" charset="2"/>
            </a:pPr>
            <a:r>
              <a:rPr lang="en-US" altLang="zh-CN" sz="2400" dirty="0">
                <a:solidFill>
                  <a:srgbClr val="006260"/>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a</a:t>
            </a:r>
            <a:r>
              <a:rPr lang="en-US" altLang="zh-CN" sz="2400" dirty="0">
                <a:solidFill>
                  <a:srgbClr val="006260"/>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b</a:t>
            </a:r>
            <a:r>
              <a:rPr lang="en-US" altLang="zh-CN" sz="2400" dirty="0">
                <a:solidFill>
                  <a:srgbClr val="006260"/>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cd</a:t>
            </a:r>
            <a:r>
              <a:rPr lang="en-US" altLang="zh-CN" sz="2400" dirty="0">
                <a:solidFill>
                  <a:srgbClr val="006260"/>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ef</a:t>
            </a:r>
            <a:endParaRPr lang="en-US" altLang="zh-CN" sz="2400" dirty="0">
              <a:solidFill>
                <a:srgbClr val="FF0000"/>
              </a:solidFill>
              <a:latin typeface="Times New Roman" panose="02020603050405020304" pitchFamily="18" charset="0"/>
              <a:ea typeface="楷体_GB2312" pitchFamily="49" charset="-122"/>
            </a:endParaRPr>
          </a:p>
        </p:txBody>
      </p:sp>
      <p:sp>
        <p:nvSpPr>
          <p:cNvPr id="159774" name="Text Box 29"/>
          <p:cNvSpPr txBox="1"/>
          <p:nvPr/>
        </p:nvSpPr>
        <p:spPr>
          <a:xfrm>
            <a:off x="7239000" y="4038600"/>
            <a:ext cx="1905000" cy="460375"/>
          </a:xfrm>
          <a:prstGeom prst="rect">
            <a:avLst/>
          </a:prstGeom>
          <a:solidFill>
            <a:srgbClr val="FFFFEF"/>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2400" dirty="0">
                <a:solidFill>
                  <a:srgbClr val="FF0000"/>
                </a:solidFill>
                <a:latin typeface="Times New Roman" panose="02020603050405020304" pitchFamily="18" charset="0"/>
                <a:ea typeface="楷体_GB2312" pitchFamily="49" charset="-122"/>
              </a:rPr>
              <a:t>a</a:t>
            </a:r>
            <a:r>
              <a:rPr lang="en-US" altLang="zh-CN" sz="2400" dirty="0">
                <a:solidFill>
                  <a:srgbClr val="202082"/>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b</a:t>
            </a:r>
            <a:r>
              <a:rPr lang="en-US" altLang="zh-CN" sz="2400" dirty="0">
                <a:solidFill>
                  <a:srgbClr val="202082"/>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c</a:t>
            </a:r>
            <a:r>
              <a:rPr lang="en-US" altLang="zh-CN" sz="2400" dirty="0">
                <a:solidFill>
                  <a:srgbClr val="202082"/>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d</a:t>
            </a:r>
            <a:r>
              <a:rPr lang="en-US" altLang="zh-CN" sz="2400" dirty="0">
                <a:solidFill>
                  <a:srgbClr val="202082"/>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e</a:t>
            </a:r>
            <a:r>
              <a:rPr lang="en-US" altLang="zh-CN" sz="2400" dirty="0">
                <a:solidFill>
                  <a:srgbClr val="202082"/>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f</a:t>
            </a:r>
            <a:endParaRPr lang="en-US" altLang="zh-CN" sz="2400" dirty="0">
              <a:solidFill>
                <a:srgbClr val="FF0000"/>
              </a:solidFill>
              <a:latin typeface="Times New Roman" panose="02020603050405020304" pitchFamily="18" charset="0"/>
              <a:ea typeface="楷体_GB2312" pitchFamily="49" charset="-122"/>
            </a:endParaRPr>
          </a:p>
        </p:txBody>
      </p:sp>
      <p:sp>
        <p:nvSpPr>
          <p:cNvPr id="159775" name="Text Box 30"/>
          <p:cNvSpPr txBox="1"/>
          <p:nvPr/>
        </p:nvSpPr>
        <p:spPr>
          <a:xfrm>
            <a:off x="7239000" y="5486400"/>
            <a:ext cx="1828800" cy="460375"/>
          </a:xfrm>
          <a:prstGeom prst="rect">
            <a:avLst/>
          </a:prstGeom>
          <a:solidFill>
            <a:srgbClr val="FFFFEF"/>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2400" dirty="0">
                <a:solidFill>
                  <a:srgbClr val="FF0000"/>
                </a:solidFill>
                <a:latin typeface="Times New Roman" panose="02020603050405020304" pitchFamily="18" charset="0"/>
                <a:ea typeface="楷体_GB2312" pitchFamily="49" charset="-122"/>
              </a:rPr>
              <a:t>abcd</a:t>
            </a:r>
            <a:r>
              <a:rPr lang="en-US" altLang="zh-CN" sz="2400" dirty="0">
                <a:solidFill>
                  <a:srgbClr val="202082"/>
                </a:solidFill>
                <a:latin typeface="楷体_GB2312" pitchFamily="49" charset="-122"/>
                <a:ea typeface="楷体_GB2312" pitchFamily="49" charset="-122"/>
              </a:rPr>
              <a:t>-</a:t>
            </a:r>
            <a:r>
              <a:rPr lang="en-US" altLang="zh-CN" sz="2400" dirty="0">
                <a:solidFill>
                  <a:srgbClr val="202082"/>
                </a:solidFill>
                <a:latin typeface="Times New Roman" panose="02020603050405020304" pitchFamily="18" charset="0"/>
                <a:ea typeface="楷体_GB2312" pitchFamily="49" charset="-122"/>
              </a:rPr>
              <a:t>*</a:t>
            </a:r>
            <a:r>
              <a:rPr lang="en-US" altLang="zh-CN" sz="2400" dirty="0">
                <a:solidFill>
                  <a:srgbClr val="202082"/>
                </a:solidFill>
                <a:latin typeface="楷体_GB2312" pitchFamily="49" charset="-122"/>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ef</a:t>
            </a:r>
            <a:r>
              <a:rPr lang="en-US" altLang="zh-CN" sz="2400" dirty="0">
                <a:solidFill>
                  <a:srgbClr val="202082"/>
                </a:solidFill>
                <a:latin typeface="Times New Roman" panose="02020603050405020304" pitchFamily="18" charset="0"/>
                <a:ea typeface="楷体_GB2312" pitchFamily="49" charset="-122"/>
              </a:rPr>
              <a:t>/</a:t>
            </a:r>
            <a:r>
              <a:rPr lang="en-US" altLang="zh-CN" sz="2400" dirty="0">
                <a:solidFill>
                  <a:srgbClr val="202082"/>
                </a:solidFill>
                <a:latin typeface="楷体_GB2312" pitchFamily="49" charset="-122"/>
                <a:ea typeface="楷体_GB2312" pitchFamily="49" charset="-122"/>
              </a:rPr>
              <a:t>-</a:t>
            </a:r>
            <a:endParaRPr lang="en-US" altLang="zh-CN" sz="2400" dirty="0">
              <a:solidFill>
                <a:srgbClr val="202082"/>
              </a:solidFill>
              <a:latin typeface="楷体_GB2312" pitchFamily="49" charset="-122"/>
              <a:ea typeface="楷体_GB2312" pitchFamily="49" charset="-122"/>
            </a:endParaRPr>
          </a:p>
        </p:txBody>
      </p:sp>
      <p:sp>
        <p:nvSpPr>
          <p:cNvPr id="169995" name="Rectangle 31"/>
          <p:cNvSpPr>
            <a:spLocks noGrp="1"/>
          </p:cNvSpPr>
          <p:nvPr>
            <p:ph type="title"/>
          </p:nvPr>
        </p:nvSpPr>
        <p:spPr>
          <a:xfrm>
            <a:off x="755650" y="570230"/>
            <a:ext cx="10681335" cy="416560"/>
          </a:xfrm>
        </p:spPr>
        <p:txBody>
          <a:bodyPr vert="horz" wrap="square" lIns="91440" tIns="45720" rIns="91440" bIns="45720" anchor="b"/>
          <a:p>
            <a:pPr eaLnBrk="1" hangingPunct="1"/>
            <a:r>
              <a:rPr lang="zh-CN" altLang="en-US" dirty="0"/>
              <a:t>二叉树的遍历</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70">
                                            <p:txEl>
                                              <p:charRg st="0" end="10"/>
                                            </p:txEl>
                                          </p:spTgt>
                                        </p:tgtEl>
                                        <p:attrNameLst>
                                          <p:attrName>style.visibility</p:attrName>
                                        </p:attrNameLst>
                                      </p:cBhvr>
                                      <p:to>
                                        <p:strVal val="visible"/>
                                      </p:to>
                                    </p:set>
                                    <p:animEffect transition="in" filter="wipe(left)">
                                      <p:cBhvr>
                                        <p:cTn id="7" dur="500"/>
                                        <p:tgtEl>
                                          <p:spTgt spid="15977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73"/>
                                        </p:tgtEl>
                                        <p:attrNameLst>
                                          <p:attrName>style.visibility</p:attrName>
                                        </p:attrNameLst>
                                      </p:cBhvr>
                                      <p:to>
                                        <p:strVal val="visible"/>
                                      </p:to>
                                    </p:set>
                                    <p:animEffect transition="in" filter="wipe(left)">
                                      <p:cBhvr>
                                        <p:cTn id="12" dur="500"/>
                                        <p:tgtEl>
                                          <p:spTgt spid="159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71">
                                            <p:txEl>
                                              <p:charRg st="0" end="10"/>
                                            </p:txEl>
                                          </p:spTgt>
                                        </p:tgtEl>
                                        <p:attrNameLst>
                                          <p:attrName>style.visibility</p:attrName>
                                        </p:attrNameLst>
                                      </p:cBhvr>
                                      <p:to>
                                        <p:strVal val="visible"/>
                                      </p:to>
                                    </p:set>
                                    <p:animEffect transition="in" filter="wipe(left)">
                                      <p:cBhvr>
                                        <p:cTn id="17" dur="500"/>
                                        <p:tgtEl>
                                          <p:spTgt spid="159771">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74"/>
                                        </p:tgtEl>
                                        <p:attrNameLst>
                                          <p:attrName>style.visibility</p:attrName>
                                        </p:attrNameLst>
                                      </p:cBhvr>
                                      <p:to>
                                        <p:strVal val="visible"/>
                                      </p:to>
                                    </p:set>
                                    <p:animEffect transition="in" filter="wipe(left)">
                                      <p:cBhvr>
                                        <p:cTn id="22" dur="500"/>
                                        <p:tgtEl>
                                          <p:spTgt spid="1597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772">
                                            <p:txEl>
                                              <p:charRg st="0" end="10"/>
                                            </p:txEl>
                                          </p:spTgt>
                                        </p:tgtEl>
                                        <p:attrNameLst>
                                          <p:attrName>style.visibility</p:attrName>
                                        </p:attrNameLst>
                                      </p:cBhvr>
                                      <p:to>
                                        <p:strVal val="visible"/>
                                      </p:to>
                                    </p:set>
                                    <p:animEffect transition="in" filter="wipe(left)">
                                      <p:cBhvr>
                                        <p:cTn id="27" dur="500"/>
                                        <p:tgtEl>
                                          <p:spTgt spid="159772">
                                            <p:txEl>
                                              <p:charRg st="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775"/>
                                        </p:tgtEl>
                                        <p:attrNameLst>
                                          <p:attrName>style.visibility</p:attrName>
                                        </p:attrNameLst>
                                      </p:cBhvr>
                                      <p:to>
                                        <p:strVal val="visible"/>
                                      </p:to>
                                    </p:set>
                                    <p:animEffect transition="in" filter="wipe(left)">
                                      <p:cBhvr>
                                        <p:cTn id="32" dur="500"/>
                                        <p:tgtEl>
                                          <p:spTgt spid="15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0" grpId="0" build="p"/>
      <p:bldP spid="159771" grpId="0" build="p"/>
      <p:bldP spid="159772" grpId="0" build="p"/>
      <p:bldP spid="159773" grpId="0" bldLvl="0" animBg="1"/>
      <p:bldP spid="159774" grpId="0" bldLvl="0" animBg="1"/>
      <p:bldP spid="15977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1" name="Rectangle 2"/>
          <p:cNvSpPr>
            <a:spLocks noGrp="1"/>
          </p:cNvSpPr>
          <p:nvPr>
            <p:ph type="title"/>
          </p:nvPr>
        </p:nvSpPr>
        <p:spPr>
          <a:xfrm>
            <a:off x="755015" y="544830"/>
            <a:ext cx="10681335" cy="416560"/>
          </a:xfrm>
        </p:spPr>
        <p:txBody>
          <a:bodyPr vert="horz" wrap="square" lIns="91440" tIns="45720" rIns="91440" bIns="45720" anchor="b"/>
          <a:p>
            <a:r>
              <a:rPr lang="zh-CN" altLang="en-US" dirty="0"/>
              <a:t>最优二叉树</a:t>
            </a:r>
            <a:r>
              <a:rPr lang="en-US" altLang="zh-CN" dirty="0"/>
              <a:t>(</a:t>
            </a:r>
            <a:r>
              <a:rPr lang="zh-CN" altLang="en-US" dirty="0"/>
              <a:t>赫夫曼树</a:t>
            </a:r>
            <a:r>
              <a:rPr lang="en-US" altLang="zh-CN" dirty="0"/>
              <a:t>)</a:t>
            </a:r>
            <a:endParaRPr lang="en-US" altLang="zh-CN" dirty="0"/>
          </a:p>
        </p:txBody>
      </p:sp>
      <p:sp>
        <p:nvSpPr>
          <p:cNvPr id="171012" name="Rectangle 3"/>
          <p:cNvSpPr>
            <a:spLocks noGrp="1"/>
          </p:cNvSpPr>
          <p:nvPr>
            <p:ph idx="1"/>
          </p:nvPr>
        </p:nvSpPr>
        <p:spPr/>
        <p:txBody>
          <a:bodyPr vert="horz" wrap="square" lIns="91440" tIns="45720" rIns="91440" bIns="45720" anchor="t"/>
          <a:p>
            <a:pPr>
              <a:lnSpc>
                <a:spcPct val="130000"/>
              </a:lnSpc>
            </a:pPr>
            <a:r>
              <a:rPr lang="zh-CN" altLang="en-US" sz="2000" dirty="0"/>
              <a:t>赫夫曼</a:t>
            </a:r>
            <a:r>
              <a:rPr lang="en-US" altLang="zh-CN" sz="2000" dirty="0"/>
              <a:t>(Huffman)</a:t>
            </a:r>
            <a:r>
              <a:rPr lang="zh-CN" altLang="en-US" sz="2000" dirty="0"/>
              <a:t>树，又称最优树，是带权路径长度最短的树，有着广泛的应用</a:t>
            </a:r>
            <a:endParaRPr lang="zh-CN" altLang="en-US" sz="2000" dirty="0"/>
          </a:p>
          <a:p>
            <a:pPr>
              <a:lnSpc>
                <a:spcPct val="130000"/>
              </a:lnSpc>
            </a:pPr>
            <a:endParaRPr lang="zh-CN" altLang="en-US" sz="2000" dirty="0"/>
          </a:p>
          <a:p>
            <a:pPr>
              <a:lnSpc>
                <a:spcPct val="130000"/>
              </a:lnSpc>
            </a:pPr>
            <a:r>
              <a:rPr lang="zh-CN" altLang="en-US" sz="2000" dirty="0"/>
              <a:t>从树中一个结点到另外一个结点的分支构成一条路径，分支的数目称为路径的长度。树的路径长度是指从树根到每个结点的路径长度之和</a:t>
            </a:r>
            <a:endParaRPr lang="zh-CN" altLang="en-US" sz="2000" dirty="0"/>
          </a:p>
          <a:p>
            <a:pPr>
              <a:lnSpc>
                <a:spcPct val="130000"/>
              </a:lnSpc>
            </a:pPr>
            <a:endParaRPr lang="zh-CN" altLang="en-US" sz="2000" dirty="0"/>
          </a:p>
          <a:p>
            <a:pPr>
              <a:lnSpc>
                <a:spcPct val="130000"/>
              </a:lnSpc>
            </a:pPr>
            <a:r>
              <a:rPr lang="zh-CN" altLang="en-US" sz="2000" dirty="0"/>
              <a:t>进一步推广，考虑带权的结点。结点的带权路径长度指的是从树根到该结点的路径长度和结点上权的乘积。树的带权路径长度是指所有叶子节点的带权路径长度之和，记作 </a:t>
            </a:r>
            <a:r>
              <a:rPr lang="en-US" altLang="zh-CN" sz="2000" dirty="0"/>
              <a:t>WPL </a:t>
            </a:r>
            <a:r>
              <a:rPr lang="zh-CN" altLang="en-US" sz="2000" dirty="0"/>
              <a:t>。</a:t>
            </a:r>
            <a:r>
              <a:rPr lang="en-US" altLang="zh-CN" sz="2000" dirty="0"/>
              <a:t>WPL</a:t>
            </a:r>
            <a:r>
              <a:rPr lang="zh-CN" altLang="en-US" sz="2000" dirty="0"/>
              <a:t>最小的二叉树就是最优二叉树，又称为赫夫曼树</a:t>
            </a:r>
            <a:endParaRPr lang="zh-CN" altLang="en-US" sz="20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5" name="Rectangle 2"/>
          <p:cNvSpPr>
            <a:spLocks noGrp="1"/>
          </p:cNvSpPr>
          <p:nvPr>
            <p:ph type="title"/>
          </p:nvPr>
        </p:nvSpPr>
        <p:spPr>
          <a:xfrm>
            <a:off x="755015" y="544195"/>
            <a:ext cx="10681335" cy="416560"/>
          </a:xfrm>
        </p:spPr>
        <p:txBody>
          <a:bodyPr vert="horz" wrap="square" lIns="91440" tIns="45720" rIns="91440" bIns="45720" anchor="b"/>
          <a:p>
            <a:r>
              <a:rPr lang="zh-CN" altLang="en-US" dirty="0"/>
              <a:t>最优二叉树</a:t>
            </a:r>
            <a:r>
              <a:rPr lang="en-US" altLang="zh-CN" dirty="0"/>
              <a:t>(</a:t>
            </a:r>
            <a:r>
              <a:rPr lang="zh-CN" altLang="en-US" dirty="0"/>
              <a:t>赫夫曼树</a:t>
            </a:r>
            <a:r>
              <a:rPr lang="en-US" altLang="zh-CN" dirty="0"/>
              <a:t>)</a:t>
            </a:r>
            <a:endParaRPr lang="en-US" altLang="zh-CN" dirty="0"/>
          </a:p>
        </p:txBody>
      </p:sp>
      <p:sp>
        <p:nvSpPr>
          <p:cNvPr id="172036" name="Rectangle 3"/>
          <p:cNvSpPr>
            <a:spLocks noGrp="1"/>
          </p:cNvSpPr>
          <p:nvPr>
            <p:ph idx="1"/>
          </p:nvPr>
        </p:nvSpPr>
        <p:spPr/>
        <p:txBody>
          <a:bodyPr vert="horz" wrap="square" lIns="91440" tIns="45720" rIns="91440" bIns="45720" anchor="t"/>
          <a:p>
            <a:pPr>
              <a:lnSpc>
                <a:spcPct val="130000"/>
              </a:lnSpc>
            </a:pPr>
            <a:r>
              <a:rPr lang="zh-CN" altLang="en-US" sz="2000" dirty="0"/>
              <a:t>例如下面的三棵二叉树，都有四个叶子结点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d</a:t>
            </a:r>
            <a:r>
              <a:rPr lang="zh-CN" altLang="en-US" sz="2000" dirty="0"/>
              <a:t>，权值分别为</a:t>
            </a:r>
            <a:r>
              <a:rPr lang="en-US" altLang="zh-CN" sz="2000" dirty="0"/>
              <a:t>7</a:t>
            </a:r>
            <a:r>
              <a:rPr lang="zh-CN" altLang="en-US" sz="2000" dirty="0"/>
              <a:t>，</a:t>
            </a:r>
            <a:r>
              <a:rPr lang="en-US" altLang="zh-CN" sz="2000" dirty="0"/>
              <a:t>5</a:t>
            </a:r>
            <a:r>
              <a:rPr lang="zh-CN" altLang="en-US" sz="2000" dirty="0"/>
              <a:t>，</a:t>
            </a:r>
            <a:r>
              <a:rPr lang="en-US" altLang="zh-CN" sz="2000" dirty="0"/>
              <a:t>2</a:t>
            </a:r>
            <a:r>
              <a:rPr lang="zh-CN" altLang="en-US" sz="2000" dirty="0"/>
              <a:t>，</a:t>
            </a:r>
            <a:r>
              <a:rPr lang="en-US" altLang="zh-CN" sz="2000" dirty="0"/>
              <a:t>4</a:t>
            </a:r>
            <a:r>
              <a:rPr lang="zh-CN" altLang="en-US" sz="2000" dirty="0"/>
              <a:t>。</a:t>
            </a:r>
            <a:endParaRPr lang="zh-CN" altLang="en-US" sz="2000" dirty="0"/>
          </a:p>
        </p:txBody>
      </p:sp>
      <p:sp>
        <p:nvSpPr>
          <p:cNvPr id="172037" name="Oval 5"/>
          <p:cNvSpPr/>
          <p:nvPr/>
        </p:nvSpPr>
        <p:spPr>
          <a:xfrm>
            <a:off x="2971800" y="2743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38" name="Oval 6"/>
          <p:cNvSpPr/>
          <p:nvPr/>
        </p:nvSpPr>
        <p:spPr>
          <a:xfrm>
            <a:off x="2590800" y="32766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39" name="Oval 7"/>
          <p:cNvSpPr/>
          <p:nvPr/>
        </p:nvSpPr>
        <p:spPr>
          <a:xfrm>
            <a:off x="3352800" y="32766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0" name="Oval 8"/>
          <p:cNvSpPr/>
          <p:nvPr/>
        </p:nvSpPr>
        <p:spPr>
          <a:xfrm>
            <a:off x="2743200" y="3886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1" name="Oval 9"/>
          <p:cNvSpPr/>
          <p:nvPr/>
        </p:nvSpPr>
        <p:spPr>
          <a:xfrm>
            <a:off x="2286000" y="3886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2" name="Oval 10"/>
          <p:cNvSpPr/>
          <p:nvPr/>
        </p:nvSpPr>
        <p:spPr>
          <a:xfrm>
            <a:off x="3200400" y="3886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3" name="Oval 11"/>
          <p:cNvSpPr/>
          <p:nvPr/>
        </p:nvSpPr>
        <p:spPr>
          <a:xfrm>
            <a:off x="3657600" y="3886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4" name="Oval 12"/>
          <p:cNvSpPr/>
          <p:nvPr/>
        </p:nvSpPr>
        <p:spPr>
          <a:xfrm>
            <a:off x="5867400" y="26670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5" name="Oval 13"/>
          <p:cNvSpPr/>
          <p:nvPr/>
        </p:nvSpPr>
        <p:spPr>
          <a:xfrm>
            <a:off x="6019800" y="4343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6" name="Oval 14"/>
          <p:cNvSpPr/>
          <p:nvPr/>
        </p:nvSpPr>
        <p:spPr>
          <a:xfrm>
            <a:off x="5486400" y="4343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7" name="Oval 15"/>
          <p:cNvSpPr/>
          <p:nvPr/>
        </p:nvSpPr>
        <p:spPr>
          <a:xfrm>
            <a:off x="5715000" y="3733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8" name="Oval 16"/>
          <p:cNvSpPr/>
          <p:nvPr/>
        </p:nvSpPr>
        <p:spPr>
          <a:xfrm>
            <a:off x="5105400" y="3733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49" name="Oval 17"/>
          <p:cNvSpPr/>
          <p:nvPr/>
        </p:nvSpPr>
        <p:spPr>
          <a:xfrm>
            <a:off x="6172200" y="3200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0" name="Oval 18"/>
          <p:cNvSpPr/>
          <p:nvPr/>
        </p:nvSpPr>
        <p:spPr>
          <a:xfrm>
            <a:off x="5486400" y="3200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1" name="Oval 19"/>
          <p:cNvSpPr/>
          <p:nvPr/>
        </p:nvSpPr>
        <p:spPr>
          <a:xfrm>
            <a:off x="9372600" y="4495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2" name="Oval 20"/>
          <p:cNvSpPr/>
          <p:nvPr/>
        </p:nvSpPr>
        <p:spPr>
          <a:xfrm>
            <a:off x="8688070" y="4495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3" name="Oval 21"/>
          <p:cNvSpPr/>
          <p:nvPr/>
        </p:nvSpPr>
        <p:spPr>
          <a:xfrm>
            <a:off x="8991600" y="38100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4" name="Oval 22"/>
          <p:cNvSpPr/>
          <p:nvPr/>
        </p:nvSpPr>
        <p:spPr>
          <a:xfrm>
            <a:off x="8229600" y="38100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5" name="Oval 23"/>
          <p:cNvSpPr/>
          <p:nvPr/>
        </p:nvSpPr>
        <p:spPr>
          <a:xfrm>
            <a:off x="8610600" y="3200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6" name="Oval 24"/>
          <p:cNvSpPr/>
          <p:nvPr/>
        </p:nvSpPr>
        <p:spPr>
          <a:xfrm>
            <a:off x="7848600" y="3200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7" name="Oval 25"/>
          <p:cNvSpPr/>
          <p:nvPr/>
        </p:nvSpPr>
        <p:spPr>
          <a:xfrm>
            <a:off x="8229600" y="2590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72058" name="Line 26"/>
          <p:cNvSpPr/>
          <p:nvPr/>
        </p:nvSpPr>
        <p:spPr>
          <a:xfrm flipH="1">
            <a:off x="2743200" y="2971800"/>
            <a:ext cx="228600" cy="304800"/>
          </a:xfrm>
          <a:prstGeom prst="line">
            <a:avLst/>
          </a:prstGeom>
          <a:ln w="9525" cap="flat" cmpd="sng">
            <a:solidFill>
              <a:srgbClr val="000000"/>
            </a:solidFill>
            <a:prstDash val="solid"/>
            <a:headEnd type="none" w="med" len="med"/>
            <a:tailEnd type="none" w="med" len="med"/>
          </a:ln>
        </p:spPr>
      </p:sp>
      <p:sp>
        <p:nvSpPr>
          <p:cNvPr id="172059" name="Line 27"/>
          <p:cNvSpPr/>
          <p:nvPr/>
        </p:nvSpPr>
        <p:spPr>
          <a:xfrm>
            <a:off x="3200400" y="2971800"/>
            <a:ext cx="228600" cy="304800"/>
          </a:xfrm>
          <a:prstGeom prst="line">
            <a:avLst/>
          </a:prstGeom>
          <a:ln w="9525" cap="flat" cmpd="sng">
            <a:solidFill>
              <a:srgbClr val="000000"/>
            </a:solidFill>
            <a:prstDash val="solid"/>
            <a:headEnd type="none" w="med" len="med"/>
            <a:tailEnd type="none" w="med" len="med"/>
          </a:ln>
        </p:spPr>
      </p:sp>
      <p:sp>
        <p:nvSpPr>
          <p:cNvPr id="172060" name="Line 28"/>
          <p:cNvSpPr/>
          <p:nvPr/>
        </p:nvSpPr>
        <p:spPr>
          <a:xfrm flipH="1">
            <a:off x="2438400" y="3581400"/>
            <a:ext cx="228600" cy="304800"/>
          </a:xfrm>
          <a:prstGeom prst="line">
            <a:avLst/>
          </a:prstGeom>
          <a:ln w="9525" cap="flat" cmpd="sng">
            <a:solidFill>
              <a:srgbClr val="000000"/>
            </a:solidFill>
            <a:prstDash val="solid"/>
            <a:headEnd type="none" w="med" len="med"/>
            <a:tailEnd type="none" w="med" len="med"/>
          </a:ln>
        </p:spPr>
      </p:sp>
      <p:sp>
        <p:nvSpPr>
          <p:cNvPr id="172061" name="Line 29"/>
          <p:cNvSpPr/>
          <p:nvPr/>
        </p:nvSpPr>
        <p:spPr>
          <a:xfrm>
            <a:off x="2743200" y="3581400"/>
            <a:ext cx="152400" cy="304800"/>
          </a:xfrm>
          <a:prstGeom prst="line">
            <a:avLst/>
          </a:prstGeom>
          <a:ln w="9525" cap="flat" cmpd="sng">
            <a:solidFill>
              <a:srgbClr val="000000"/>
            </a:solidFill>
            <a:prstDash val="solid"/>
            <a:headEnd type="none" w="med" len="med"/>
            <a:tailEnd type="none" w="med" len="med"/>
          </a:ln>
        </p:spPr>
      </p:sp>
      <p:sp>
        <p:nvSpPr>
          <p:cNvPr id="172062" name="Line 30"/>
          <p:cNvSpPr/>
          <p:nvPr/>
        </p:nvSpPr>
        <p:spPr>
          <a:xfrm flipH="1">
            <a:off x="3352800" y="3581400"/>
            <a:ext cx="76200" cy="304800"/>
          </a:xfrm>
          <a:prstGeom prst="line">
            <a:avLst/>
          </a:prstGeom>
          <a:ln w="9525" cap="flat" cmpd="sng">
            <a:solidFill>
              <a:srgbClr val="000000"/>
            </a:solidFill>
            <a:prstDash val="solid"/>
            <a:headEnd type="none" w="med" len="med"/>
            <a:tailEnd type="none" w="med" len="med"/>
          </a:ln>
        </p:spPr>
      </p:sp>
      <p:sp>
        <p:nvSpPr>
          <p:cNvPr id="172063" name="Line 31"/>
          <p:cNvSpPr/>
          <p:nvPr/>
        </p:nvSpPr>
        <p:spPr>
          <a:xfrm>
            <a:off x="3581400" y="3581400"/>
            <a:ext cx="152400" cy="304800"/>
          </a:xfrm>
          <a:prstGeom prst="line">
            <a:avLst/>
          </a:prstGeom>
          <a:ln w="9525" cap="flat" cmpd="sng">
            <a:solidFill>
              <a:srgbClr val="000000"/>
            </a:solidFill>
            <a:prstDash val="solid"/>
            <a:headEnd type="none" w="med" len="med"/>
            <a:tailEnd type="none" w="med" len="med"/>
          </a:ln>
        </p:spPr>
      </p:sp>
      <p:sp>
        <p:nvSpPr>
          <p:cNvPr id="172064" name="Line 32"/>
          <p:cNvSpPr/>
          <p:nvPr/>
        </p:nvSpPr>
        <p:spPr>
          <a:xfrm flipH="1">
            <a:off x="5638800" y="2895600"/>
            <a:ext cx="228600" cy="304800"/>
          </a:xfrm>
          <a:prstGeom prst="line">
            <a:avLst/>
          </a:prstGeom>
          <a:ln w="9525" cap="flat" cmpd="sng">
            <a:solidFill>
              <a:srgbClr val="000000"/>
            </a:solidFill>
            <a:prstDash val="solid"/>
            <a:headEnd type="none" w="med" len="med"/>
            <a:tailEnd type="none" w="med" len="med"/>
          </a:ln>
        </p:spPr>
      </p:sp>
      <p:sp>
        <p:nvSpPr>
          <p:cNvPr id="172065" name="Line 33"/>
          <p:cNvSpPr/>
          <p:nvPr/>
        </p:nvSpPr>
        <p:spPr>
          <a:xfrm>
            <a:off x="6096000" y="2895600"/>
            <a:ext cx="152400" cy="304800"/>
          </a:xfrm>
          <a:prstGeom prst="line">
            <a:avLst/>
          </a:prstGeom>
          <a:ln w="9525" cap="flat" cmpd="sng">
            <a:solidFill>
              <a:srgbClr val="000000"/>
            </a:solidFill>
            <a:prstDash val="solid"/>
            <a:headEnd type="none" w="med" len="med"/>
            <a:tailEnd type="none" w="med" len="med"/>
          </a:ln>
        </p:spPr>
      </p:sp>
      <p:sp>
        <p:nvSpPr>
          <p:cNvPr id="172066" name="Line 34"/>
          <p:cNvSpPr/>
          <p:nvPr/>
        </p:nvSpPr>
        <p:spPr>
          <a:xfrm flipH="1">
            <a:off x="5257800" y="3429000"/>
            <a:ext cx="228600" cy="304800"/>
          </a:xfrm>
          <a:prstGeom prst="line">
            <a:avLst/>
          </a:prstGeom>
          <a:ln w="9525" cap="flat" cmpd="sng">
            <a:solidFill>
              <a:srgbClr val="000000"/>
            </a:solidFill>
            <a:prstDash val="solid"/>
            <a:headEnd type="none" w="med" len="med"/>
            <a:tailEnd type="none" w="med" len="med"/>
          </a:ln>
        </p:spPr>
      </p:sp>
      <p:sp>
        <p:nvSpPr>
          <p:cNvPr id="172067" name="Line 35"/>
          <p:cNvSpPr/>
          <p:nvPr/>
        </p:nvSpPr>
        <p:spPr>
          <a:xfrm>
            <a:off x="5638800" y="3505200"/>
            <a:ext cx="152400" cy="228600"/>
          </a:xfrm>
          <a:prstGeom prst="line">
            <a:avLst/>
          </a:prstGeom>
          <a:ln w="9525" cap="flat" cmpd="sng">
            <a:solidFill>
              <a:srgbClr val="000000"/>
            </a:solidFill>
            <a:prstDash val="solid"/>
            <a:headEnd type="none" w="med" len="med"/>
            <a:tailEnd type="none" w="med" len="med"/>
          </a:ln>
        </p:spPr>
      </p:sp>
      <p:sp>
        <p:nvSpPr>
          <p:cNvPr id="172068" name="Line 36"/>
          <p:cNvSpPr/>
          <p:nvPr/>
        </p:nvSpPr>
        <p:spPr>
          <a:xfrm flipH="1">
            <a:off x="5562600" y="4038600"/>
            <a:ext cx="152400" cy="304800"/>
          </a:xfrm>
          <a:prstGeom prst="line">
            <a:avLst/>
          </a:prstGeom>
          <a:ln w="9525" cap="flat" cmpd="sng">
            <a:solidFill>
              <a:srgbClr val="000000"/>
            </a:solidFill>
            <a:prstDash val="solid"/>
            <a:headEnd type="none" w="med" len="med"/>
            <a:tailEnd type="none" w="med" len="med"/>
          </a:ln>
        </p:spPr>
      </p:sp>
      <p:sp>
        <p:nvSpPr>
          <p:cNvPr id="172069" name="Line 37"/>
          <p:cNvSpPr/>
          <p:nvPr/>
        </p:nvSpPr>
        <p:spPr>
          <a:xfrm>
            <a:off x="5943600" y="4038600"/>
            <a:ext cx="152400" cy="304800"/>
          </a:xfrm>
          <a:prstGeom prst="line">
            <a:avLst/>
          </a:prstGeom>
          <a:ln w="9525" cap="flat" cmpd="sng">
            <a:solidFill>
              <a:srgbClr val="000000"/>
            </a:solidFill>
            <a:prstDash val="solid"/>
            <a:headEnd type="none" w="med" len="med"/>
            <a:tailEnd type="none" w="med" len="med"/>
          </a:ln>
        </p:spPr>
      </p:sp>
      <p:sp>
        <p:nvSpPr>
          <p:cNvPr id="172070" name="Line 38"/>
          <p:cNvSpPr/>
          <p:nvPr/>
        </p:nvSpPr>
        <p:spPr>
          <a:xfrm flipH="1">
            <a:off x="8001000" y="2895600"/>
            <a:ext cx="304800" cy="304800"/>
          </a:xfrm>
          <a:prstGeom prst="line">
            <a:avLst/>
          </a:prstGeom>
          <a:ln w="9525" cap="flat" cmpd="sng">
            <a:solidFill>
              <a:srgbClr val="000000"/>
            </a:solidFill>
            <a:prstDash val="solid"/>
            <a:headEnd type="none" w="med" len="med"/>
            <a:tailEnd type="none" w="med" len="med"/>
          </a:ln>
        </p:spPr>
      </p:sp>
      <p:sp>
        <p:nvSpPr>
          <p:cNvPr id="172071" name="Line 39"/>
          <p:cNvSpPr/>
          <p:nvPr/>
        </p:nvSpPr>
        <p:spPr>
          <a:xfrm>
            <a:off x="8458200" y="2895600"/>
            <a:ext cx="228600" cy="304800"/>
          </a:xfrm>
          <a:prstGeom prst="line">
            <a:avLst/>
          </a:prstGeom>
          <a:ln w="9525" cap="flat" cmpd="sng">
            <a:solidFill>
              <a:srgbClr val="000000"/>
            </a:solidFill>
            <a:prstDash val="solid"/>
            <a:headEnd type="none" w="med" len="med"/>
            <a:tailEnd type="none" w="med" len="med"/>
          </a:ln>
        </p:spPr>
      </p:sp>
      <p:sp>
        <p:nvSpPr>
          <p:cNvPr id="172072" name="Line 40"/>
          <p:cNvSpPr/>
          <p:nvPr/>
        </p:nvSpPr>
        <p:spPr>
          <a:xfrm flipH="1">
            <a:off x="8382000" y="3429000"/>
            <a:ext cx="228600" cy="381000"/>
          </a:xfrm>
          <a:prstGeom prst="line">
            <a:avLst/>
          </a:prstGeom>
          <a:ln w="9525" cap="flat" cmpd="sng">
            <a:solidFill>
              <a:srgbClr val="000000"/>
            </a:solidFill>
            <a:prstDash val="solid"/>
            <a:headEnd type="none" w="med" len="med"/>
            <a:tailEnd type="none" w="med" len="med"/>
          </a:ln>
        </p:spPr>
      </p:sp>
      <p:sp>
        <p:nvSpPr>
          <p:cNvPr id="172073" name="Line 41"/>
          <p:cNvSpPr/>
          <p:nvPr/>
        </p:nvSpPr>
        <p:spPr>
          <a:xfrm>
            <a:off x="8839200" y="3429000"/>
            <a:ext cx="228600" cy="381000"/>
          </a:xfrm>
          <a:prstGeom prst="line">
            <a:avLst/>
          </a:prstGeom>
          <a:ln w="9525" cap="flat" cmpd="sng">
            <a:solidFill>
              <a:srgbClr val="000000"/>
            </a:solidFill>
            <a:prstDash val="solid"/>
            <a:headEnd type="none" w="med" len="med"/>
            <a:tailEnd type="none" w="med" len="med"/>
          </a:ln>
        </p:spPr>
      </p:sp>
      <p:sp>
        <p:nvSpPr>
          <p:cNvPr id="172074" name="Line 42"/>
          <p:cNvSpPr/>
          <p:nvPr/>
        </p:nvSpPr>
        <p:spPr>
          <a:xfrm flipH="1">
            <a:off x="8839200" y="4114800"/>
            <a:ext cx="228600" cy="381000"/>
          </a:xfrm>
          <a:prstGeom prst="line">
            <a:avLst/>
          </a:prstGeom>
          <a:ln w="9525" cap="flat" cmpd="sng">
            <a:solidFill>
              <a:srgbClr val="000000"/>
            </a:solidFill>
            <a:prstDash val="solid"/>
            <a:headEnd type="none" w="med" len="med"/>
            <a:tailEnd type="none" w="med" len="med"/>
          </a:ln>
        </p:spPr>
      </p:sp>
      <p:sp>
        <p:nvSpPr>
          <p:cNvPr id="172075" name="Line 43"/>
          <p:cNvSpPr/>
          <p:nvPr/>
        </p:nvSpPr>
        <p:spPr>
          <a:xfrm>
            <a:off x="9220200" y="4114800"/>
            <a:ext cx="228600" cy="381000"/>
          </a:xfrm>
          <a:prstGeom prst="line">
            <a:avLst/>
          </a:prstGeom>
          <a:ln w="9525" cap="flat" cmpd="sng">
            <a:solidFill>
              <a:srgbClr val="000000"/>
            </a:solidFill>
            <a:prstDash val="solid"/>
            <a:headEnd type="none" w="med" len="med"/>
            <a:tailEnd type="none" w="med" len="med"/>
          </a:ln>
        </p:spPr>
      </p:sp>
      <p:sp>
        <p:nvSpPr>
          <p:cNvPr id="172076" name="Text Box 44"/>
          <p:cNvSpPr txBox="1"/>
          <p:nvPr/>
        </p:nvSpPr>
        <p:spPr>
          <a:xfrm>
            <a:off x="5410200" y="46482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72077" name="Text Box 45"/>
          <p:cNvSpPr txBox="1"/>
          <p:nvPr/>
        </p:nvSpPr>
        <p:spPr>
          <a:xfrm>
            <a:off x="2209800" y="4191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72078" name="Text Box 46"/>
          <p:cNvSpPr txBox="1"/>
          <p:nvPr/>
        </p:nvSpPr>
        <p:spPr>
          <a:xfrm>
            <a:off x="7620000" y="3429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72079" name="Text Box 47"/>
          <p:cNvSpPr txBox="1"/>
          <p:nvPr/>
        </p:nvSpPr>
        <p:spPr>
          <a:xfrm>
            <a:off x="6019800" y="46482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72080" name="Text Box 48"/>
          <p:cNvSpPr txBox="1"/>
          <p:nvPr/>
        </p:nvSpPr>
        <p:spPr>
          <a:xfrm>
            <a:off x="2743200" y="4191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72081" name="Text Box 49"/>
          <p:cNvSpPr txBox="1"/>
          <p:nvPr/>
        </p:nvSpPr>
        <p:spPr>
          <a:xfrm>
            <a:off x="6400800" y="3429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72082" name="Text Box 50"/>
          <p:cNvSpPr txBox="1"/>
          <p:nvPr/>
        </p:nvSpPr>
        <p:spPr>
          <a:xfrm>
            <a:off x="7924800" y="39624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72083" name="Text Box 51"/>
          <p:cNvSpPr txBox="1"/>
          <p:nvPr/>
        </p:nvSpPr>
        <p:spPr>
          <a:xfrm>
            <a:off x="3124200" y="4191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72084" name="Text Box 52"/>
          <p:cNvSpPr txBox="1"/>
          <p:nvPr/>
        </p:nvSpPr>
        <p:spPr>
          <a:xfrm>
            <a:off x="9372600" y="48006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72085" name="Text Box 53"/>
          <p:cNvSpPr txBox="1"/>
          <p:nvPr/>
        </p:nvSpPr>
        <p:spPr>
          <a:xfrm>
            <a:off x="8610600" y="48006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72086" name="Text Box 54"/>
          <p:cNvSpPr txBox="1"/>
          <p:nvPr/>
        </p:nvSpPr>
        <p:spPr>
          <a:xfrm>
            <a:off x="4953000" y="40386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72087" name="Text Box 55"/>
          <p:cNvSpPr txBox="1"/>
          <p:nvPr/>
        </p:nvSpPr>
        <p:spPr>
          <a:xfrm>
            <a:off x="3581400" y="4191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72088" name="Text Box 56"/>
          <p:cNvSpPr txBox="1"/>
          <p:nvPr/>
        </p:nvSpPr>
        <p:spPr>
          <a:xfrm>
            <a:off x="1524000" y="5410200"/>
            <a:ext cx="2971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WPL = 7*2+5*2+2*2+4*2</a:t>
            </a:r>
            <a:endParaRPr lang="en-US" altLang="zh-CN" dirty="0">
              <a:latin typeface="Times New Roman" panose="02020603050405020304" pitchFamily="18" charset="0"/>
            </a:endParaRPr>
          </a:p>
        </p:txBody>
      </p:sp>
      <p:sp>
        <p:nvSpPr>
          <p:cNvPr id="172089" name="Text Box 57"/>
          <p:cNvSpPr txBox="1"/>
          <p:nvPr/>
        </p:nvSpPr>
        <p:spPr>
          <a:xfrm>
            <a:off x="4191000" y="5410200"/>
            <a:ext cx="3733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WPL = 7*3+5*3+2*1+4*2</a:t>
            </a:r>
            <a:endParaRPr lang="en-US" altLang="zh-CN" dirty="0">
              <a:latin typeface="Times New Roman" panose="02020603050405020304" pitchFamily="18" charset="0"/>
            </a:endParaRPr>
          </a:p>
        </p:txBody>
      </p:sp>
      <p:sp>
        <p:nvSpPr>
          <p:cNvPr id="172090" name="Text Box 58"/>
          <p:cNvSpPr txBox="1"/>
          <p:nvPr/>
        </p:nvSpPr>
        <p:spPr>
          <a:xfrm>
            <a:off x="7239000" y="5410200"/>
            <a:ext cx="36576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latin typeface="Times New Roman" panose="02020603050405020304" pitchFamily="18" charset="0"/>
              </a:rPr>
              <a:t>WPL = 7*1+5*2+2*3+4*3</a:t>
            </a:r>
            <a:endParaRPr lang="en-US" altLang="zh-CN" dirty="0">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9" name="Rectangle 2"/>
          <p:cNvSpPr>
            <a:spLocks noGrp="1"/>
          </p:cNvSpPr>
          <p:nvPr>
            <p:ph type="title"/>
          </p:nvPr>
        </p:nvSpPr>
        <p:spPr>
          <a:xfrm>
            <a:off x="755650" y="544830"/>
            <a:ext cx="10681335" cy="416560"/>
          </a:xfrm>
        </p:spPr>
        <p:txBody>
          <a:bodyPr vert="horz" wrap="square" lIns="91440" tIns="45720" rIns="91440" bIns="45720" anchor="b"/>
          <a:p>
            <a:pPr eaLnBrk="1" hangingPunct="1"/>
            <a:r>
              <a:rPr lang="zh-CN" altLang="en-US" dirty="0"/>
              <a:t>树</a:t>
            </a:r>
            <a:endParaRPr lang="zh-CN" altLang="en-US" dirty="0"/>
          </a:p>
        </p:txBody>
      </p:sp>
      <p:sp>
        <p:nvSpPr>
          <p:cNvPr id="142340" name="Rectangle 3"/>
          <p:cNvSpPr>
            <a:spLocks noGrp="1"/>
          </p:cNvSpPr>
          <p:nvPr>
            <p:ph idx="1"/>
          </p:nvPr>
        </p:nvSpPr>
        <p:spPr/>
        <p:txBody>
          <a:bodyPr vert="horz" wrap="square" lIns="91440" tIns="45720" rIns="91440" bIns="45720" anchor="t"/>
          <a:p>
            <a:pPr eaLnBrk="1" hangingPunct="1">
              <a:lnSpc>
                <a:spcPct val="200000"/>
              </a:lnSpc>
            </a:pPr>
            <a:r>
              <a:rPr lang="zh-CN" altLang="en-US" sz="2000" dirty="0"/>
              <a:t>树的概念 </a:t>
            </a:r>
            <a:endParaRPr lang="zh-CN" altLang="en-US" sz="2000" dirty="0"/>
          </a:p>
          <a:p>
            <a:pPr lvl="1" eaLnBrk="1" hangingPunct="1">
              <a:lnSpc>
                <a:spcPct val="200000"/>
              </a:lnSpc>
            </a:pPr>
            <a:r>
              <a:rPr lang="zh-CN" altLang="en-US" sz="2000" dirty="0"/>
              <a:t>树（</a:t>
            </a:r>
            <a:r>
              <a:rPr lang="en-US" altLang="zh-CN" sz="2000" dirty="0"/>
              <a:t>Tree</a:t>
            </a:r>
            <a:r>
              <a:rPr lang="zh-CN" altLang="en-US" sz="2000" dirty="0"/>
              <a:t>）是</a:t>
            </a:r>
            <a:r>
              <a:rPr lang="en-US" altLang="zh-CN" sz="2000" dirty="0"/>
              <a:t>n</a:t>
            </a:r>
            <a:r>
              <a:rPr lang="zh-CN" altLang="en-US" sz="2000" dirty="0"/>
              <a:t>（</a:t>
            </a:r>
            <a:r>
              <a:rPr lang="en-US" altLang="zh-CN" sz="2000" dirty="0"/>
              <a:t>n≥0</a:t>
            </a:r>
            <a:r>
              <a:rPr lang="zh-CN" altLang="en-US" sz="2000" dirty="0"/>
              <a:t>）个节点的有限集合</a:t>
            </a:r>
            <a:r>
              <a:rPr lang="en-US" altLang="zh-CN" sz="2000" dirty="0"/>
              <a:t>T</a:t>
            </a:r>
            <a:r>
              <a:rPr lang="zh-CN" altLang="en-US" sz="2000" dirty="0"/>
              <a:t>，它满足两个条件 ：</a:t>
            </a:r>
            <a:endParaRPr lang="zh-CN" altLang="en-US" sz="2000" dirty="0"/>
          </a:p>
          <a:p>
            <a:pPr lvl="2" eaLnBrk="1" hangingPunct="1">
              <a:lnSpc>
                <a:spcPct val="200000"/>
              </a:lnSpc>
            </a:pPr>
            <a:r>
              <a:rPr lang="zh-CN" altLang="en-US" sz="2000" dirty="0"/>
              <a:t>有且仅有一个特定的称为根（</a:t>
            </a:r>
            <a:r>
              <a:rPr lang="en-US" altLang="zh-CN" sz="2000" dirty="0"/>
              <a:t>Root</a:t>
            </a:r>
            <a:r>
              <a:rPr lang="zh-CN" altLang="en-US" sz="2000" dirty="0"/>
              <a:t>）的节点；</a:t>
            </a:r>
            <a:endParaRPr lang="zh-CN" altLang="en-US" sz="2000" dirty="0"/>
          </a:p>
          <a:p>
            <a:pPr lvl="2" eaLnBrk="1" hangingPunct="1">
              <a:lnSpc>
                <a:spcPct val="200000"/>
              </a:lnSpc>
            </a:pPr>
            <a:r>
              <a:rPr lang="zh-CN" altLang="en-US" sz="2000" dirty="0"/>
              <a:t>其余的节点可以分为</a:t>
            </a:r>
            <a:r>
              <a:rPr lang="en-US" altLang="zh-CN" sz="2000" dirty="0"/>
              <a:t>m</a:t>
            </a:r>
            <a:r>
              <a:rPr lang="zh-CN" altLang="en-US" sz="2000" dirty="0"/>
              <a:t>（</a:t>
            </a:r>
            <a:r>
              <a:rPr lang="en-US" altLang="zh-CN" sz="2000" dirty="0"/>
              <a:t>m≥0</a:t>
            </a:r>
            <a:r>
              <a:rPr lang="zh-CN" altLang="en-US" sz="2000" dirty="0"/>
              <a:t>）个互不相交的有限集合</a:t>
            </a:r>
            <a:r>
              <a:rPr lang="en-US" altLang="zh-CN" sz="2000" dirty="0"/>
              <a:t>T1</a:t>
            </a:r>
            <a:r>
              <a:rPr lang="zh-CN" altLang="en-US" sz="2000" dirty="0"/>
              <a:t>、</a:t>
            </a:r>
            <a:r>
              <a:rPr lang="en-US" altLang="zh-CN" sz="2000" dirty="0"/>
              <a:t>T2</a:t>
            </a:r>
            <a:r>
              <a:rPr lang="zh-CN" altLang="en-US" sz="2000" dirty="0"/>
              <a:t>、</a:t>
            </a:r>
            <a:r>
              <a:rPr lang="en-US" altLang="zh-CN" sz="2000" dirty="0">
                <a:latin typeface="Arial" panose="020B0604020202020204" pitchFamily="34" charset="0"/>
              </a:rPr>
              <a:t>……</a:t>
            </a:r>
            <a:r>
              <a:rPr lang="zh-CN" altLang="en-US" sz="2000" dirty="0"/>
              <a:t>、</a:t>
            </a:r>
            <a:r>
              <a:rPr lang="en-US" altLang="zh-CN" sz="2000" dirty="0"/>
              <a:t>Tm</a:t>
            </a:r>
            <a:r>
              <a:rPr lang="zh-CN" altLang="en-US" sz="2000" dirty="0"/>
              <a:t>，其中每一个集合又是一棵树，并称为其根的子树（</a:t>
            </a:r>
            <a:r>
              <a:rPr lang="en-US" altLang="zh-CN" sz="2000" dirty="0"/>
              <a:t>Subtree</a:t>
            </a:r>
            <a:r>
              <a:rPr lang="zh-CN" altLang="en-US" sz="2000" dirty="0"/>
              <a:t>）。</a:t>
            </a:r>
            <a:endParaRPr lang="en-US" altLang="zh-CN" sz="2000" dirty="0"/>
          </a:p>
          <a:p>
            <a:pPr lvl="2" eaLnBrk="1" hangingPunct="1">
              <a:lnSpc>
                <a:spcPct val="200000"/>
              </a:lnSpc>
            </a:pPr>
            <a:endParaRPr lang="zh-CN" altLang="en-US" sz="2000" dirty="0"/>
          </a:p>
          <a:p>
            <a:pPr lvl="1" eaLnBrk="1" hangingPunct="1">
              <a:lnSpc>
                <a:spcPct val="200000"/>
              </a:lnSpc>
            </a:pPr>
            <a:r>
              <a:rPr lang="zh-CN" altLang="en-US" sz="2000" dirty="0"/>
              <a:t>表示方法 ：</a:t>
            </a:r>
            <a:r>
              <a:rPr lang="zh-CN" altLang="en-US" sz="2000" b="1" dirty="0">
                <a:solidFill>
                  <a:schemeClr val="tx1"/>
                </a:solidFill>
              </a:rPr>
              <a:t>树形表示法</a:t>
            </a:r>
            <a:r>
              <a:rPr lang="zh-CN" altLang="en-US" sz="2000" dirty="0"/>
              <a:t>、</a:t>
            </a:r>
            <a:r>
              <a:rPr lang="zh-CN" altLang="en-US" sz="2000" b="1" dirty="0">
                <a:solidFill>
                  <a:schemeClr val="tx1"/>
                </a:solidFill>
              </a:rPr>
              <a:t>目录表示法</a:t>
            </a:r>
            <a:r>
              <a:rPr lang="zh-CN" altLang="en-US" sz="2000" dirty="0"/>
              <a:t>。</a:t>
            </a:r>
            <a:endParaRPr lang="zh-CN" altLang="en-US" sz="20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74082" name="页脚占位符 2"/>
          <p:cNvSpPr txBox="1">
            <a:spLocks noGrp="1"/>
          </p:cNvSpPr>
          <p:nvPr/>
        </p:nvSpPr>
        <p:spPr>
          <a:xfrm>
            <a:off x="4422775" y="6356350"/>
            <a:ext cx="3505200" cy="365125"/>
          </a:xfrm>
          <a:prstGeom prst="rect">
            <a:avLst/>
          </a:prstGeom>
          <a:noFill/>
          <a:ln w="9525">
            <a:noFill/>
          </a:ln>
        </p:spPr>
        <p:txBody>
          <a:bodyPr/>
          <a:p>
            <a:pPr algn="r" eaLnBrk="1" hangingPunct="1">
              <a:buFont typeface="Wingdings 3" panose="05040102010807070707" pitchFamily="18" charset="2"/>
            </a:pPr>
            <a:r>
              <a:rPr lang="en-US" altLang="zh-CN" sz="1400" dirty="0">
                <a:solidFill>
                  <a:schemeClr val="tx2"/>
                </a:solidFill>
                <a:latin typeface="Arial" panose="020B0604020202020204" pitchFamily="34" charset="0"/>
                <a:cs typeface="Arial" panose="020B0604020202020204" pitchFamily="34" charset="0"/>
              </a:rPr>
              <a:t>www.embedu.org</a:t>
            </a:r>
            <a:endParaRPr lang="en-US" altLang="zh-CN" sz="1400" dirty="0">
              <a:solidFill>
                <a:schemeClr val="tx2"/>
              </a:solidFill>
              <a:latin typeface="Arial" panose="020B0604020202020204" pitchFamily="34" charset="0"/>
              <a:ea typeface="Arial" panose="020B0604020202020204" pitchFamily="34" charset="0"/>
            </a:endParaRPr>
          </a:p>
        </p:txBody>
      </p:sp>
      <p:sp>
        <p:nvSpPr>
          <p:cNvPr id="174083" name="Rectangle 2"/>
          <p:cNvSpPr>
            <a:spLocks noRot="1"/>
          </p:cNvSpPr>
          <p:nvPr/>
        </p:nvSpPr>
        <p:spPr>
          <a:xfrm>
            <a:off x="1524000" y="1828800"/>
            <a:ext cx="8153400" cy="3338513"/>
          </a:xfrm>
          <a:prstGeom prst="rect">
            <a:avLst/>
          </a:prstGeom>
          <a:noFill/>
          <a:ln w="9525">
            <a:noFill/>
          </a:ln>
        </p:spPr>
        <p:txBody>
          <a:bodyPr/>
          <a:p>
            <a:pPr marL="273050" indent="-273050" eaLnBrk="1" hangingPunct="1">
              <a:spcBef>
                <a:spcPts val="600"/>
              </a:spcBef>
              <a:buClr>
                <a:schemeClr val="accent1"/>
              </a:buClr>
              <a:buSzPct val="76000"/>
              <a:buFont typeface="Wingdings 3" panose="05040102010807070707" pitchFamily="18" charset="2"/>
              <a:buChar char=""/>
            </a:pPr>
            <a:endParaRPr lang="en-US" altLang="zh-CN" sz="4800" dirty="0">
              <a:latin typeface="Times New Roman" panose="02020603050405020304" pitchFamily="18" charset="0"/>
            </a:endParaRPr>
          </a:p>
          <a:p>
            <a:pPr marL="273050" indent="-273050" algn="ctr" eaLnBrk="1" hangingPunct="1">
              <a:spcBef>
                <a:spcPts val="600"/>
              </a:spcBef>
              <a:buClr>
                <a:schemeClr val="accent1"/>
              </a:buClr>
              <a:buSzPct val="76000"/>
              <a:buFont typeface="Wingdings 3" panose="05040102010807070707" pitchFamily="18" charset="2"/>
            </a:pPr>
            <a:r>
              <a:rPr lang="en-US" altLang="zh-CN" sz="8800" dirty="0">
                <a:solidFill>
                  <a:srgbClr val="FF0000"/>
                </a:solidFill>
                <a:latin typeface="Arial Black" panose="020B0A04020102020204" pitchFamily="34" charset="0"/>
              </a:rPr>
              <a:t>Q&amp;A</a:t>
            </a:r>
            <a:endParaRPr lang="en-US" altLang="zh-CN" sz="8800" dirty="0">
              <a:solidFill>
                <a:srgbClr val="FF0000"/>
              </a:solidFill>
              <a:latin typeface="Arial Black" panose="020B0A04020102020204" pitchFamily="34" charset="0"/>
            </a:endParaRPr>
          </a:p>
        </p:txBody>
      </p:sp>
      <p:pic>
        <p:nvPicPr>
          <p:cNvPr id="174084" name="Picture 3" descr="j0301252"/>
          <p:cNvPicPr>
            <a:picLocks noChangeAspect="1"/>
          </p:cNvPicPr>
          <p:nvPr/>
        </p:nvPicPr>
        <p:blipFill>
          <a:blip r:embed="rId1"/>
          <a:stretch>
            <a:fillRect/>
          </a:stretch>
        </p:blipFill>
        <p:spPr>
          <a:xfrm>
            <a:off x="7967663" y="4365625"/>
            <a:ext cx="2305050" cy="1971675"/>
          </a:xfrm>
          <a:prstGeom prst="rect">
            <a:avLst/>
          </a:prstGeom>
          <a:noFill/>
          <a:ln w="9525">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p:txBody>
          <a:bodyPr/>
          <a:p>
            <a:endParaRPr lang="zh-CN" altLang="en-US"/>
          </a:p>
        </p:txBody>
      </p:sp>
      <p:grpSp>
        <p:nvGrpSpPr>
          <p:cNvPr id="2" name="Group 3"/>
          <p:cNvGrpSpPr/>
          <p:nvPr/>
        </p:nvGrpSpPr>
        <p:grpSpPr>
          <a:xfrm>
            <a:off x="2133918" y="1537351"/>
            <a:ext cx="2883874" cy="1578594"/>
            <a:chOff x="0" y="6"/>
            <a:chExt cx="1320" cy="784"/>
          </a:xfrm>
        </p:grpSpPr>
        <p:sp>
          <p:nvSpPr>
            <p:cNvPr id="143398" name="Oval 3"/>
            <p:cNvSpPr/>
            <p:nvPr/>
          </p:nvSpPr>
          <p:spPr>
            <a:xfrm>
              <a:off x="0" y="498"/>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43399" name="AutoShape 4"/>
            <p:cNvSpPr/>
            <p:nvPr/>
          </p:nvSpPr>
          <p:spPr>
            <a:xfrm>
              <a:off x="422" y="6"/>
              <a:ext cx="898" cy="198"/>
            </a:xfrm>
            <a:prstGeom prst="wedgeRectCallout">
              <a:avLst>
                <a:gd name="adj1" fmla="val -45491"/>
                <a:gd name="adj2" fmla="val 143750"/>
              </a:avLst>
            </a:prstGeom>
            <a:noFill/>
            <a:ln w="28575" cap="flat" cmpd="sng">
              <a:solidFill>
                <a:srgbClr val="660066"/>
              </a:solidFill>
              <a:prstDash val="solid"/>
              <a:miter/>
              <a:headEnd type="none" w="med" len="med"/>
              <a:tailEnd type="none" w="med" len="med"/>
            </a:ln>
          </p:spPr>
          <p:txBody>
            <a:bodyPr wrap="none" anchor="ctr">
              <a:spAutoFit/>
            </a:bodyPr>
            <a:p>
              <a:pPr algn="ctr" eaLnBrk="1" hangingPunct="1">
                <a:buFont typeface="Wingdings 3" panose="05040102010807070707" pitchFamily="18" charset="2"/>
              </a:pPr>
              <a:r>
                <a:rPr lang="zh-CN" altLang="en-US" sz="2000" dirty="0">
                  <a:latin typeface="Times New Roman" panose="02020603050405020304" pitchFamily="18" charset="0"/>
                </a:rPr>
                <a:t>只有根结点的树</a:t>
              </a:r>
              <a:endParaRPr lang="zh-CN" altLang="en-US" sz="2000" dirty="0">
                <a:latin typeface="Times New Roman" panose="02020603050405020304" pitchFamily="18" charset="0"/>
              </a:endParaRPr>
            </a:p>
          </p:txBody>
        </p:sp>
      </p:grpSp>
      <p:grpSp>
        <p:nvGrpSpPr>
          <p:cNvPr id="3" name="Group 6"/>
          <p:cNvGrpSpPr/>
          <p:nvPr/>
        </p:nvGrpSpPr>
        <p:grpSpPr>
          <a:xfrm>
            <a:off x="5323205" y="1579245"/>
            <a:ext cx="4430713" cy="2895600"/>
            <a:chOff x="12" y="8"/>
            <a:chExt cx="2791" cy="1824"/>
          </a:xfrm>
        </p:grpSpPr>
        <p:grpSp>
          <p:nvGrpSpPr>
            <p:cNvPr id="143371" name="Group 7"/>
            <p:cNvGrpSpPr/>
            <p:nvPr/>
          </p:nvGrpSpPr>
          <p:grpSpPr>
            <a:xfrm>
              <a:off x="80" y="77"/>
              <a:ext cx="2723" cy="1755"/>
              <a:chOff x="0" y="0"/>
              <a:chExt cx="2723" cy="1755"/>
            </a:xfrm>
          </p:grpSpPr>
          <p:sp>
            <p:nvSpPr>
              <p:cNvPr id="143373" name="Oval 7"/>
              <p:cNvSpPr/>
              <p:nvPr/>
            </p:nvSpPr>
            <p:spPr>
              <a:xfrm>
                <a:off x="1283" y="0"/>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43374" name="Oval 8"/>
              <p:cNvSpPr/>
              <p:nvPr/>
            </p:nvSpPr>
            <p:spPr>
              <a:xfrm>
                <a:off x="637" y="512"/>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43375" name="Oval 9"/>
              <p:cNvSpPr/>
              <p:nvPr/>
            </p:nvSpPr>
            <p:spPr>
              <a:xfrm>
                <a:off x="1283" y="512"/>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143376" name="Oval 10"/>
              <p:cNvSpPr/>
              <p:nvPr/>
            </p:nvSpPr>
            <p:spPr>
              <a:xfrm>
                <a:off x="2060" y="512"/>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43377" name="Oval 11"/>
              <p:cNvSpPr/>
              <p:nvPr/>
            </p:nvSpPr>
            <p:spPr>
              <a:xfrm>
                <a:off x="261" y="997"/>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143378" name="Oval 12"/>
              <p:cNvSpPr/>
              <p:nvPr/>
            </p:nvSpPr>
            <p:spPr>
              <a:xfrm>
                <a:off x="905" y="997"/>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143379" name="Oval 13"/>
              <p:cNvSpPr/>
              <p:nvPr/>
            </p:nvSpPr>
            <p:spPr>
              <a:xfrm>
                <a:off x="1283" y="997"/>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143380" name="Oval 14"/>
              <p:cNvSpPr/>
              <p:nvPr/>
            </p:nvSpPr>
            <p:spPr>
              <a:xfrm>
                <a:off x="1650" y="997"/>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H</a:t>
                </a:r>
                <a:endParaRPr lang="en-US" altLang="zh-CN" sz="2000" dirty="0">
                  <a:latin typeface="Times New Roman" panose="02020603050405020304" pitchFamily="18" charset="0"/>
                </a:endParaRPr>
              </a:p>
            </p:txBody>
          </p:sp>
          <p:sp>
            <p:nvSpPr>
              <p:cNvPr id="143381" name="Oval 15"/>
              <p:cNvSpPr/>
              <p:nvPr/>
            </p:nvSpPr>
            <p:spPr>
              <a:xfrm>
                <a:off x="2060" y="997"/>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I</a:t>
                </a:r>
                <a:endParaRPr lang="en-US" altLang="zh-CN" sz="2000" dirty="0">
                  <a:latin typeface="Times New Roman" panose="02020603050405020304" pitchFamily="18" charset="0"/>
                </a:endParaRPr>
              </a:p>
            </p:txBody>
          </p:sp>
          <p:sp>
            <p:nvSpPr>
              <p:cNvPr id="143382" name="Oval 16"/>
              <p:cNvSpPr/>
              <p:nvPr/>
            </p:nvSpPr>
            <p:spPr>
              <a:xfrm>
                <a:off x="2433" y="997"/>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J</a:t>
                </a:r>
                <a:endParaRPr lang="en-US" altLang="zh-CN" sz="2000" dirty="0">
                  <a:latin typeface="Times New Roman" panose="02020603050405020304" pitchFamily="18" charset="0"/>
                </a:endParaRPr>
              </a:p>
            </p:txBody>
          </p:sp>
          <p:sp>
            <p:nvSpPr>
              <p:cNvPr id="143383" name="Oval 17"/>
              <p:cNvSpPr/>
              <p:nvPr/>
            </p:nvSpPr>
            <p:spPr>
              <a:xfrm>
                <a:off x="0" y="1463"/>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K</a:t>
                </a:r>
                <a:endParaRPr lang="en-US" altLang="zh-CN" sz="2000" dirty="0">
                  <a:latin typeface="Times New Roman" panose="02020603050405020304" pitchFamily="18" charset="0"/>
                </a:endParaRPr>
              </a:p>
            </p:txBody>
          </p:sp>
          <p:sp>
            <p:nvSpPr>
              <p:cNvPr id="143384" name="Oval 18"/>
              <p:cNvSpPr/>
              <p:nvPr/>
            </p:nvSpPr>
            <p:spPr>
              <a:xfrm>
                <a:off x="511" y="1463"/>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L</a:t>
                </a:r>
                <a:endParaRPr lang="en-US" altLang="zh-CN" sz="2000" dirty="0">
                  <a:latin typeface="Times New Roman" panose="02020603050405020304" pitchFamily="18" charset="0"/>
                </a:endParaRPr>
              </a:p>
            </p:txBody>
          </p:sp>
          <p:sp>
            <p:nvSpPr>
              <p:cNvPr id="143385" name="Oval 19"/>
              <p:cNvSpPr/>
              <p:nvPr/>
            </p:nvSpPr>
            <p:spPr>
              <a:xfrm>
                <a:off x="1634" y="1463"/>
                <a:ext cx="290" cy="292"/>
              </a:xfrm>
              <a:prstGeom prst="ellipse">
                <a:avLst/>
              </a:prstGeom>
              <a:noFill/>
              <a:ln w="2857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M</a:t>
                </a:r>
                <a:endParaRPr lang="en-US" altLang="zh-CN" sz="2000" dirty="0">
                  <a:latin typeface="Times New Roman" panose="02020603050405020304" pitchFamily="18" charset="0"/>
                </a:endParaRPr>
              </a:p>
            </p:txBody>
          </p:sp>
          <p:sp>
            <p:nvSpPr>
              <p:cNvPr id="143386" name="Line 20"/>
              <p:cNvSpPr/>
              <p:nvPr/>
            </p:nvSpPr>
            <p:spPr>
              <a:xfrm>
                <a:off x="1424" y="298"/>
                <a:ext cx="0" cy="211"/>
              </a:xfrm>
              <a:prstGeom prst="line">
                <a:avLst/>
              </a:prstGeom>
              <a:ln w="28575" cap="flat" cmpd="sng">
                <a:solidFill>
                  <a:schemeClr val="tx1"/>
                </a:solidFill>
                <a:prstDash val="solid"/>
                <a:headEnd type="none" w="med" len="med"/>
                <a:tailEnd type="none" w="med" len="med"/>
              </a:ln>
            </p:spPr>
          </p:sp>
          <p:sp>
            <p:nvSpPr>
              <p:cNvPr id="143387" name="Line 21"/>
              <p:cNvSpPr/>
              <p:nvPr/>
            </p:nvSpPr>
            <p:spPr>
              <a:xfrm flipH="1">
                <a:off x="1424" y="809"/>
                <a:ext cx="0" cy="189"/>
              </a:xfrm>
              <a:prstGeom prst="line">
                <a:avLst/>
              </a:prstGeom>
              <a:ln w="28575" cap="flat" cmpd="sng">
                <a:solidFill>
                  <a:schemeClr val="tx1"/>
                </a:solidFill>
                <a:prstDash val="solid"/>
                <a:headEnd type="none" w="med" len="med"/>
                <a:tailEnd type="none" w="med" len="med"/>
              </a:ln>
            </p:spPr>
          </p:sp>
          <p:sp>
            <p:nvSpPr>
              <p:cNvPr id="143388" name="Line 22"/>
              <p:cNvSpPr/>
              <p:nvPr/>
            </p:nvSpPr>
            <p:spPr>
              <a:xfrm>
                <a:off x="2202" y="809"/>
                <a:ext cx="0" cy="189"/>
              </a:xfrm>
              <a:prstGeom prst="line">
                <a:avLst/>
              </a:prstGeom>
              <a:ln w="28575" cap="flat" cmpd="sng">
                <a:solidFill>
                  <a:schemeClr val="tx1"/>
                </a:solidFill>
                <a:prstDash val="solid"/>
                <a:headEnd type="none" w="med" len="med"/>
                <a:tailEnd type="none" w="med" len="med"/>
              </a:ln>
            </p:spPr>
          </p:sp>
          <p:sp>
            <p:nvSpPr>
              <p:cNvPr id="143389" name="Line 23"/>
              <p:cNvSpPr/>
              <p:nvPr/>
            </p:nvSpPr>
            <p:spPr>
              <a:xfrm flipH="1">
                <a:off x="1846" y="765"/>
                <a:ext cx="256" cy="255"/>
              </a:xfrm>
              <a:prstGeom prst="line">
                <a:avLst/>
              </a:prstGeom>
              <a:ln w="28575" cap="flat" cmpd="sng">
                <a:solidFill>
                  <a:schemeClr val="tx1"/>
                </a:solidFill>
                <a:prstDash val="solid"/>
                <a:headEnd type="none" w="med" len="med"/>
                <a:tailEnd type="none" w="med" len="med"/>
              </a:ln>
            </p:spPr>
          </p:sp>
          <p:sp>
            <p:nvSpPr>
              <p:cNvPr id="143390" name="Line 24"/>
              <p:cNvSpPr/>
              <p:nvPr/>
            </p:nvSpPr>
            <p:spPr>
              <a:xfrm>
                <a:off x="2313" y="765"/>
                <a:ext cx="234" cy="233"/>
              </a:xfrm>
              <a:prstGeom prst="line">
                <a:avLst/>
              </a:prstGeom>
              <a:ln w="28575" cap="flat" cmpd="sng">
                <a:solidFill>
                  <a:schemeClr val="tx1"/>
                </a:solidFill>
                <a:prstDash val="solid"/>
                <a:headEnd type="none" w="med" len="med"/>
                <a:tailEnd type="none" w="med" len="med"/>
              </a:ln>
            </p:spPr>
          </p:sp>
          <p:sp>
            <p:nvSpPr>
              <p:cNvPr id="143391" name="Line 25"/>
              <p:cNvSpPr/>
              <p:nvPr/>
            </p:nvSpPr>
            <p:spPr>
              <a:xfrm>
                <a:off x="1524" y="198"/>
                <a:ext cx="567" cy="411"/>
              </a:xfrm>
              <a:prstGeom prst="line">
                <a:avLst/>
              </a:prstGeom>
              <a:ln w="28575" cap="flat" cmpd="sng">
                <a:solidFill>
                  <a:schemeClr val="tx1"/>
                </a:solidFill>
                <a:prstDash val="solid"/>
                <a:headEnd type="none" w="med" len="med"/>
                <a:tailEnd type="none" w="med" len="med"/>
              </a:ln>
            </p:spPr>
          </p:sp>
          <p:sp>
            <p:nvSpPr>
              <p:cNvPr id="143392" name="Line 26"/>
              <p:cNvSpPr/>
              <p:nvPr/>
            </p:nvSpPr>
            <p:spPr>
              <a:xfrm flipH="1">
                <a:off x="869" y="220"/>
                <a:ext cx="422" cy="345"/>
              </a:xfrm>
              <a:prstGeom prst="line">
                <a:avLst/>
              </a:prstGeom>
              <a:ln w="28575" cap="flat" cmpd="sng">
                <a:solidFill>
                  <a:schemeClr val="tx1"/>
                </a:solidFill>
                <a:prstDash val="solid"/>
                <a:headEnd type="none" w="med" len="med"/>
                <a:tailEnd type="none" w="med" len="med"/>
              </a:ln>
            </p:spPr>
          </p:sp>
          <p:sp>
            <p:nvSpPr>
              <p:cNvPr id="143393" name="Line 27"/>
              <p:cNvSpPr/>
              <p:nvPr/>
            </p:nvSpPr>
            <p:spPr>
              <a:xfrm>
                <a:off x="835" y="787"/>
                <a:ext cx="167" cy="233"/>
              </a:xfrm>
              <a:prstGeom prst="line">
                <a:avLst/>
              </a:prstGeom>
              <a:ln w="28575" cap="flat" cmpd="sng">
                <a:solidFill>
                  <a:schemeClr val="tx1"/>
                </a:solidFill>
                <a:prstDash val="solid"/>
                <a:headEnd type="none" w="med" len="med"/>
                <a:tailEnd type="none" w="med" len="med"/>
              </a:ln>
            </p:spPr>
          </p:sp>
          <p:sp>
            <p:nvSpPr>
              <p:cNvPr id="143394" name="Line 28"/>
              <p:cNvSpPr/>
              <p:nvPr/>
            </p:nvSpPr>
            <p:spPr>
              <a:xfrm flipH="1">
                <a:off x="491" y="798"/>
                <a:ext cx="222" cy="222"/>
              </a:xfrm>
              <a:prstGeom prst="line">
                <a:avLst/>
              </a:prstGeom>
              <a:ln w="28575" cap="flat" cmpd="sng">
                <a:solidFill>
                  <a:schemeClr val="tx1"/>
                </a:solidFill>
                <a:prstDash val="solid"/>
                <a:headEnd type="none" w="med" len="med"/>
                <a:tailEnd type="none" w="med" len="med"/>
              </a:ln>
            </p:spPr>
          </p:sp>
          <p:sp>
            <p:nvSpPr>
              <p:cNvPr id="143395" name="Line 29"/>
              <p:cNvSpPr/>
              <p:nvPr/>
            </p:nvSpPr>
            <p:spPr>
              <a:xfrm flipH="1">
                <a:off x="191" y="1287"/>
                <a:ext cx="122" cy="189"/>
              </a:xfrm>
              <a:prstGeom prst="line">
                <a:avLst/>
              </a:prstGeom>
              <a:ln w="28575" cap="flat" cmpd="sng">
                <a:solidFill>
                  <a:schemeClr val="tx1"/>
                </a:solidFill>
                <a:prstDash val="solid"/>
                <a:headEnd type="none" w="med" len="med"/>
                <a:tailEnd type="none" w="med" len="med"/>
              </a:ln>
            </p:spPr>
          </p:sp>
          <p:sp>
            <p:nvSpPr>
              <p:cNvPr id="143396" name="Line 30"/>
              <p:cNvSpPr/>
              <p:nvPr/>
            </p:nvSpPr>
            <p:spPr>
              <a:xfrm>
                <a:off x="491" y="1254"/>
                <a:ext cx="166" cy="222"/>
              </a:xfrm>
              <a:prstGeom prst="line">
                <a:avLst/>
              </a:prstGeom>
              <a:ln w="28575" cap="flat" cmpd="sng">
                <a:solidFill>
                  <a:schemeClr val="tx1"/>
                </a:solidFill>
                <a:prstDash val="solid"/>
                <a:headEnd type="none" w="med" len="med"/>
                <a:tailEnd type="none" w="med" len="med"/>
              </a:ln>
            </p:spPr>
          </p:sp>
          <p:sp>
            <p:nvSpPr>
              <p:cNvPr id="143397" name="Line 31"/>
              <p:cNvSpPr/>
              <p:nvPr/>
            </p:nvSpPr>
            <p:spPr>
              <a:xfrm>
                <a:off x="1791" y="1287"/>
                <a:ext cx="0" cy="189"/>
              </a:xfrm>
              <a:prstGeom prst="line">
                <a:avLst/>
              </a:prstGeom>
              <a:ln w="28575" cap="flat" cmpd="sng">
                <a:solidFill>
                  <a:schemeClr val="tx1"/>
                </a:solidFill>
                <a:prstDash val="solid"/>
                <a:headEnd type="none" w="med" len="med"/>
                <a:tailEnd type="none" w="med" len="med"/>
              </a:ln>
            </p:spPr>
          </p:sp>
        </p:grpSp>
        <p:sp>
          <p:nvSpPr>
            <p:cNvPr id="143372" name="AutoShape 32"/>
            <p:cNvSpPr/>
            <p:nvPr/>
          </p:nvSpPr>
          <p:spPr>
            <a:xfrm>
              <a:off x="12" y="8"/>
              <a:ext cx="915" cy="251"/>
            </a:xfrm>
            <a:prstGeom prst="wedgeRectCallout">
              <a:avLst>
                <a:gd name="adj1" fmla="val 52713"/>
                <a:gd name="adj2" fmla="val 130861"/>
              </a:avLst>
            </a:prstGeom>
            <a:noFill/>
            <a:ln w="28575" cap="flat" cmpd="sng">
              <a:solidFill>
                <a:srgbClr val="660066"/>
              </a:solidFill>
              <a:prstDash val="solid"/>
              <a:miter/>
              <a:headEnd type="none" w="med" len="med"/>
              <a:tailEnd type="none" w="med" len="med"/>
            </a:ln>
          </p:spPr>
          <p:txBody>
            <a:bodyPr wrap="none" anchor="ctr">
              <a:spAutoFit/>
            </a:bodyPr>
            <a:p>
              <a:pPr algn="ctr" eaLnBrk="1" hangingPunct="1">
                <a:buFont typeface="Wingdings 3" panose="05040102010807070707" pitchFamily="18" charset="2"/>
              </a:pPr>
              <a:r>
                <a:rPr lang="zh-CN" altLang="en-US" sz="2000" dirty="0">
                  <a:latin typeface="Times New Roman" panose="02020603050405020304" pitchFamily="18" charset="0"/>
                </a:rPr>
                <a:t>有子树的树</a:t>
              </a:r>
              <a:endParaRPr lang="zh-CN" altLang="en-US" sz="2000" dirty="0">
                <a:latin typeface="Times New Roman" panose="02020603050405020304" pitchFamily="18" charset="0"/>
              </a:endParaRPr>
            </a:p>
          </p:txBody>
        </p:sp>
      </p:grpSp>
      <p:sp>
        <p:nvSpPr>
          <p:cNvPr id="133154" name="Freeform 33"/>
          <p:cNvSpPr/>
          <p:nvPr/>
        </p:nvSpPr>
        <p:spPr>
          <a:xfrm>
            <a:off x="5239068" y="2460308"/>
            <a:ext cx="2152650" cy="2293937"/>
          </a:xfrm>
          <a:custGeom>
            <a:avLst/>
            <a:gdLst>
              <a:gd name="txL" fmla="*/ 0 w 1356"/>
              <a:gd name="txT" fmla="*/ 0 h 1445"/>
              <a:gd name="txR" fmla="*/ 1356 w 1356"/>
              <a:gd name="txB" fmla="*/ 1445 h 1445"/>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rgbClr val="0066FF">
                <a:alpha val="100000"/>
              </a:srgbClr>
            </a:solidFill>
            <a:prstDash val="dash"/>
            <a:bevel/>
            <a:headEnd type="none" w="med" len="med"/>
            <a:tailEnd type="none" w="med" len="med"/>
          </a:ln>
        </p:spPr>
        <p:txBody>
          <a:bodyPr/>
          <a:p>
            <a:endParaRPr lang="zh-CN" altLang="en-US"/>
          </a:p>
        </p:txBody>
      </p:sp>
      <p:sp>
        <p:nvSpPr>
          <p:cNvPr id="133155" name="Freeform 34"/>
          <p:cNvSpPr/>
          <p:nvPr/>
        </p:nvSpPr>
        <p:spPr>
          <a:xfrm>
            <a:off x="7320280" y="2549208"/>
            <a:ext cx="785813" cy="1587500"/>
          </a:xfrm>
          <a:custGeom>
            <a:avLst/>
            <a:gdLst>
              <a:gd name="txL" fmla="*/ 0 w 495"/>
              <a:gd name="txT" fmla="*/ 0 h 1000"/>
              <a:gd name="txR" fmla="*/ 495 w 495"/>
              <a:gd name="txB" fmla="*/ 1000 h 1000"/>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FF3300">
                <a:alpha val="100000"/>
              </a:srgbClr>
            </a:solidFill>
            <a:prstDash val="dash"/>
            <a:bevel/>
            <a:headEnd type="none" w="med" len="med"/>
            <a:tailEnd type="none" w="med" len="med"/>
          </a:ln>
        </p:spPr>
        <p:txBody>
          <a:bodyPr/>
          <a:p>
            <a:endParaRPr lang="zh-CN" altLang="en-US"/>
          </a:p>
        </p:txBody>
      </p:sp>
      <p:sp>
        <p:nvSpPr>
          <p:cNvPr id="133156" name="Freeform 35"/>
          <p:cNvSpPr/>
          <p:nvPr/>
        </p:nvSpPr>
        <p:spPr>
          <a:xfrm>
            <a:off x="7879080" y="2619058"/>
            <a:ext cx="2035175" cy="2135187"/>
          </a:xfrm>
          <a:custGeom>
            <a:avLst/>
            <a:gdLst>
              <a:gd name="txL" fmla="*/ 0 w 1282"/>
              <a:gd name="txT" fmla="*/ 0 h 1345"/>
              <a:gd name="txR" fmla="*/ 1282 w 1282"/>
              <a:gd name="txB" fmla="*/ 1345 h 1345"/>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alpha val="100000"/>
              </a:srgbClr>
            </a:solidFill>
            <a:prstDash val="dash"/>
            <a:bevel/>
            <a:headEnd type="none" w="med" len="med"/>
            <a:tailEnd type="none" w="med" len="med"/>
          </a:ln>
        </p:spPr>
        <p:txBody>
          <a:bodyPr/>
          <a:p>
            <a:endParaRPr lang="zh-CN" altLang="en-US"/>
          </a:p>
        </p:txBody>
      </p:sp>
      <p:sp>
        <p:nvSpPr>
          <p:cNvPr id="133157" name="AutoShape 36"/>
          <p:cNvSpPr/>
          <p:nvPr/>
        </p:nvSpPr>
        <p:spPr>
          <a:xfrm>
            <a:off x="8637224" y="1615259"/>
            <a:ext cx="614138" cy="562972"/>
          </a:xfrm>
          <a:prstGeom prst="wedgeEllipseCallout">
            <a:avLst>
              <a:gd name="adj1" fmla="val -183431"/>
              <a:gd name="adj2" fmla="val 20236"/>
            </a:avLst>
          </a:prstGeom>
          <a:noFill/>
          <a:ln w="28575" cap="flat" cmpd="sng">
            <a:solidFill>
              <a:srgbClr val="660066"/>
            </a:solidFill>
            <a:prstDash val="solid"/>
            <a:miter/>
            <a:headEnd type="none" w="med" len="med"/>
            <a:tailEnd type="none" w="med" len="med"/>
          </a:ln>
        </p:spPr>
        <p:txBody>
          <a:bodyPr wrap="none" anchor="ctr">
            <a:spAutoFit/>
          </a:bodyPr>
          <a:p>
            <a:pPr algn="ctr" eaLnBrk="1" hangingPunct="1">
              <a:buFont typeface="Wingdings 3" panose="05040102010807070707" pitchFamily="18" charset="2"/>
            </a:pPr>
            <a:r>
              <a:rPr lang="zh-CN" altLang="en-US" sz="2000" dirty="0">
                <a:latin typeface="Times New Roman" panose="02020603050405020304" pitchFamily="18" charset="0"/>
              </a:rPr>
              <a:t>根</a:t>
            </a:r>
            <a:endParaRPr lang="zh-CN" altLang="en-US" sz="2000" dirty="0">
              <a:latin typeface="Times New Roman" panose="02020603050405020304" pitchFamily="18" charset="0"/>
            </a:endParaRPr>
          </a:p>
        </p:txBody>
      </p:sp>
      <p:sp>
        <p:nvSpPr>
          <p:cNvPr id="133158" name="AutoShape 37"/>
          <p:cNvSpPr/>
          <p:nvPr/>
        </p:nvSpPr>
        <p:spPr>
          <a:xfrm>
            <a:off x="3537113" y="4983934"/>
            <a:ext cx="973446" cy="562972"/>
          </a:xfrm>
          <a:prstGeom prst="wedgeEllipseCallout">
            <a:avLst>
              <a:gd name="adj1" fmla="val 133681"/>
              <a:gd name="adj2" fmla="val -151486"/>
            </a:avLst>
          </a:prstGeom>
          <a:noFill/>
          <a:ln w="28575" cap="flat" cmpd="sng">
            <a:solidFill>
              <a:srgbClr val="660066"/>
            </a:solidFill>
            <a:prstDash val="solid"/>
            <a:miter/>
            <a:headEnd type="none" w="med" len="med"/>
            <a:tailEnd type="none" w="med" len="med"/>
          </a:ln>
        </p:spPr>
        <p:txBody>
          <a:bodyPr wrap="none" anchor="ctr">
            <a:spAutoFit/>
          </a:bodyPr>
          <a:p>
            <a:pPr algn="ctr" eaLnBrk="1" hangingPunct="1">
              <a:buFont typeface="Wingdings 3" panose="05040102010807070707" pitchFamily="18" charset="2"/>
            </a:pPr>
            <a:r>
              <a:rPr lang="zh-CN" altLang="en-US" sz="2000" dirty="0">
                <a:latin typeface="Times New Roman" panose="02020603050405020304" pitchFamily="18" charset="0"/>
              </a:rPr>
              <a:t>子树</a:t>
            </a:r>
            <a:endParaRPr lang="zh-CN" altLang="en-US" sz="2000" dirty="0">
              <a:latin typeface="Times New Roman" panose="02020603050405020304" pitchFamily="18" charset="0"/>
            </a:endParaRPr>
          </a:p>
        </p:txBody>
      </p:sp>
      <p:sp>
        <p:nvSpPr>
          <p:cNvPr id="143370" name="Rectangle 38"/>
          <p:cNvSpPr>
            <a:spLocks noGrp="1"/>
          </p:cNvSpPr>
          <p:nvPr>
            <p:ph type="title"/>
          </p:nvPr>
        </p:nvSpPr>
        <p:spPr>
          <a:xfrm>
            <a:off x="732790" y="544830"/>
            <a:ext cx="10681335" cy="416560"/>
          </a:xfrm>
        </p:spPr>
        <p:txBody>
          <a:bodyPr vert="horz" wrap="square" lIns="91440" tIns="45720" rIns="91440" bIns="45720" anchor="b"/>
          <a:p>
            <a:pPr eaLnBrk="1" hangingPunct="1"/>
            <a:r>
              <a:rPr lang="zh-CN" altLang="en-US" dirty="0"/>
              <a:t>树</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7"/>
                                        </p:tgtEl>
                                        <p:attrNameLst>
                                          <p:attrName>style.visibility</p:attrName>
                                        </p:attrNameLst>
                                      </p:cBhvr>
                                      <p:to>
                                        <p:strVal val="visible"/>
                                      </p:to>
                                    </p:set>
                                    <p:anim calcmode="lin" valueType="num">
                                      <p:cBhvr additive="base">
                                        <p:cTn id="19" dur="500" fill="hold"/>
                                        <p:tgtEl>
                                          <p:spTgt spid="133157"/>
                                        </p:tgtEl>
                                        <p:attrNameLst>
                                          <p:attrName>ppt_x</p:attrName>
                                        </p:attrNameLst>
                                      </p:cBhvr>
                                      <p:tavLst>
                                        <p:tav tm="0">
                                          <p:val>
                                            <p:strVal val="0-#ppt_w/2"/>
                                          </p:val>
                                        </p:tav>
                                        <p:tav tm="100000">
                                          <p:val>
                                            <p:strVal val="#ppt_x"/>
                                          </p:val>
                                        </p:tav>
                                      </p:tavLst>
                                    </p:anim>
                                    <p:anim calcmode="lin" valueType="num">
                                      <p:cBhvr additive="base">
                                        <p:cTn id="20" dur="500" fill="hold"/>
                                        <p:tgtEl>
                                          <p:spTgt spid="13315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3154"/>
                                        </p:tgtEl>
                                        <p:attrNameLst>
                                          <p:attrName>style.visibility</p:attrName>
                                        </p:attrNameLst>
                                      </p:cBhvr>
                                      <p:to>
                                        <p:strVal val="visible"/>
                                      </p:to>
                                    </p:set>
                                    <p:anim calcmode="lin" valueType="num">
                                      <p:cBhvr additive="base">
                                        <p:cTn id="25" dur="500" fill="hold"/>
                                        <p:tgtEl>
                                          <p:spTgt spid="133154"/>
                                        </p:tgtEl>
                                        <p:attrNameLst>
                                          <p:attrName>ppt_x</p:attrName>
                                        </p:attrNameLst>
                                      </p:cBhvr>
                                      <p:tavLst>
                                        <p:tav tm="0">
                                          <p:val>
                                            <p:strVal val="0-#ppt_w/2"/>
                                          </p:val>
                                        </p:tav>
                                        <p:tav tm="100000">
                                          <p:val>
                                            <p:strVal val="#ppt_x"/>
                                          </p:val>
                                        </p:tav>
                                      </p:tavLst>
                                    </p:anim>
                                    <p:anim calcmode="lin" valueType="num">
                                      <p:cBhvr additive="base">
                                        <p:cTn id="26" dur="500" fill="hold"/>
                                        <p:tgtEl>
                                          <p:spTgt spid="1331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3155"/>
                                        </p:tgtEl>
                                        <p:attrNameLst>
                                          <p:attrName>style.visibility</p:attrName>
                                        </p:attrNameLst>
                                      </p:cBhvr>
                                      <p:to>
                                        <p:strVal val="visible"/>
                                      </p:to>
                                    </p:set>
                                    <p:anim calcmode="lin" valueType="num">
                                      <p:cBhvr additive="base">
                                        <p:cTn id="31" dur="500" fill="hold"/>
                                        <p:tgtEl>
                                          <p:spTgt spid="133155"/>
                                        </p:tgtEl>
                                        <p:attrNameLst>
                                          <p:attrName>ppt_x</p:attrName>
                                        </p:attrNameLst>
                                      </p:cBhvr>
                                      <p:tavLst>
                                        <p:tav tm="0">
                                          <p:val>
                                            <p:strVal val="0-#ppt_w/2"/>
                                          </p:val>
                                        </p:tav>
                                        <p:tav tm="100000">
                                          <p:val>
                                            <p:strVal val="#ppt_x"/>
                                          </p:val>
                                        </p:tav>
                                      </p:tavLst>
                                    </p:anim>
                                    <p:anim calcmode="lin" valueType="num">
                                      <p:cBhvr additive="base">
                                        <p:cTn id="32" dur="500" fill="hold"/>
                                        <p:tgtEl>
                                          <p:spTgt spid="13315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3156"/>
                                        </p:tgtEl>
                                        <p:attrNameLst>
                                          <p:attrName>style.visibility</p:attrName>
                                        </p:attrNameLst>
                                      </p:cBhvr>
                                      <p:to>
                                        <p:strVal val="visible"/>
                                      </p:to>
                                    </p:set>
                                    <p:anim calcmode="lin" valueType="num">
                                      <p:cBhvr additive="base">
                                        <p:cTn id="37" dur="500" fill="hold"/>
                                        <p:tgtEl>
                                          <p:spTgt spid="133156"/>
                                        </p:tgtEl>
                                        <p:attrNameLst>
                                          <p:attrName>ppt_x</p:attrName>
                                        </p:attrNameLst>
                                      </p:cBhvr>
                                      <p:tavLst>
                                        <p:tav tm="0">
                                          <p:val>
                                            <p:strVal val="0-#ppt_w/2"/>
                                          </p:val>
                                        </p:tav>
                                        <p:tav tm="100000">
                                          <p:val>
                                            <p:strVal val="#ppt_x"/>
                                          </p:val>
                                        </p:tav>
                                      </p:tavLst>
                                    </p:anim>
                                    <p:anim calcmode="lin" valueType="num">
                                      <p:cBhvr additive="base">
                                        <p:cTn id="38" dur="500" fill="hold"/>
                                        <p:tgtEl>
                                          <p:spTgt spid="13315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58"/>
                                        </p:tgtEl>
                                        <p:attrNameLst>
                                          <p:attrName>style.visibility</p:attrName>
                                        </p:attrNameLst>
                                      </p:cBhvr>
                                      <p:to>
                                        <p:strVal val="visible"/>
                                      </p:to>
                                    </p:set>
                                    <p:anim calcmode="lin" valueType="num">
                                      <p:cBhvr additive="base">
                                        <p:cTn id="43" dur="500" fill="hold"/>
                                        <p:tgtEl>
                                          <p:spTgt spid="133158"/>
                                        </p:tgtEl>
                                        <p:attrNameLst>
                                          <p:attrName>ppt_x</p:attrName>
                                        </p:attrNameLst>
                                      </p:cBhvr>
                                      <p:tavLst>
                                        <p:tav tm="0">
                                          <p:val>
                                            <p:strVal val="0-#ppt_w/2"/>
                                          </p:val>
                                        </p:tav>
                                        <p:tav tm="100000">
                                          <p:val>
                                            <p:strVal val="#ppt_x"/>
                                          </p:val>
                                        </p:tav>
                                      </p:tavLst>
                                    </p:anim>
                                    <p:anim calcmode="lin" valueType="num">
                                      <p:cBhvr additive="base">
                                        <p:cTn id="44" dur="500" fill="hold"/>
                                        <p:tgtEl>
                                          <p:spTgt spid="133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7" grpId="0" bldLvl="0" animBg="1"/>
      <p:bldP spid="13315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1041400"/>
            <a:ext cx="10725785" cy="4484370"/>
          </a:xfrm>
        </p:spPr>
        <p:txBody>
          <a:bodyPr/>
          <a:p>
            <a:endParaRPr lang="zh-CN" altLang="en-US"/>
          </a:p>
        </p:txBody>
      </p:sp>
      <p:grpSp>
        <p:nvGrpSpPr>
          <p:cNvPr id="2" name="Group 3"/>
          <p:cNvGrpSpPr/>
          <p:nvPr/>
        </p:nvGrpSpPr>
        <p:grpSpPr>
          <a:xfrm>
            <a:off x="3657600" y="2168525"/>
            <a:ext cx="4322763" cy="2786063"/>
            <a:chOff x="0" y="0"/>
            <a:chExt cx="2723" cy="1755"/>
          </a:xfrm>
        </p:grpSpPr>
        <p:sp>
          <p:nvSpPr>
            <p:cNvPr id="146447" name="Oval 3"/>
            <p:cNvSpPr/>
            <p:nvPr/>
          </p:nvSpPr>
          <p:spPr>
            <a:xfrm>
              <a:off x="1283" y="0"/>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46448" name="Oval 4"/>
            <p:cNvSpPr/>
            <p:nvPr/>
          </p:nvSpPr>
          <p:spPr>
            <a:xfrm>
              <a:off x="637" y="512"/>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46449" name="Oval 5"/>
            <p:cNvSpPr/>
            <p:nvPr/>
          </p:nvSpPr>
          <p:spPr>
            <a:xfrm>
              <a:off x="1283" y="512"/>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146450" name="Oval 6"/>
            <p:cNvSpPr/>
            <p:nvPr/>
          </p:nvSpPr>
          <p:spPr>
            <a:xfrm>
              <a:off x="2060" y="512"/>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46451" name="Oval 7"/>
            <p:cNvSpPr/>
            <p:nvPr/>
          </p:nvSpPr>
          <p:spPr>
            <a:xfrm>
              <a:off x="261" y="997"/>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146452" name="Oval 8"/>
            <p:cNvSpPr/>
            <p:nvPr/>
          </p:nvSpPr>
          <p:spPr>
            <a:xfrm>
              <a:off x="905" y="997"/>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146453" name="Oval 9"/>
            <p:cNvSpPr/>
            <p:nvPr/>
          </p:nvSpPr>
          <p:spPr>
            <a:xfrm>
              <a:off x="1283" y="997"/>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146454" name="Oval 10"/>
            <p:cNvSpPr/>
            <p:nvPr/>
          </p:nvSpPr>
          <p:spPr>
            <a:xfrm>
              <a:off x="1650" y="997"/>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H</a:t>
              </a:r>
              <a:endParaRPr lang="en-US" altLang="zh-CN" sz="2000" dirty="0">
                <a:latin typeface="Times New Roman" panose="02020603050405020304" pitchFamily="18" charset="0"/>
              </a:endParaRPr>
            </a:p>
          </p:txBody>
        </p:sp>
        <p:sp>
          <p:nvSpPr>
            <p:cNvPr id="146455" name="Oval 11"/>
            <p:cNvSpPr/>
            <p:nvPr/>
          </p:nvSpPr>
          <p:spPr>
            <a:xfrm>
              <a:off x="2060" y="997"/>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I</a:t>
              </a:r>
              <a:endParaRPr lang="en-US" altLang="zh-CN" sz="2000" dirty="0">
                <a:latin typeface="Times New Roman" panose="02020603050405020304" pitchFamily="18" charset="0"/>
              </a:endParaRPr>
            </a:p>
          </p:txBody>
        </p:sp>
        <p:sp>
          <p:nvSpPr>
            <p:cNvPr id="146456" name="Oval 12"/>
            <p:cNvSpPr/>
            <p:nvPr/>
          </p:nvSpPr>
          <p:spPr>
            <a:xfrm>
              <a:off x="2433" y="997"/>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J</a:t>
              </a:r>
              <a:endParaRPr lang="en-US" altLang="zh-CN" sz="2000" dirty="0">
                <a:latin typeface="Times New Roman" panose="02020603050405020304" pitchFamily="18" charset="0"/>
              </a:endParaRPr>
            </a:p>
          </p:txBody>
        </p:sp>
        <p:sp>
          <p:nvSpPr>
            <p:cNvPr id="146457" name="Oval 13"/>
            <p:cNvSpPr/>
            <p:nvPr/>
          </p:nvSpPr>
          <p:spPr>
            <a:xfrm>
              <a:off x="0" y="1463"/>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K</a:t>
              </a:r>
              <a:endParaRPr lang="en-US" altLang="zh-CN" sz="2000" dirty="0">
                <a:latin typeface="Times New Roman" panose="02020603050405020304" pitchFamily="18" charset="0"/>
              </a:endParaRPr>
            </a:p>
          </p:txBody>
        </p:sp>
        <p:sp>
          <p:nvSpPr>
            <p:cNvPr id="146458" name="Oval 14"/>
            <p:cNvSpPr/>
            <p:nvPr/>
          </p:nvSpPr>
          <p:spPr>
            <a:xfrm>
              <a:off x="511" y="1463"/>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L</a:t>
              </a:r>
              <a:endParaRPr lang="en-US" altLang="zh-CN" sz="2000" dirty="0">
                <a:latin typeface="Times New Roman" panose="02020603050405020304" pitchFamily="18" charset="0"/>
              </a:endParaRPr>
            </a:p>
          </p:txBody>
        </p:sp>
        <p:sp>
          <p:nvSpPr>
            <p:cNvPr id="146459" name="Oval 15"/>
            <p:cNvSpPr/>
            <p:nvPr/>
          </p:nvSpPr>
          <p:spPr>
            <a:xfrm>
              <a:off x="1634" y="1463"/>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M</a:t>
              </a:r>
              <a:endParaRPr lang="en-US" altLang="zh-CN" sz="2000" dirty="0">
                <a:latin typeface="Times New Roman" panose="02020603050405020304" pitchFamily="18" charset="0"/>
              </a:endParaRPr>
            </a:p>
          </p:txBody>
        </p:sp>
        <p:sp>
          <p:nvSpPr>
            <p:cNvPr id="146460" name="Line 16"/>
            <p:cNvSpPr/>
            <p:nvPr/>
          </p:nvSpPr>
          <p:spPr>
            <a:xfrm>
              <a:off x="1424" y="298"/>
              <a:ext cx="0" cy="211"/>
            </a:xfrm>
            <a:prstGeom prst="line">
              <a:avLst/>
            </a:prstGeom>
            <a:ln w="9525" cap="flat" cmpd="sng">
              <a:solidFill>
                <a:schemeClr val="tx1"/>
              </a:solidFill>
              <a:prstDash val="solid"/>
              <a:headEnd type="none" w="med" len="med"/>
              <a:tailEnd type="none" w="med" len="med"/>
            </a:ln>
          </p:spPr>
        </p:sp>
        <p:sp>
          <p:nvSpPr>
            <p:cNvPr id="146461" name="Line 17"/>
            <p:cNvSpPr/>
            <p:nvPr/>
          </p:nvSpPr>
          <p:spPr>
            <a:xfrm flipH="1">
              <a:off x="1424" y="809"/>
              <a:ext cx="0" cy="189"/>
            </a:xfrm>
            <a:prstGeom prst="line">
              <a:avLst/>
            </a:prstGeom>
            <a:ln w="9525" cap="flat" cmpd="sng">
              <a:solidFill>
                <a:schemeClr val="tx1"/>
              </a:solidFill>
              <a:prstDash val="solid"/>
              <a:headEnd type="none" w="med" len="med"/>
              <a:tailEnd type="none" w="med" len="med"/>
            </a:ln>
          </p:spPr>
        </p:sp>
        <p:sp>
          <p:nvSpPr>
            <p:cNvPr id="146462" name="Line 18"/>
            <p:cNvSpPr/>
            <p:nvPr/>
          </p:nvSpPr>
          <p:spPr>
            <a:xfrm>
              <a:off x="2202" y="809"/>
              <a:ext cx="0" cy="189"/>
            </a:xfrm>
            <a:prstGeom prst="line">
              <a:avLst/>
            </a:prstGeom>
            <a:ln w="9525" cap="flat" cmpd="sng">
              <a:solidFill>
                <a:schemeClr val="tx1"/>
              </a:solidFill>
              <a:prstDash val="solid"/>
              <a:headEnd type="none" w="med" len="med"/>
              <a:tailEnd type="none" w="med" len="med"/>
            </a:ln>
          </p:spPr>
        </p:sp>
        <p:sp>
          <p:nvSpPr>
            <p:cNvPr id="146463" name="Line 19"/>
            <p:cNvSpPr/>
            <p:nvPr/>
          </p:nvSpPr>
          <p:spPr>
            <a:xfrm flipH="1">
              <a:off x="1846" y="765"/>
              <a:ext cx="256" cy="255"/>
            </a:xfrm>
            <a:prstGeom prst="line">
              <a:avLst/>
            </a:prstGeom>
            <a:ln w="9525" cap="flat" cmpd="sng">
              <a:solidFill>
                <a:schemeClr val="tx1"/>
              </a:solidFill>
              <a:prstDash val="solid"/>
              <a:headEnd type="none" w="med" len="med"/>
              <a:tailEnd type="none" w="med" len="med"/>
            </a:ln>
          </p:spPr>
        </p:sp>
        <p:sp>
          <p:nvSpPr>
            <p:cNvPr id="146464" name="Line 20"/>
            <p:cNvSpPr/>
            <p:nvPr/>
          </p:nvSpPr>
          <p:spPr>
            <a:xfrm>
              <a:off x="2313" y="765"/>
              <a:ext cx="234" cy="233"/>
            </a:xfrm>
            <a:prstGeom prst="line">
              <a:avLst/>
            </a:prstGeom>
            <a:ln w="9525" cap="flat" cmpd="sng">
              <a:solidFill>
                <a:schemeClr val="tx1"/>
              </a:solidFill>
              <a:prstDash val="solid"/>
              <a:headEnd type="none" w="med" len="med"/>
              <a:tailEnd type="none" w="med" len="med"/>
            </a:ln>
          </p:spPr>
        </p:sp>
        <p:sp>
          <p:nvSpPr>
            <p:cNvPr id="146465" name="Line 21"/>
            <p:cNvSpPr/>
            <p:nvPr/>
          </p:nvSpPr>
          <p:spPr>
            <a:xfrm>
              <a:off x="1524" y="198"/>
              <a:ext cx="567" cy="411"/>
            </a:xfrm>
            <a:prstGeom prst="line">
              <a:avLst/>
            </a:prstGeom>
            <a:ln w="9525" cap="flat" cmpd="sng">
              <a:solidFill>
                <a:schemeClr val="tx1"/>
              </a:solidFill>
              <a:prstDash val="solid"/>
              <a:headEnd type="none" w="med" len="med"/>
              <a:tailEnd type="none" w="med" len="med"/>
            </a:ln>
          </p:spPr>
        </p:sp>
        <p:sp>
          <p:nvSpPr>
            <p:cNvPr id="146466" name="Line 22"/>
            <p:cNvSpPr/>
            <p:nvPr/>
          </p:nvSpPr>
          <p:spPr>
            <a:xfrm flipH="1">
              <a:off x="869" y="220"/>
              <a:ext cx="422" cy="345"/>
            </a:xfrm>
            <a:prstGeom prst="line">
              <a:avLst/>
            </a:prstGeom>
            <a:ln w="9525" cap="flat" cmpd="sng">
              <a:solidFill>
                <a:schemeClr val="tx1"/>
              </a:solidFill>
              <a:prstDash val="solid"/>
              <a:headEnd type="none" w="med" len="med"/>
              <a:tailEnd type="none" w="med" len="med"/>
            </a:ln>
          </p:spPr>
        </p:sp>
        <p:sp>
          <p:nvSpPr>
            <p:cNvPr id="146467" name="Line 23"/>
            <p:cNvSpPr/>
            <p:nvPr/>
          </p:nvSpPr>
          <p:spPr>
            <a:xfrm>
              <a:off x="835" y="787"/>
              <a:ext cx="167" cy="233"/>
            </a:xfrm>
            <a:prstGeom prst="line">
              <a:avLst/>
            </a:prstGeom>
            <a:ln w="9525" cap="flat" cmpd="sng">
              <a:solidFill>
                <a:schemeClr val="tx1"/>
              </a:solidFill>
              <a:prstDash val="solid"/>
              <a:headEnd type="none" w="med" len="med"/>
              <a:tailEnd type="none" w="med" len="med"/>
            </a:ln>
          </p:spPr>
        </p:sp>
        <p:sp>
          <p:nvSpPr>
            <p:cNvPr id="146468" name="Line 24"/>
            <p:cNvSpPr/>
            <p:nvPr/>
          </p:nvSpPr>
          <p:spPr>
            <a:xfrm flipH="1">
              <a:off x="491" y="798"/>
              <a:ext cx="222" cy="222"/>
            </a:xfrm>
            <a:prstGeom prst="line">
              <a:avLst/>
            </a:prstGeom>
            <a:ln w="9525" cap="flat" cmpd="sng">
              <a:solidFill>
                <a:schemeClr val="tx1"/>
              </a:solidFill>
              <a:prstDash val="solid"/>
              <a:headEnd type="none" w="med" len="med"/>
              <a:tailEnd type="none" w="med" len="med"/>
            </a:ln>
          </p:spPr>
        </p:sp>
        <p:sp>
          <p:nvSpPr>
            <p:cNvPr id="146469" name="Line 25"/>
            <p:cNvSpPr/>
            <p:nvPr/>
          </p:nvSpPr>
          <p:spPr>
            <a:xfrm flipH="1">
              <a:off x="191" y="1287"/>
              <a:ext cx="122" cy="189"/>
            </a:xfrm>
            <a:prstGeom prst="line">
              <a:avLst/>
            </a:prstGeom>
            <a:ln w="9525" cap="flat" cmpd="sng">
              <a:solidFill>
                <a:schemeClr val="tx1"/>
              </a:solidFill>
              <a:prstDash val="solid"/>
              <a:headEnd type="none" w="med" len="med"/>
              <a:tailEnd type="none" w="med" len="med"/>
            </a:ln>
          </p:spPr>
        </p:sp>
        <p:sp>
          <p:nvSpPr>
            <p:cNvPr id="146470" name="Line 26"/>
            <p:cNvSpPr/>
            <p:nvPr/>
          </p:nvSpPr>
          <p:spPr>
            <a:xfrm>
              <a:off x="491" y="1254"/>
              <a:ext cx="166" cy="222"/>
            </a:xfrm>
            <a:prstGeom prst="line">
              <a:avLst/>
            </a:prstGeom>
            <a:ln w="9525" cap="flat" cmpd="sng">
              <a:solidFill>
                <a:schemeClr val="tx1"/>
              </a:solidFill>
              <a:prstDash val="solid"/>
              <a:headEnd type="none" w="med" len="med"/>
              <a:tailEnd type="none" w="med" len="med"/>
            </a:ln>
          </p:spPr>
        </p:sp>
        <p:sp>
          <p:nvSpPr>
            <p:cNvPr id="146471" name="Line 27"/>
            <p:cNvSpPr/>
            <p:nvPr/>
          </p:nvSpPr>
          <p:spPr>
            <a:xfrm>
              <a:off x="1791" y="1287"/>
              <a:ext cx="0" cy="189"/>
            </a:xfrm>
            <a:prstGeom prst="line">
              <a:avLst/>
            </a:prstGeom>
            <a:ln w="9525" cap="flat" cmpd="sng">
              <a:solidFill>
                <a:schemeClr val="tx1"/>
              </a:solidFill>
              <a:prstDash val="solid"/>
              <a:headEnd type="none" w="med" len="med"/>
              <a:tailEnd type="none" w="med" len="med"/>
            </a:ln>
          </p:spPr>
        </p:sp>
      </p:grpSp>
      <p:sp>
        <p:nvSpPr>
          <p:cNvPr id="136221" name="Text Box 28"/>
          <p:cNvSpPr txBox="1"/>
          <p:nvPr/>
        </p:nvSpPr>
        <p:spPr>
          <a:xfrm>
            <a:off x="2209800" y="949325"/>
            <a:ext cx="2130425" cy="1198880"/>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A</a:t>
            </a:r>
            <a:r>
              <a:rPr lang="zh-CN" altLang="en-US" sz="2400" dirty="0">
                <a:latin typeface="Times New Roman" panose="02020603050405020304" pitchFamily="18" charset="0"/>
              </a:rPr>
              <a:t>的度：</a:t>
            </a: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B</a:t>
            </a:r>
            <a:r>
              <a:rPr lang="zh-CN" altLang="en-US" sz="2400" dirty="0">
                <a:latin typeface="Times New Roman" panose="02020603050405020304" pitchFamily="18" charset="0"/>
              </a:rPr>
              <a:t>的度：</a:t>
            </a:r>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M</a:t>
            </a:r>
            <a:r>
              <a:rPr lang="zh-CN" altLang="en-US" sz="2400" dirty="0">
                <a:latin typeface="Times New Roman" panose="02020603050405020304" pitchFamily="18" charset="0"/>
              </a:rPr>
              <a:t>的度：</a:t>
            </a:r>
            <a:r>
              <a:rPr lang="en-US" altLang="zh-CN" sz="2400" dirty="0">
                <a:latin typeface="Times New Roman" panose="02020603050405020304" pitchFamily="18" charset="0"/>
              </a:rPr>
              <a:t>0</a:t>
            </a:r>
            <a:endParaRPr lang="en-US" altLang="zh-CN" sz="2400" dirty="0">
              <a:latin typeface="Times New Roman" panose="02020603050405020304" pitchFamily="18" charset="0"/>
            </a:endParaRPr>
          </a:p>
        </p:txBody>
      </p:sp>
      <p:sp>
        <p:nvSpPr>
          <p:cNvPr id="136222" name="Text Box 29"/>
          <p:cNvSpPr txBox="1"/>
          <p:nvPr/>
        </p:nvSpPr>
        <p:spPr>
          <a:xfrm>
            <a:off x="6172200" y="1101725"/>
            <a:ext cx="4213860" cy="46037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叶子：</a:t>
            </a:r>
            <a:r>
              <a:rPr lang="en-US" altLang="zh-CN" sz="2400" dirty="0">
                <a:latin typeface="Times New Roman" panose="02020603050405020304" pitchFamily="18" charset="0"/>
              </a:rPr>
              <a:t>K</a:t>
            </a:r>
            <a:r>
              <a:rPr lang="zh-CN" altLang="en-US" sz="2400" dirty="0">
                <a:latin typeface="Times New Roman" panose="02020603050405020304" pitchFamily="18" charset="0"/>
              </a:rPr>
              <a:t>，</a:t>
            </a:r>
            <a:r>
              <a:rPr lang="en-US" altLang="zh-CN" sz="2400" dirty="0">
                <a:latin typeface="Times New Roman" panose="02020603050405020304" pitchFamily="18" charset="0"/>
              </a:rPr>
              <a:t>L</a:t>
            </a:r>
            <a:r>
              <a:rPr lang="zh-CN" altLang="en-US" sz="2400" dirty="0">
                <a:latin typeface="Times New Roman" panose="02020603050405020304" pitchFamily="18" charset="0"/>
              </a:rPr>
              <a:t>，</a:t>
            </a:r>
            <a:r>
              <a:rPr lang="en-US" altLang="zh-CN" sz="2400" dirty="0">
                <a:latin typeface="Times New Roman" panose="02020603050405020304" pitchFamily="18" charset="0"/>
              </a:rPr>
              <a:t>F</a:t>
            </a:r>
            <a:r>
              <a:rPr lang="zh-CN" altLang="en-US" sz="2400" dirty="0">
                <a:latin typeface="Times New Roman" panose="02020603050405020304" pitchFamily="18" charset="0"/>
              </a:rPr>
              <a:t>，</a:t>
            </a:r>
            <a:r>
              <a:rPr lang="en-US" altLang="zh-CN" sz="2400" dirty="0">
                <a:latin typeface="Times New Roman" panose="02020603050405020304" pitchFamily="18" charset="0"/>
              </a:rPr>
              <a:t>G</a:t>
            </a:r>
            <a:r>
              <a:rPr lang="zh-CN" altLang="en-US" sz="2400" dirty="0">
                <a:latin typeface="Times New Roman" panose="02020603050405020304" pitchFamily="18" charset="0"/>
              </a:rPr>
              <a:t>，</a:t>
            </a:r>
            <a:r>
              <a:rPr lang="en-US" altLang="zh-CN" sz="2400" dirty="0">
                <a:latin typeface="Times New Roman" panose="02020603050405020304" pitchFamily="18" charset="0"/>
              </a:rPr>
              <a:t>M</a:t>
            </a:r>
            <a:r>
              <a:rPr lang="zh-CN" altLang="en-US" sz="2400" dirty="0">
                <a:latin typeface="Times New Roman" panose="02020603050405020304" pitchFamily="18" charset="0"/>
              </a:rPr>
              <a:t>，</a:t>
            </a:r>
            <a:r>
              <a:rPr lang="en-US" altLang="zh-CN" sz="2400" dirty="0">
                <a:latin typeface="Times New Roman" panose="02020603050405020304" pitchFamily="18" charset="0"/>
              </a:rPr>
              <a:t>I</a:t>
            </a:r>
            <a:r>
              <a:rPr lang="zh-CN" altLang="en-US" sz="2400" dirty="0">
                <a:latin typeface="Times New Roman" panose="02020603050405020304" pitchFamily="18" charset="0"/>
              </a:rPr>
              <a:t>，</a:t>
            </a:r>
            <a:r>
              <a:rPr lang="en-US" altLang="zh-CN" sz="2400" dirty="0">
                <a:latin typeface="Times New Roman" panose="02020603050405020304" pitchFamily="18" charset="0"/>
              </a:rPr>
              <a:t>J</a:t>
            </a:r>
            <a:endParaRPr lang="en-US" altLang="zh-CN" sz="2400" dirty="0">
              <a:latin typeface="Times New Roman" panose="02020603050405020304" pitchFamily="18" charset="0"/>
            </a:endParaRPr>
          </a:p>
        </p:txBody>
      </p:sp>
      <p:sp>
        <p:nvSpPr>
          <p:cNvPr id="136223" name="Text Box 30"/>
          <p:cNvSpPr txBox="1"/>
          <p:nvPr/>
        </p:nvSpPr>
        <p:spPr>
          <a:xfrm>
            <a:off x="1981200" y="2244725"/>
            <a:ext cx="3468370"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A</a:t>
            </a:r>
            <a:r>
              <a:rPr lang="zh-CN" altLang="en-US" sz="2400" dirty="0">
                <a:latin typeface="Times New Roman" panose="02020603050405020304" pitchFamily="18" charset="0"/>
              </a:rPr>
              <a:t>的孩子：</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B</a:t>
            </a:r>
            <a:r>
              <a:rPr lang="zh-CN" altLang="en-US" sz="2400" dirty="0">
                <a:latin typeface="Times New Roman" panose="02020603050405020304" pitchFamily="18" charset="0"/>
              </a:rPr>
              <a:t>的孩子：</a:t>
            </a:r>
            <a:r>
              <a:rPr lang="en-US" altLang="zh-CN" sz="2400" dirty="0">
                <a:latin typeface="Times New Roman" panose="02020603050405020304" pitchFamily="18" charset="0"/>
              </a:rPr>
              <a:t>E</a:t>
            </a:r>
            <a:r>
              <a:rPr lang="zh-CN" altLang="en-US" sz="2400" dirty="0">
                <a:latin typeface="Times New Roman" panose="02020603050405020304" pitchFamily="18" charset="0"/>
              </a:rPr>
              <a:t>，</a:t>
            </a: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136224" name="Text Box 31"/>
          <p:cNvSpPr txBox="1"/>
          <p:nvPr/>
        </p:nvSpPr>
        <p:spPr>
          <a:xfrm>
            <a:off x="7372350" y="1725613"/>
            <a:ext cx="2383790"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I</a:t>
            </a:r>
            <a:r>
              <a:rPr lang="zh-CN" altLang="en-US" sz="2400" dirty="0">
                <a:latin typeface="Times New Roman" panose="02020603050405020304" pitchFamily="18" charset="0"/>
              </a:rPr>
              <a:t>的双亲：</a:t>
            </a:r>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L</a:t>
            </a:r>
            <a:r>
              <a:rPr lang="zh-CN" altLang="en-US" sz="2400" dirty="0">
                <a:latin typeface="Times New Roman" panose="02020603050405020304" pitchFamily="18" charset="0"/>
              </a:rPr>
              <a:t>的双亲：</a:t>
            </a:r>
            <a:r>
              <a:rPr lang="en-US" altLang="zh-CN" sz="2400" dirty="0">
                <a:latin typeface="Times New Roman" panose="02020603050405020304" pitchFamily="18" charset="0"/>
              </a:rPr>
              <a:t>E</a:t>
            </a:r>
            <a:endParaRPr lang="en-US" altLang="zh-CN" sz="2400" dirty="0">
              <a:latin typeface="Times New Roman" panose="02020603050405020304" pitchFamily="18" charset="0"/>
            </a:endParaRPr>
          </a:p>
        </p:txBody>
      </p:sp>
      <p:sp>
        <p:nvSpPr>
          <p:cNvPr id="136225" name="Text Box 32"/>
          <p:cNvSpPr txBox="1"/>
          <p:nvPr/>
        </p:nvSpPr>
        <p:spPr>
          <a:xfrm>
            <a:off x="7542213" y="2701925"/>
            <a:ext cx="2943225"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r>
              <a:rPr lang="zh-CN" altLang="en-US" sz="2400" dirty="0">
                <a:latin typeface="Times New Roman" panose="02020603050405020304" pitchFamily="18" charset="0"/>
              </a:rPr>
              <a:t>为兄弟</a:t>
            </a:r>
            <a:endParaRPr lang="zh-CN" altLang="en-US" sz="2400" dirty="0">
              <a:latin typeface="Times New Roman" panose="02020603050405020304" pitchFamily="18" charset="0"/>
            </a:endParaRPr>
          </a:p>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K</a:t>
            </a:r>
            <a:r>
              <a:rPr lang="zh-CN" altLang="en-US" sz="2400" dirty="0">
                <a:latin typeface="Times New Roman" panose="02020603050405020304" pitchFamily="18" charset="0"/>
              </a:rPr>
              <a:t>，</a:t>
            </a:r>
            <a:r>
              <a:rPr lang="en-US" altLang="zh-CN" sz="2400" dirty="0">
                <a:latin typeface="Times New Roman" panose="02020603050405020304" pitchFamily="18" charset="0"/>
              </a:rPr>
              <a:t>L</a:t>
            </a:r>
            <a:r>
              <a:rPr lang="zh-CN" altLang="en-US" sz="2400" dirty="0">
                <a:latin typeface="Times New Roman" panose="02020603050405020304" pitchFamily="18" charset="0"/>
              </a:rPr>
              <a:t>为兄弟</a:t>
            </a:r>
            <a:endParaRPr lang="zh-CN" altLang="en-US" sz="2400" dirty="0">
              <a:latin typeface="Times New Roman" panose="02020603050405020304" pitchFamily="18" charset="0"/>
            </a:endParaRPr>
          </a:p>
        </p:txBody>
      </p:sp>
      <p:sp>
        <p:nvSpPr>
          <p:cNvPr id="136226" name="Text Box 33"/>
          <p:cNvSpPr txBox="1"/>
          <p:nvPr/>
        </p:nvSpPr>
        <p:spPr>
          <a:xfrm>
            <a:off x="2057400" y="3387725"/>
            <a:ext cx="1554480" cy="46037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树的度：</a:t>
            </a:r>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136227" name="Text Box 34"/>
          <p:cNvSpPr txBox="1"/>
          <p:nvPr/>
        </p:nvSpPr>
        <p:spPr>
          <a:xfrm>
            <a:off x="1992313" y="5076825"/>
            <a:ext cx="2435225"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A</a:t>
            </a:r>
            <a:r>
              <a:rPr lang="zh-CN" altLang="en-US" sz="2400" dirty="0">
                <a:latin typeface="Times New Roman" panose="02020603050405020304" pitchFamily="18" charset="0"/>
              </a:rPr>
              <a:t>的层次：</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M</a:t>
            </a:r>
            <a:r>
              <a:rPr lang="zh-CN" altLang="en-US" sz="2400" dirty="0">
                <a:latin typeface="Times New Roman" panose="02020603050405020304" pitchFamily="18" charset="0"/>
              </a:rPr>
              <a:t>的层次：</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36228" name="Text Box 35"/>
          <p:cNvSpPr txBox="1"/>
          <p:nvPr/>
        </p:nvSpPr>
        <p:spPr>
          <a:xfrm>
            <a:off x="8305800" y="3913188"/>
            <a:ext cx="1859280" cy="46037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树的深度：</a:t>
            </a:r>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36229" name="Text Box 36"/>
          <p:cNvSpPr txBox="1"/>
          <p:nvPr/>
        </p:nvSpPr>
        <p:spPr>
          <a:xfrm>
            <a:off x="6858000" y="4972050"/>
            <a:ext cx="3536315"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F</a:t>
            </a:r>
            <a:r>
              <a:rPr lang="zh-CN" altLang="en-US" sz="2400" dirty="0">
                <a:latin typeface="Times New Roman" panose="02020603050405020304" pitchFamily="18" charset="0"/>
              </a:rPr>
              <a:t>，</a:t>
            </a:r>
            <a:r>
              <a:rPr lang="en-US" altLang="zh-CN" sz="2400" dirty="0">
                <a:latin typeface="Times New Roman" panose="02020603050405020304" pitchFamily="18" charset="0"/>
              </a:rPr>
              <a:t>G</a:t>
            </a:r>
            <a:r>
              <a:rPr lang="zh-CN" altLang="en-US" sz="2400" dirty="0">
                <a:latin typeface="Times New Roman" panose="02020603050405020304" pitchFamily="18" charset="0"/>
              </a:rPr>
              <a:t>为堂兄弟</a:t>
            </a:r>
            <a:endParaRPr lang="zh-CN" altLang="en-US" sz="2400" dirty="0">
              <a:latin typeface="Times New Roman" panose="02020603050405020304" pitchFamily="18" charset="0"/>
            </a:endParaRPr>
          </a:p>
          <a:p>
            <a:pPr eaLnBrk="1" hangingPunct="1">
              <a:buFont typeface="Wingdings 3" panose="05040102010807070707" pitchFamily="18" charset="2"/>
            </a:pPr>
            <a:r>
              <a:rPr lang="zh-CN" altLang="en-US" sz="2400" dirty="0">
                <a:latin typeface="Times New Roman" panose="02020603050405020304" pitchFamily="18" charset="0"/>
              </a:rPr>
              <a:t>结点</a:t>
            </a:r>
            <a:r>
              <a:rPr lang="en-US" altLang="zh-CN" sz="2400" dirty="0">
                <a:latin typeface="Times New Roman" panose="02020603050405020304" pitchFamily="18" charset="0"/>
              </a:rPr>
              <a:t>A</a:t>
            </a:r>
            <a:r>
              <a:rPr lang="zh-CN" altLang="en-US" sz="2400" dirty="0">
                <a:latin typeface="Times New Roman" panose="02020603050405020304" pitchFamily="18" charset="0"/>
              </a:rPr>
              <a:t>是结点</a:t>
            </a:r>
            <a:r>
              <a:rPr lang="en-US" altLang="zh-CN" sz="2400" dirty="0">
                <a:latin typeface="Times New Roman" panose="02020603050405020304" pitchFamily="18" charset="0"/>
              </a:rPr>
              <a:t>F</a:t>
            </a:r>
            <a:r>
              <a:rPr lang="zh-CN" altLang="en-US" sz="2400" dirty="0">
                <a:latin typeface="Times New Roman" panose="02020603050405020304" pitchFamily="18" charset="0"/>
              </a:rPr>
              <a:t>，</a:t>
            </a:r>
            <a:r>
              <a:rPr lang="en-US" altLang="zh-CN" sz="2400" dirty="0">
                <a:latin typeface="Times New Roman" panose="02020603050405020304" pitchFamily="18" charset="0"/>
              </a:rPr>
              <a:t>G</a:t>
            </a:r>
            <a:r>
              <a:rPr lang="zh-CN" altLang="en-US" sz="2400" dirty="0">
                <a:latin typeface="Times New Roman" panose="02020603050405020304" pitchFamily="18" charset="0"/>
              </a:rPr>
              <a:t>的祖先</a:t>
            </a:r>
            <a:endParaRPr lang="zh-CN" altLang="en-US" sz="2400" dirty="0">
              <a:latin typeface="Times New Roman" panose="02020603050405020304" pitchFamily="18" charset="0"/>
            </a:endParaRPr>
          </a:p>
        </p:txBody>
      </p:sp>
      <p:pic>
        <p:nvPicPr>
          <p:cNvPr id="136230" name="Picture 37" descr="3D Diamond">
            <a:hlinkClick r:id="rId1" action="ppaction://hlinksldjump"/>
          </p:cNvPr>
          <p:cNvPicPr>
            <a:picLocks noChangeAspect="1"/>
          </p:cNvPicPr>
          <p:nvPr/>
        </p:nvPicPr>
        <p:blipFill>
          <a:blip r:embed="rId2"/>
          <a:stretch>
            <a:fillRect/>
          </a:stretch>
        </p:blipFill>
        <p:spPr>
          <a:xfrm>
            <a:off x="9912350" y="6165850"/>
            <a:ext cx="381000" cy="381000"/>
          </a:xfrm>
          <a:prstGeom prst="rect">
            <a:avLst/>
          </a:prstGeom>
          <a:noFill/>
          <a:ln w="9525">
            <a:noFill/>
          </a:ln>
        </p:spPr>
      </p:pic>
      <p:sp>
        <p:nvSpPr>
          <p:cNvPr id="146446" name="Rectangle 38"/>
          <p:cNvSpPr>
            <a:spLocks noGrp="1"/>
          </p:cNvSpPr>
          <p:nvPr>
            <p:ph type="title"/>
          </p:nvPr>
        </p:nvSpPr>
        <p:spPr>
          <a:xfrm>
            <a:off x="755015" y="518795"/>
            <a:ext cx="10681335" cy="416560"/>
          </a:xfrm>
        </p:spPr>
        <p:txBody>
          <a:bodyPr vert="horz" wrap="square" lIns="91440" tIns="45720" rIns="91440" bIns="45720" anchor="b"/>
          <a:p>
            <a:pPr eaLnBrk="1" hangingPunct="1"/>
            <a:r>
              <a:rPr lang="zh-CN" altLang="en-US" dirty="0"/>
              <a:t>树</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6221"/>
                                        </p:tgtEl>
                                        <p:attrNameLst>
                                          <p:attrName>style.visibility</p:attrName>
                                        </p:attrNameLst>
                                      </p:cBhvr>
                                      <p:to>
                                        <p:strVal val="visible"/>
                                      </p:to>
                                    </p:set>
                                    <p:animEffect transition="in" filter="box(out)">
                                      <p:cBhvr>
                                        <p:cTn id="12" dur="500"/>
                                        <p:tgtEl>
                                          <p:spTgt spid="13622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6223"/>
                                        </p:tgtEl>
                                        <p:attrNameLst>
                                          <p:attrName>style.visibility</p:attrName>
                                        </p:attrNameLst>
                                      </p:cBhvr>
                                      <p:to>
                                        <p:strVal val="visible"/>
                                      </p:to>
                                    </p:set>
                                    <p:animEffect transition="in" filter="box(out)">
                                      <p:cBhvr>
                                        <p:cTn id="17" dur="500"/>
                                        <p:tgtEl>
                                          <p:spTgt spid="13622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6222"/>
                                        </p:tgtEl>
                                        <p:attrNameLst>
                                          <p:attrName>style.visibility</p:attrName>
                                        </p:attrNameLst>
                                      </p:cBhvr>
                                      <p:to>
                                        <p:strVal val="visible"/>
                                      </p:to>
                                    </p:set>
                                    <p:animEffect transition="in" filter="box(out)">
                                      <p:cBhvr>
                                        <p:cTn id="22" dur="500"/>
                                        <p:tgtEl>
                                          <p:spTgt spid="13622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136230"/>
                                        </p:tgtEl>
                                        <p:attrNameLst>
                                          <p:attrName>style.visibility</p:attrName>
                                        </p:attrNameLst>
                                      </p:cBhvr>
                                      <p:to>
                                        <p:strVal val="visible"/>
                                      </p:to>
                                    </p:set>
                                    <p:anim calcmode="lin" valueType="num">
                                      <p:cBhvr additive="base">
                                        <p:cTn id="26" dur="500" fill="hold"/>
                                        <p:tgtEl>
                                          <p:spTgt spid="136230"/>
                                        </p:tgtEl>
                                        <p:attrNameLst>
                                          <p:attrName>ppt_x</p:attrName>
                                        </p:attrNameLst>
                                      </p:cBhvr>
                                      <p:tavLst>
                                        <p:tav tm="0">
                                          <p:val>
                                            <p:strVal val="1+#ppt_w/2"/>
                                          </p:val>
                                        </p:tav>
                                        <p:tav tm="100000">
                                          <p:val>
                                            <p:strVal val="#ppt_x"/>
                                          </p:val>
                                        </p:tav>
                                      </p:tavLst>
                                    </p:anim>
                                    <p:anim calcmode="lin" valueType="num">
                                      <p:cBhvr additive="base">
                                        <p:cTn id="27" dur="500" fill="hold"/>
                                        <p:tgtEl>
                                          <p:spTgt spid="13623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6226"/>
                                        </p:tgtEl>
                                        <p:attrNameLst>
                                          <p:attrName>style.visibility</p:attrName>
                                        </p:attrNameLst>
                                      </p:cBhvr>
                                      <p:to>
                                        <p:strVal val="visible"/>
                                      </p:to>
                                    </p:set>
                                    <p:animEffect transition="in" filter="box(out)">
                                      <p:cBhvr>
                                        <p:cTn id="32" dur="500"/>
                                        <p:tgtEl>
                                          <p:spTgt spid="136226"/>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36224"/>
                                        </p:tgtEl>
                                        <p:attrNameLst>
                                          <p:attrName>style.visibility</p:attrName>
                                        </p:attrNameLst>
                                      </p:cBhvr>
                                      <p:to>
                                        <p:strVal val="visible"/>
                                      </p:to>
                                    </p:set>
                                    <p:animEffect transition="in" filter="box(out)">
                                      <p:cBhvr>
                                        <p:cTn id="37" dur="500"/>
                                        <p:tgtEl>
                                          <p:spTgt spid="136224"/>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36225"/>
                                        </p:tgtEl>
                                        <p:attrNameLst>
                                          <p:attrName>style.visibility</p:attrName>
                                        </p:attrNameLst>
                                      </p:cBhvr>
                                      <p:to>
                                        <p:strVal val="visible"/>
                                      </p:to>
                                    </p:set>
                                    <p:animEffect transition="in" filter="box(out)">
                                      <p:cBhvr>
                                        <p:cTn id="42" dur="500"/>
                                        <p:tgtEl>
                                          <p:spTgt spid="136225"/>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36227"/>
                                        </p:tgtEl>
                                        <p:attrNameLst>
                                          <p:attrName>style.visibility</p:attrName>
                                        </p:attrNameLst>
                                      </p:cBhvr>
                                      <p:to>
                                        <p:strVal val="visible"/>
                                      </p:to>
                                    </p:set>
                                    <p:animEffect transition="in" filter="box(out)">
                                      <p:cBhvr>
                                        <p:cTn id="47" dur="500"/>
                                        <p:tgtEl>
                                          <p:spTgt spid="136227"/>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36228"/>
                                        </p:tgtEl>
                                        <p:attrNameLst>
                                          <p:attrName>style.visibility</p:attrName>
                                        </p:attrNameLst>
                                      </p:cBhvr>
                                      <p:to>
                                        <p:strVal val="visible"/>
                                      </p:to>
                                    </p:set>
                                    <p:animEffect transition="in" filter="box(out)">
                                      <p:cBhvr>
                                        <p:cTn id="52" dur="500"/>
                                        <p:tgtEl>
                                          <p:spTgt spid="136228"/>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36229"/>
                                        </p:tgtEl>
                                        <p:attrNameLst>
                                          <p:attrName>style.visibility</p:attrName>
                                        </p:attrNameLst>
                                      </p:cBhvr>
                                      <p:to>
                                        <p:strVal val="visible"/>
                                      </p:to>
                                    </p:set>
                                    <p:animEffect transition="in" filter="box(out)">
                                      <p:cBhvr>
                                        <p:cTn id="57" dur="500"/>
                                        <p:tgtEl>
                                          <p:spTgt spid="136229"/>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21" grpId="0"/>
      <p:bldP spid="136222" grpId="0"/>
      <p:bldP spid="136223" grpId="0"/>
      <p:bldP spid="136224" grpId="0"/>
      <p:bldP spid="136225" grpId="0"/>
      <p:bldP spid="136226" grpId="0"/>
      <p:bldP spid="136227" grpId="0"/>
      <p:bldP spid="136228" grpId="0"/>
      <p:bldP spid="1362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9" name="Rectangle 2"/>
          <p:cNvSpPr>
            <a:spLocks noGrp="1"/>
          </p:cNvSpPr>
          <p:nvPr>
            <p:ph type="title"/>
          </p:nvPr>
        </p:nvSpPr>
        <p:spPr>
          <a:xfrm>
            <a:off x="755015" y="531495"/>
            <a:ext cx="10681335" cy="416560"/>
          </a:xfrm>
        </p:spPr>
        <p:txBody>
          <a:bodyPr vert="horz" wrap="square" lIns="91440" tIns="45720" rIns="91440" bIns="45720" anchor="b"/>
          <a:p>
            <a:pPr eaLnBrk="1" hangingPunct="1"/>
            <a:r>
              <a:rPr lang="zh-CN" altLang="en-US" dirty="0"/>
              <a:t>树</a:t>
            </a:r>
            <a:endParaRPr lang="zh-CN" altLang="en-US" dirty="0"/>
          </a:p>
        </p:txBody>
      </p:sp>
      <p:sp>
        <p:nvSpPr>
          <p:cNvPr id="147460" name="Rectangle 3"/>
          <p:cNvSpPr>
            <a:spLocks noGrp="1"/>
          </p:cNvSpPr>
          <p:nvPr>
            <p:ph idx="1"/>
          </p:nvPr>
        </p:nvSpPr>
        <p:spPr/>
        <p:txBody>
          <a:bodyPr vert="horz" wrap="square" lIns="91440" tIns="45720" rIns="91440" bIns="45720" anchor="t"/>
          <a:p>
            <a:pPr lvl="1" eaLnBrk="1" hangingPunct="1">
              <a:lnSpc>
                <a:spcPct val="150000"/>
              </a:lnSpc>
            </a:pPr>
            <a:r>
              <a:rPr lang="zh-CN" altLang="en-US" sz="2400" dirty="0"/>
              <a:t>树的逻辑结构 ：树中任何节点都可以有零个或多个直接后继节点（子节点），但至多只有一个直接前趋节点（父节点），</a:t>
            </a:r>
            <a:r>
              <a:rPr lang="zh-CN" altLang="en-US" sz="2400" dirty="0">
                <a:solidFill>
                  <a:srgbClr val="FF3300"/>
                </a:solidFill>
              </a:rPr>
              <a:t>根节点没有前趋节点</a:t>
            </a:r>
            <a:r>
              <a:rPr lang="zh-CN" altLang="en-US" sz="2400" dirty="0"/>
              <a:t>，</a:t>
            </a:r>
            <a:r>
              <a:rPr lang="zh-CN" altLang="en-US" sz="2400" dirty="0">
                <a:solidFill>
                  <a:srgbClr val="FF3300"/>
                </a:solidFill>
              </a:rPr>
              <a:t>叶节点没有后继节点</a:t>
            </a:r>
            <a:r>
              <a:rPr lang="zh-CN" altLang="en-US" sz="2400" dirty="0"/>
              <a:t>。 </a:t>
            </a:r>
            <a:endParaRPr lang="zh-CN" altLang="en-US"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3" name="Rectangle 2"/>
          <p:cNvSpPr>
            <a:spLocks noGrp="1"/>
          </p:cNvSpPr>
          <p:nvPr>
            <p:ph type="title"/>
          </p:nvPr>
        </p:nvSpPr>
        <p:spPr>
          <a:xfrm>
            <a:off x="755015" y="557530"/>
            <a:ext cx="10681335" cy="416560"/>
          </a:xfrm>
        </p:spPr>
        <p:txBody>
          <a:bodyPr vert="horz" wrap="square" lIns="91440" tIns="45720" rIns="91440" bIns="45720" anchor="b"/>
          <a:p>
            <a:pPr eaLnBrk="1" hangingPunct="1"/>
            <a:r>
              <a:rPr lang="zh-CN" altLang="en-US" dirty="0"/>
              <a:t>二叉树</a:t>
            </a:r>
            <a:endParaRPr lang="zh-CN" altLang="en-US" dirty="0"/>
          </a:p>
        </p:txBody>
      </p:sp>
      <p:sp>
        <p:nvSpPr>
          <p:cNvPr id="148484" name="Rectangle 3"/>
          <p:cNvSpPr>
            <a:spLocks noGrp="1"/>
          </p:cNvSpPr>
          <p:nvPr>
            <p:ph idx="1"/>
          </p:nvPr>
        </p:nvSpPr>
        <p:spPr/>
        <p:txBody>
          <a:bodyPr vert="horz" wrap="square" lIns="91440" tIns="45720" rIns="91440" bIns="45720" anchor="t"/>
          <a:p>
            <a:pPr eaLnBrk="1" hangingPunct="1">
              <a:lnSpc>
                <a:spcPct val="120000"/>
              </a:lnSpc>
            </a:pPr>
            <a:r>
              <a:rPr lang="zh-CN" altLang="en-US" sz="2400" dirty="0"/>
              <a:t>二叉树 </a:t>
            </a:r>
            <a:endParaRPr lang="zh-CN" altLang="en-US" sz="2400" dirty="0"/>
          </a:p>
          <a:p>
            <a:pPr lvl="1" eaLnBrk="1" hangingPunct="1">
              <a:lnSpc>
                <a:spcPct val="150000"/>
              </a:lnSpc>
            </a:pPr>
            <a:r>
              <a:rPr lang="zh-CN" altLang="en-US" sz="2400" dirty="0"/>
              <a:t>二叉树的定义 ： </a:t>
            </a:r>
            <a:r>
              <a:rPr lang="zh-CN" altLang="en-US" sz="2400" b="1" dirty="0"/>
              <a:t>二叉树（</a:t>
            </a:r>
            <a:r>
              <a:rPr lang="en-US" altLang="zh-CN" sz="2400" b="1" dirty="0"/>
              <a:t>Binary Tree</a:t>
            </a:r>
            <a:r>
              <a:rPr lang="zh-CN" altLang="en-US" sz="2400" b="1" dirty="0"/>
              <a:t>）</a:t>
            </a:r>
            <a:r>
              <a:rPr lang="zh-CN" altLang="en-US" sz="2400" dirty="0"/>
              <a:t>是</a:t>
            </a:r>
            <a:r>
              <a:rPr lang="en-US" altLang="zh-CN" sz="2400" dirty="0"/>
              <a:t>n</a:t>
            </a:r>
            <a:r>
              <a:rPr lang="zh-CN" altLang="en-US" sz="2400" dirty="0"/>
              <a:t>（</a:t>
            </a:r>
            <a:r>
              <a:rPr lang="en-US" altLang="zh-CN" sz="2400" dirty="0"/>
              <a:t>n≥0</a:t>
            </a:r>
            <a:r>
              <a:rPr lang="zh-CN" altLang="en-US" sz="2400" dirty="0"/>
              <a:t>）个节点的有限集合，它或者是空集（</a:t>
            </a:r>
            <a:r>
              <a:rPr lang="en-US" altLang="zh-CN" sz="2400" dirty="0"/>
              <a:t>n</a:t>
            </a:r>
            <a:r>
              <a:rPr lang="zh-CN" altLang="en-US" sz="2400" dirty="0"/>
              <a:t>＝</a:t>
            </a:r>
            <a:r>
              <a:rPr lang="en-US" altLang="zh-CN" sz="2400" dirty="0"/>
              <a:t>0</a:t>
            </a:r>
            <a:r>
              <a:rPr lang="zh-CN" altLang="en-US" sz="2400" dirty="0"/>
              <a:t>），或者是由一个根节点以及两棵互不相交的、分别称为左子树和右子树的二叉树组成。二叉树与普通有序树不同，二叉树严格区分左孩子和右孩子，即使只有一个子节点也要区分左右。</a:t>
            </a:r>
            <a:endParaRPr lang="zh-CN" altLang="en-US" sz="2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9" name="Rectangle 2"/>
          <p:cNvSpPr>
            <a:spLocks noGrp="1"/>
          </p:cNvSpPr>
          <p:nvPr>
            <p:ph type="title"/>
          </p:nvPr>
        </p:nvSpPr>
        <p:spPr>
          <a:xfrm>
            <a:off x="755650" y="532130"/>
            <a:ext cx="10681335" cy="416560"/>
          </a:xfrm>
        </p:spPr>
        <p:txBody>
          <a:bodyPr vert="horz" wrap="square" lIns="91440" tIns="45720" rIns="91440" bIns="45720" anchor="b"/>
          <a:p>
            <a:pPr eaLnBrk="1" hangingPunct="1"/>
            <a:r>
              <a:rPr lang="zh-CN" altLang="en-US" dirty="0"/>
              <a:t>二叉树</a:t>
            </a:r>
            <a:endParaRPr lang="zh-CN" altLang="en-US" dirty="0"/>
          </a:p>
        </p:txBody>
      </p:sp>
      <p:sp>
        <p:nvSpPr>
          <p:cNvPr id="152580" name="Rectangle 3"/>
          <p:cNvSpPr>
            <a:spLocks noGrp="1"/>
          </p:cNvSpPr>
          <p:nvPr>
            <p:ph idx="1"/>
          </p:nvPr>
        </p:nvSpPr>
        <p:spPr/>
        <p:txBody>
          <a:bodyPr vert="horz" wrap="square" lIns="91440" tIns="45720" rIns="91440" bIns="45720" anchor="t"/>
          <a:p>
            <a:pPr lvl="1" eaLnBrk="1" hangingPunct="1">
              <a:lnSpc>
                <a:spcPct val="150000"/>
              </a:lnSpc>
            </a:pPr>
            <a:r>
              <a:rPr lang="zh-CN" altLang="en-US" sz="2000" dirty="0"/>
              <a:t>有</a:t>
            </a:r>
            <a:r>
              <a:rPr lang="en-US" altLang="zh-CN" sz="2000" dirty="0"/>
              <a:t>n</a:t>
            </a:r>
            <a:r>
              <a:rPr lang="zh-CN" altLang="en-US" sz="2000" dirty="0"/>
              <a:t>个节点的完全二叉树可以用有</a:t>
            </a:r>
            <a:r>
              <a:rPr lang="en-US" altLang="zh-CN" sz="2000" dirty="0"/>
              <a:t>n+1</a:t>
            </a:r>
            <a:r>
              <a:rPr lang="zh-CN" altLang="en-US" sz="2000" dirty="0"/>
              <a:t>个元素的数组进行顺序存储，节点号和数组下标一一对应，下标为零的元素不用。</a:t>
            </a:r>
            <a:endParaRPr lang="zh-CN" altLang="en-US" sz="2000" dirty="0"/>
          </a:p>
          <a:p>
            <a:pPr lvl="1" eaLnBrk="1" hangingPunct="1">
              <a:lnSpc>
                <a:spcPct val="150000"/>
              </a:lnSpc>
            </a:pPr>
            <a:r>
              <a:rPr lang="zh-CN" altLang="en-US" sz="2000" dirty="0"/>
              <a:t>利用以上特性，可以从下标获得节点的逻辑关系。不完全二叉树通过添加虚节点构成完全二叉树，然后用数组存储，这要浪费一些存储空间。</a:t>
            </a:r>
            <a:endParaRPr lang="zh-CN" altLang="en-US" sz="20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p:txBody>
          <a:bodyPr/>
          <a:p>
            <a:endParaRPr lang="zh-CN" altLang="en-US"/>
          </a:p>
        </p:txBody>
      </p:sp>
      <p:grpSp>
        <p:nvGrpSpPr>
          <p:cNvPr id="2" name="Group 3"/>
          <p:cNvGrpSpPr/>
          <p:nvPr/>
        </p:nvGrpSpPr>
        <p:grpSpPr>
          <a:xfrm>
            <a:off x="3124200" y="2209800"/>
            <a:ext cx="1966913" cy="2540000"/>
            <a:chOff x="0" y="0"/>
            <a:chExt cx="1239" cy="1600"/>
          </a:xfrm>
        </p:grpSpPr>
        <p:sp>
          <p:nvSpPr>
            <p:cNvPr id="153625" name="Oval 4"/>
            <p:cNvSpPr/>
            <p:nvPr/>
          </p:nvSpPr>
          <p:spPr>
            <a:xfrm>
              <a:off x="588" y="0"/>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53626" name="Oval 5"/>
            <p:cNvSpPr/>
            <p:nvPr/>
          </p:nvSpPr>
          <p:spPr>
            <a:xfrm>
              <a:off x="285" y="390"/>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53627" name="Oval 6"/>
            <p:cNvSpPr/>
            <p:nvPr/>
          </p:nvSpPr>
          <p:spPr>
            <a:xfrm>
              <a:off x="910" y="400"/>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153628" name="Oval 7"/>
            <p:cNvSpPr/>
            <p:nvPr/>
          </p:nvSpPr>
          <p:spPr>
            <a:xfrm>
              <a:off x="0" y="841"/>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153629" name="Oval 8"/>
            <p:cNvSpPr/>
            <p:nvPr/>
          </p:nvSpPr>
          <p:spPr>
            <a:xfrm>
              <a:off x="604" y="841"/>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153630" name="Oval 9"/>
            <p:cNvSpPr/>
            <p:nvPr/>
          </p:nvSpPr>
          <p:spPr>
            <a:xfrm>
              <a:off x="354" y="1308"/>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153631" name="Oval 10"/>
            <p:cNvSpPr/>
            <p:nvPr/>
          </p:nvSpPr>
          <p:spPr>
            <a:xfrm>
              <a:off x="949" y="1308"/>
              <a:ext cx="290" cy="292"/>
            </a:xfrm>
            <a:prstGeom prst="ellipse">
              <a:avLst/>
            </a:prstGeom>
            <a:noFill/>
            <a:ln w="9525" cap="flat" cmpd="sng">
              <a:solidFill>
                <a:schemeClr val="tx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153632" name="Line 11"/>
            <p:cNvSpPr/>
            <p:nvPr/>
          </p:nvSpPr>
          <p:spPr>
            <a:xfrm flipH="1">
              <a:off x="537" y="273"/>
              <a:ext cx="111" cy="189"/>
            </a:xfrm>
            <a:prstGeom prst="line">
              <a:avLst/>
            </a:prstGeom>
            <a:ln w="9525" cap="flat" cmpd="sng">
              <a:solidFill>
                <a:schemeClr val="tx1"/>
              </a:solidFill>
              <a:prstDash val="solid"/>
              <a:headEnd type="none" w="med" len="med"/>
              <a:tailEnd type="none" w="med" len="med"/>
            </a:ln>
          </p:spPr>
        </p:sp>
        <p:sp>
          <p:nvSpPr>
            <p:cNvPr id="153633" name="Line 12"/>
            <p:cNvSpPr/>
            <p:nvPr/>
          </p:nvSpPr>
          <p:spPr>
            <a:xfrm flipH="1">
              <a:off x="225" y="673"/>
              <a:ext cx="146" cy="211"/>
            </a:xfrm>
            <a:prstGeom prst="line">
              <a:avLst/>
            </a:prstGeom>
            <a:ln w="9525" cap="flat" cmpd="sng">
              <a:solidFill>
                <a:schemeClr val="tx1"/>
              </a:solidFill>
              <a:prstDash val="solid"/>
              <a:headEnd type="none" w="med" len="med"/>
              <a:tailEnd type="none" w="med" len="med"/>
            </a:ln>
          </p:spPr>
        </p:sp>
        <p:sp>
          <p:nvSpPr>
            <p:cNvPr id="153634" name="Line 13"/>
            <p:cNvSpPr/>
            <p:nvPr/>
          </p:nvSpPr>
          <p:spPr>
            <a:xfrm>
              <a:off x="848" y="229"/>
              <a:ext cx="133" cy="188"/>
            </a:xfrm>
            <a:prstGeom prst="line">
              <a:avLst/>
            </a:prstGeom>
            <a:ln w="9525" cap="flat" cmpd="sng">
              <a:solidFill>
                <a:schemeClr val="tx1"/>
              </a:solidFill>
              <a:prstDash val="solid"/>
              <a:headEnd type="none" w="med" len="med"/>
              <a:tailEnd type="none" w="med" len="med"/>
            </a:ln>
          </p:spPr>
        </p:sp>
        <p:sp>
          <p:nvSpPr>
            <p:cNvPr id="153635" name="Line 14"/>
            <p:cNvSpPr/>
            <p:nvPr/>
          </p:nvSpPr>
          <p:spPr>
            <a:xfrm>
              <a:off x="503" y="651"/>
              <a:ext cx="178" cy="222"/>
            </a:xfrm>
            <a:prstGeom prst="line">
              <a:avLst/>
            </a:prstGeom>
            <a:ln w="9525" cap="flat" cmpd="sng">
              <a:solidFill>
                <a:schemeClr val="tx1"/>
              </a:solidFill>
              <a:prstDash val="solid"/>
              <a:headEnd type="none" w="med" len="med"/>
              <a:tailEnd type="none" w="med" len="med"/>
            </a:ln>
          </p:spPr>
        </p:sp>
        <p:sp>
          <p:nvSpPr>
            <p:cNvPr id="153636" name="Line 15"/>
            <p:cNvSpPr/>
            <p:nvPr/>
          </p:nvSpPr>
          <p:spPr>
            <a:xfrm>
              <a:off x="837" y="1073"/>
              <a:ext cx="189" cy="278"/>
            </a:xfrm>
            <a:prstGeom prst="line">
              <a:avLst/>
            </a:prstGeom>
            <a:ln w="9525" cap="flat" cmpd="sng">
              <a:solidFill>
                <a:schemeClr val="tx1"/>
              </a:solidFill>
              <a:prstDash val="solid"/>
              <a:headEnd type="none" w="med" len="med"/>
              <a:tailEnd type="none" w="med" len="med"/>
            </a:ln>
          </p:spPr>
        </p:sp>
        <p:sp>
          <p:nvSpPr>
            <p:cNvPr id="153637" name="Line 16"/>
            <p:cNvSpPr/>
            <p:nvPr/>
          </p:nvSpPr>
          <p:spPr>
            <a:xfrm flipH="1">
              <a:off x="581" y="1128"/>
              <a:ext cx="111" cy="200"/>
            </a:xfrm>
            <a:prstGeom prst="line">
              <a:avLst/>
            </a:prstGeom>
            <a:ln w="9525" cap="flat" cmpd="sng">
              <a:solidFill>
                <a:schemeClr val="tx1"/>
              </a:solidFill>
              <a:prstDash val="solid"/>
              <a:headEnd type="none" w="med" len="med"/>
              <a:tailEnd type="none" w="med" len="med"/>
            </a:ln>
          </p:spPr>
        </p:sp>
      </p:grpSp>
      <p:grpSp>
        <p:nvGrpSpPr>
          <p:cNvPr id="3" name="Group 17"/>
          <p:cNvGrpSpPr/>
          <p:nvPr/>
        </p:nvGrpSpPr>
        <p:grpSpPr>
          <a:xfrm>
            <a:off x="6184900" y="2813051"/>
            <a:ext cx="4140200" cy="712788"/>
            <a:chOff x="0" y="-1"/>
            <a:chExt cx="2608" cy="449"/>
          </a:xfrm>
        </p:grpSpPr>
        <p:grpSp>
          <p:nvGrpSpPr>
            <p:cNvPr id="153612" name="Group 18"/>
            <p:cNvGrpSpPr/>
            <p:nvPr/>
          </p:nvGrpSpPr>
          <p:grpSpPr>
            <a:xfrm>
              <a:off x="0" y="193"/>
              <a:ext cx="2542" cy="255"/>
              <a:chOff x="0" y="2"/>
              <a:chExt cx="2542" cy="255"/>
            </a:xfrm>
          </p:grpSpPr>
          <p:sp>
            <p:nvSpPr>
              <p:cNvPr id="153614" name="Rectangle 19"/>
              <p:cNvSpPr/>
              <p:nvPr/>
            </p:nvSpPr>
            <p:spPr>
              <a:xfrm>
                <a:off x="0" y="2"/>
                <a:ext cx="2542" cy="251"/>
              </a:xfrm>
              <a:prstGeom prst="rect">
                <a:avLst/>
              </a:prstGeom>
              <a:noFill/>
              <a:ln w="9525" cap="flat" cmpd="sng">
                <a:solidFill>
                  <a:schemeClr val="tx1"/>
                </a:solidFill>
                <a:prstDash val="solid"/>
                <a:miter/>
                <a:headEnd type="none" w="med" len="med"/>
                <a:tailEnd type="none" w="med" len="med"/>
              </a:ln>
            </p:spPr>
            <p:txBody>
              <a:bodyPr wrap="none" anchor="ctr">
                <a:spAutoFit/>
              </a:bodyPr>
              <a:p>
                <a:pPr eaLnBrk="1" hangingPunct="1">
                  <a:buFont typeface="Wingdings 3" panose="05040102010807070707" pitchFamily="18" charset="2"/>
                </a:pPr>
                <a:r>
                  <a:rPr lang="en-US" altLang="zh-CN" sz="2000" dirty="0">
                    <a:latin typeface="Times New Roman" panose="02020603050405020304" pitchFamily="18" charset="0"/>
                  </a:rPr>
                  <a:t>a    b    c    d    e    </a:t>
                </a:r>
                <a:r>
                  <a:rPr lang="en-US" altLang="zh-CN" sz="2000" dirty="0">
                    <a:solidFill>
                      <a:srgbClr val="FF0066"/>
                    </a:solidFill>
                    <a:latin typeface="Times New Roman" panose="02020603050405020304" pitchFamily="18" charset="0"/>
                  </a:rPr>
                  <a:t>0    0    0    0</a:t>
                </a:r>
                <a:r>
                  <a:rPr lang="en-US" altLang="zh-CN" sz="2000" dirty="0">
                    <a:latin typeface="Times New Roman" panose="02020603050405020304" pitchFamily="18" charset="0"/>
                  </a:rPr>
                  <a:t>    f    g </a:t>
                </a:r>
                <a:endParaRPr lang="en-US" altLang="zh-CN" sz="2000" dirty="0">
                  <a:latin typeface="Times New Roman" panose="02020603050405020304" pitchFamily="18" charset="0"/>
                </a:endParaRPr>
              </a:p>
            </p:txBody>
          </p:sp>
          <p:sp>
            <p:nvSpPr>
              <p:cNvPr id="153615" name="Line 20"/>
              <p:cNvSpPr/>
              <p:nvPr/>
            </p:nvSpPr>
            <p:spPr>
              <a:xfrm>
                <a:off x="211" y="2"/>
                <a:ext cx="0" cy="255"/>
              </a:xfrm>
              <a:prstGeom prst="line">
                <a:avLst/>
              </a:prstGeom>
              <a:ln w="9525" cap="flat" cmpd="sng">
                <a:solidFill>
                  <a:schemeClr val="tx1"/>
                </a:solidFill>
                <a:prstDash val="solid"/>
                <a:headEnd type="none" w="med" len="med"/>
                <a:tailEnd type="none" w="med" len="med"/>
              </a:ln>
            </p:spPr>
          </p:sp>
          <p:sp>
            <p:nvSpPr>
              <p:cNvPr id="153616" name="Line 21"/>
              <p:cNvSpPr/>
              <p:nvPr/>
            </p:nvSpPr>
            <p:spPr>
              <a:xfrm>
                <a:off x="448" y="2"/>
                <a:ext cx="0" cy="244"/>
              </a:xfrm>
              <a:prstGeom prst="line">
                <a:avLst/>
              </a:prstGeom>
              <a:ln w="9525" cap="flat" cmpd="sng">
                <a:solidFill>
                  <a:schemeClr val="tx1"/>
                </a:solidFill>
                <a:prstDash val="solid"/>
                <a:headEnd type="none" w="med" len="med"/>
                <a:tailEnd type="none" w="med" len="med"/>
              </a:ln>
            </p:spPr>
          </p:sp>
          <p:sp>
            <p:nvSpPr>
              <p:cNvPr id="153617" name="Line 22"/>
              <p:cNvSpPr/>
              <p:nvPr/>
            </p:nvSpPr>
            <p:spPr>
              <a:xfrm>
                <a:off x="685" y="2"/>
                <a:ext cx="0" cy="244"/>
              </a:xfrm>
              <a:prstGeom prst="line">
                <a:avLst/>
              </a:prstGeom>
              <a:ln w="9525" cap="flat" cmpd="sng">
                <a:solidFill>
                  <a:schemeClr val="tx1"/>
                </a:solidFill>
                <a:prstDash val="solid"/>
                <a:headEnd type="none" w="med" len="med"/>
                <a:tailEnd type="none" w="med" len="med"/>
              </a:ln>
            </p:spPr>
          </p:sp>
          <p:sp>
            <p:nvSpPr>
              <p:cNvPr id="153618" name="Line 23"/>
              <p:cNvSpPr/>
              <p:nvPr/>
            </p:nvSpPr>
            <p:spPr>
              <a:xfrm>
                <a:off x="922" y="2"/>
                <a:ext cx="0" cy="244"/>
              </a:xfrm>
              <a:prstGeom prst="line">
                <a:avLst/>
              </a:prstGeom>
              <a:ln w="9525" cap="flat" cmpd="sng">
                <a:solidFill>
                  <a:schemeClr val="tx1"/>
                </a:solidFill>
                <a:prstDash val="solid"/>
                <a:headEnd type="none" w="med" len="med"/>
                <a:tailEnd type="none" w="med" len="med"/>
              </a:ln>
            </p:spPr>
          </p:sp>
          <p:sp>
            <p:nvSpPr>
              <p:cNvPr id="153619" name="Line 24"/>
              <p:cNvSpPr/>
              <p:nvPr/>
            </p:nvSpPr>
            <p:spPr>
              <a:xfrm>
                <a:off x="1159" y="2"/>
                <a:ext cx="0" cy="244"/>
              </a:xfrm>
              <a:prstGeom prst="line">
                <a:avLst/>
              </a:prstGeom>
              <a:ln w="9525" cap="flat" cmpd="sng">
                <a:solidFill>
                  <a:schemeClr val="tx1"/>
                </a:solidFill>
                <a:prstDash val="solid"/>
                <a:headEnd type="none" w="med" len="med"/>
                <a:tailEnd type="none" w="med" len="med"/>
              </a:ln>
            </p:spPr>
          </p:sp>
          <p:sp>
            <p:nvSpPr>
              <p:cNvPr id="153620" name="Line 25"/>
              <p:cNvSpPr/>
              <p:nvPr/>
            </p:nvSpPr>
            <p:spPr>
              <a:xfrm>
                <a:off x="1396" y="2"/>
                <a:ext cx="0" cy="244"/>
              </a:xfrm>
              <a:prstGeom prst="line">
                <a:avLst/>
              </a:prstGeom>
              <a:ln w="9525" cap="flat" cmpd="sng">
                <a:solidFill>
                  <a:schemeClr val="tx1"/>
                </a:solidFill>
                <a:prstDash val="solid"/>
                <a:headEnd type="none" w="med" len="med"/>
                <a:tailEnd type="none" w="med" len="med"/>
              </a:ln>
            </p:spPr>
          </p:sp>
          <p:sp>
            <p:nvSpPr>
              <p:cNvPr id="153621" name="Line 26"/>
              <p:cNvSpPr/>
              <p:nvPr/>
            </p:nvSpPr>
            <p:spPr>
              <a:xfrm>
                <a:off x="1633" y="2"/>
                <a:ext cx="0" cy="244"/>
              </a:xfrm>
              <a:prstGeom prst="line">
                <a:avLst/>
              </a:prstGeom>
              <a:ln w="9525" cap="flat" cmpd="sng">
                <a:solidFill>
                  <a:schemeClr val="tx1"/>
                </a:solidFill>
                <a:prstDash val="solid"/>
                <a:headEnd type="none" w="med" len="med"/>
                <a:tailEnd type="none" w="med" len="med"/>
              </a:ln>
            </p:spPr>
          </p:sp>
          <p:sp>
            <p:nvSpPr>
              <p:cNvPr id="153622" name="Line 27"/>
              <p:cNvSpPr/>
              <p:nvPr/>
            </p:nvSpPr>
            <p:spPr>
              <a:xfrm>
                <a:off x="1870" y="2"/>
                <a:ext cx="0" cy="244"/>
              </a:xfrm>
              <a:prstGeom prst="line">
                <a:avLst/>
              </a:prstGeom>
              <a:ln w="9525" cap="flat" cmpd="sng">
                <a:solidFill>
                  <a:schemeClr val="tx1"/>
                </a:solidFill>
                <a:prstDash val="solid"/>
                <a:headEnd type="none" w="med" len="med"/>
                <a:tailEnd type="none" w="med" len="med"/>
              </a:ln>
            </p:spPr>
          </p:sp>
          <p:sp>
            <p:nvSpPr>
              <p:cNvPr id="153623" name="Line 28"/>
              <p:cNvSpPr/>
              <p:nvPr/>
            </p:nvSpPr>
            <p:spPr>
              <a:xfrm>
                <a:off x="2107" y="2"/>
                <a:ext cx="0" cy="244"/>
              </a:xfrm>
              <a:prstGeom prst="line">
                <a:avLst/>
              </a:prstGeom>
              <a:ln w="9525" cap="flat" cmpd="sng">
                <a:solidFill>
                  <a:schemeClr val="tx1"/>
                </a:solidFill>
                <a:prstDash val="solid"/>
                <a:headEnd type="none" w="med" len="med"/>
                <a:tailEnd type="none" w="med" len="med"/>
              </a:ln>
            </p:spPr>
          </p:sp>
          <p:sp>
            <p:nvSpPr>
              <p:cNvPr id="153624" name="Line 29"/>
              <p:cNvSpPr/>
              <p:nvPr/>
            </p:nvSpPr>
            <p:spPr>
              <a:xfrm>
                <a:off x="2345" y="2"/>
                <a:ext cx="0" cy="244"/>
              </a:xfrm>
              <a:prstGeom prst="line">
                <a:avLst/>
              </a:prstGeom>
              <a:ln w="9525" cap="flat" cmpd="sng">
                <a:solidFill>
                  <a:schemeClr val="tx1"/>
                </a:solidFill>
                <a:prstDash val="solid"/>
                <a:headEnd type="none" w="med" len="med"/>
                <a:tailEnd type="none" w="med" len="med"/>
              </a:ln>
            </p:spPr>
          </p:sp>
        </p:grpSp>
        <p:sp>
          <p:nvSpPr>
            <p:cNvPr id="153613" name="Text Box 30"/>
            <p:cNvSpPr txBox="1"/>
            <p:nvPr/>
          </p:nvSpPr>
          <p:spPr>
            <a:xfrm>
              <a:off x="19" y="-1"/>
              <a:ext cx="2589" cy="251"/>
            </a:xfrm>
            <a:prstGeom prst="rect">
              <a:avLst/>
            </a:prstGeom>
            <a:noFill/>
            <a:ln w="9525">
              <a:noFill/>
            </a:ln>
          </p:spPr>
          <p:txBody>
            <a:bodyPr wrap="none" anchor="ctr">
              <a:spAutoFit/>
            </a:bodyPr>
            <a:p>
              <a:pPr eaLnBrk="1" hangingPunct="1">
                <a:buFont typeface="Wingdings 3" panose="05040102010807070707" pitchFamily="18" charset="2"/>
              </a:pPr>
              <a:r>
                <a:rPr lang="en-US" altLang="zh-CN" sz="2000" dirty="0">
                  <a:latin typeface="Times New Roman" panose="02020603050405020304" pitchFamily="18" charset="0"/>
                </a:rPr>
                <a:t>1   2    3    4    5    6    7    8    9   10  11</a:t>
              </a:r>
              <a:endParaRPr lang="en-US" altLang="zh-CN" sz="2000" dirty="0">
                <a:latin typeface="Times New Roman" panose="02020603050405020304" pitchFamily="18" charset="0"/>
              </a:endParaRPr>
            </a:p>
          </p:txBody>
        </p:sp>
      </p:grpSp>
      <p:grpSp>
        <p:nvGrpSpPr>
          <p:cNvPr id="5" name="Group 31"/>
          <p:cNvGrpSpPr/>
          <p:nvPr/>
        </p:nvGrpSpPr>
        <p:grpSpPr>
          <a:xfrm>
            <a:off x="2684463" y="3519488"/>
            <a:ext cx="3019425" cy="1233487"/>
            <a:chOff x="-3" y="-22"/>
            <a:chExt cx="1902" cy="777"/>
          </a:xfrm>
        </p:grpSpPr>
        <p:sp>
          <p:nvSpPr>
            <p:cNvPr id="153608" name="Oval 32"/>
            <p:cNvSpPr/>
            <p:nvPr/>
          </p:nvSpPr>
          <p:spPr>
            <a:xfrm>
              <a:off x="1241" y="-7"/>
              <a:ext cx="273" cy="310"/>
            </a:xfrm>
            <a:prstGeom prst="ellipse">
              <a:avLst/>
            </a:prstGeom>
            <a:noFill/>
            <a:ln w="9525" cap="flat" cmpd="sng">
              <a:solidFill>
                <a:schemeClr val="tx1"/>
              </a:solidFill>
              <a:prstDash val="dash"/>
              <a:headEnd type="none" w="med" len="med"/>
              <a:tailEnd type="none" w="med" len="med"/>
            </a:ln>
          </p:spPr>
          <p:txBody>
            <a:bodyPr wrap="none" anchor="ctr">
              <a:spAutoFit/>
            </a:bodyP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53609" name="Oval 33"/>
            <p:cNvSpPr/>
            <p:nvPr/>
          </p:nvSpPr>
          <p:spPr>
            <a:xfrm>
              <a:off x="1626" y="-22"/>
              <a:ext cx="273" cy="310"/>
            </a:xfrm>
            <a:prstGeom prst="ellipse">
              <a:avLst/>
            </a:prstGeom>
            <a:noFill/>
            <a:ln w="9525" cap="flat" cmpd="sng">
              <a:solidFill>
                <a:schemeClr val="tx1"/>
              </a:solidFill>
              <a:prstDash val="dash"/>
              <a:headEnd type="none" w="med" len="med"/>
              <a:tailEnd type="none" w="med" len="med"/>
            </a:ln>
          </p:spPr>
          <p:txBody>
            <a:bodyPr wrap="none" anchor="ctr">
              <a:spAutoFit/>
            </a:bodyP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53610" name="Oval 34"/>
            <p:cNvSpPr/>
            <p:nvPr/>
          </p:nvSpPr>
          <p:spPr>
            <a:xfrm>
              <a:off x="-3" y="445"/>
              <a:ext cx="273" cy="310"/>
            </a:xfrm>
            <a:prstGeom prst="ellipse">
              <a:avLst/>
            </a:prstGeom>
            <a:noFill/>
            <a:ln w="9525" cap="flat" cmpd="sng">
              <a:solidFill>
                <a:schemeClr val="tx1"/>
              </a:solidFill>
              <a:prstDash val="dash"/>
              <a:headEnd type="none" w="med" len="med"/>
              <a:tailEnd type="none" w="med" len="med"/>
            </a:ln>
          </p:spPr>
          <p:txBody>
            <a:bodyPr wrap="none" anchor="ctr">
              <a:spAutoFit/>
            </a:bodyP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sp>
          <p:nvSpPr>
            <p:cNvPr id="153611" name="Oval 35"/>
            <p:cNvSpPr/>
            <p:nvPr/>
          </p:nvSpPr>
          <p:spPr>
            <a:xfrm>
              <a:off x="325" y="433"/>
              <a:ext cx="273" cy="310"/>
            </a:xfrm>
            <a:prstGeom prst="ellipse">
              <a:avLst/>
            </a:prstGeom>
            <a:noFill/>
            <a:ln w="9525" cap="flat" cmpd="sng">
              <a:solidFill>
                <a:schemeClr val="tx1"/>
              </a:solidFill>
              <a:prstDash val="dash"/>
              <a:headEnd type="none" w="med" len="med"/>
              <a:tailEnd type="none" w="med" len="med"/>
            </a:ln>
          </p:spPr>
          <p:txBody>
            <a:bodyPr wrap="none" anchor="ctr">
              <a:spAutoFit/>
            </a:bodyPr>
            <a:p>
              <a:pPr algn="ctr" eaLnBrk="1" hangingPunct="1">
                <a:spcBef>
                  <a:spcPts val="600"/>
                </a:spcBef>
                <a:buClr>
                  <a:schemeClr val="accent1"/>
                </a:buClr>
                <a:buSzPct val="76000"/>
                <a:buFont typeface="Wingdings 3" panose="05040102010807070707" pitchFamily="18" charset="2"/>
              </a:pPr>
              <a:endParaRPr lang="zh-CN" altLang="en-US" dirty="0">
                <a:latin typeface="Times New Roman" panose="02020603050405020304" pitchFamily="18" charset="0"/>
              </a:endParaRPr>
            </a:p>
          </p:txBody>
        </p:sp>
      </p:grpSp>
      <p:sp>
        <p:nvSpPr>
          <p:cNvPr id="143396" name="AutoShape 36"/>
          <p:cNvSpPr/>
          <p:nvPr/>
        </p:nvSpPr>
        <p:spPr>
          <a:xfrm>
            <a:off x="7429500" y="3798888"/>
            <a:ext cx="1905000" cy="838200"/>
          </a:xfrm>
          <a:prstGeom prst="cloudCallout">
            <a:avLst>
              <a:gd name="adj1" fmla="val 25750"/>
              <a:gd name="adj2" fmla="val -92426"/>
            </a:avLst>
          </a:prstGeom>
          <a:solidFill>
            <a:srgbClr val="FFFFEF"/>
          </a:solidFill>
          <a:ln w="9525" cap="flat" cmpd="sng">
            <a:solidFill>
              <a:schemeClr val="bg2"/>
            </a:solidFill>
            <a:prstDash val="solid"/>
            <a:headEnd type="none" w="med" len="med"/>
            <a:tailEnd type="none" w="med" len="med"/>
          </a:ln>
        </p:spPr>
        <p:txBody>
          <a:bodyPr anchor="ctr"/>
          <a:p>
            <a:pPr algn="ctr" eaLnBrk="1" hangingPunct="1">
              <a:buFont typeface="Wingdings 3" panose="05040102010807070707" pitchFamily="18" charset="2"/>
            </a:pPr>
            <a:r>
              <a:rPr lang="zh-CN" altLang="en-US" sz="2000" dirty="0">
                <a:latin typeface="Tahoma" panose="020B0604030504040204" pitchFamily="34" charset="0"/>
                <a:ea typeface="黑体" panose="02010609060101010101" charset="-122"/>
              </a:rPr>
              <a:t>浪费空间</a:t>
            </a:r>
            <a:endParaRPr lang="zh-CN" altLang="en-US" sz="2000" dirty="0">
              <a:latin typeface="Tahoma" panose="020B0604030504040204" pitchFamily="34" charset="0"/>
              <a:ea typeface="黑体" panose="02010609060101010101" charset="-122"/>
            </a:endParaRPr>
          </a:p>
        </p:txBody>
      </p:sp>
      <p:sp>
        <p:nvSpPr>
          <p:cNvPr id="153607" name="Rectangle 38"/>
          <p:cNvSpPr>
            <a:spLocks noGrp="1"/>
          </p:cNvSpPr>
          <p:nvPr>
            <p:ph type="title"/>
          </p:nvPr>
        </p:nvSpPr>
        <p:spPr>
          <a:xfrm>
            <a:off x="710565" y="557530"/>
            <a:ext cx="10681335" cy="416560"/>
          </a:xfrm>
        </p:spPr>
        <p:txBody>
          <a:bodyPr vert="horz" wrap="square" lIns="91440" tIns="45720" rIns="91440" bIns="45720" anchor="b"/>
          <a:p>
            <a:pPr eaLnBrk="1" hangingPunct="1"/>
            <a:r>
              <a:rPr lang="zh-CN" altLang="en-US" dirty="0"/>
              <a:t>二叉树</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3396"/>
                                        </p:tgtEl>
                                        <p:attrNameLst>
                                          <p:attrName>style.visibility</p:attrName>
                                        </p:attrNameLst>
                                      </p:cBhvr>
                                      <p:to>
                                        <p:strVal val="visible"/>
                                      </p:to>
                                    </p:set>
                                    <p:animEffect transition="in" filter="wipe(up)">
                                      <p:cBhvr>
                                        <p:cTn id="25" dur="500"/>
                                        <p:tgtEl>
                                          <p:spTgt spid="1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Rectangle 2"/>
          <p:cNvSpPr>
            <a:spLocks noGrp="1"/>
          </p:cNvSpPr>
          <p:nvPr>
            <p:ph type="title"/>
          </p:nvPr>
        </p:nvSpPr>
        <p:spPr>
          <a:xfrm>
            <a:off x="732790" y="544830"/>
            <a:ext cx="10681335" cy="416560"/>
          </a:xfrm>
        </p:spPr>
        <p:txBody>
          <a:bodyPr vert="horz" wrap="square" lIns="91440" tIns="45720" rIns="91440" bIns="45720" anchor="b"/>
          <a:p>
            <a:pPr eaLnBrk="1" hangingPunct="1"/>
            <a:r>
              <a:rPr lang="zh-CN" altLang="en-US" dirty="0"/>
              <a:t>二叉树</a:t>
            </a:r>
            <a:endParaRPr lang="zh-CN" altLang="en-US" dirty="0"/>
          </a:p>
        </p:txBody>
      </p:sp>
      <p:sp>
        <p:nvSpPr>
          <p:cNvPr id="154628" name="Rectangle 3"/>
          <p:cNvSpPr>
            <a:spLocks noGrp="1"/>
          </p:cNvSpPr>
          <p:nvPr>
            <p:ph idx="1"/>
          </p:nvPr>
        </p:nvSpPr>
        <p:spPr/>
        <p:txBody>
          <a:bodyPr vert="horz" wrap="square" lIns="91440" tIns="45720" rIns="91440" bIns="45720" anchor="t"/>
          <a:p>
            <a:pPr lvl="1" eaLnBrk="1" hangingPunct="1"/>
            <a:r>
              <a:rPr lang="zh-CN" altLang="en-US" sz="2400" b="1" dirty="0"/>
              <a:t>链式存储结构 ：</a:t>
            </a:r>
            <a:endParaRPr lang="zh-CN" altLang="en-US" sz="2400" b="1" dirty="0"/>
          </a:p>
          <a:p>
            <a:pPr lvl="2" eaLnBrk="1" hangingPunct="1">
              <a:buNone/>
            </a:pPr>
            <a:r>
              <a:rPr lang="en-US" altLang="zh-CN" sz="2400" dirty="0"/>
              <a:t>typedef  int  data</a:t>
            </a:r>
            <a:r>
              <a:rPr lang="zh-CN" altLang="en-US" sz="2400" dirty="0"/>
              <a:t>_t</a:t>
            </a:r>
            <a:r>
              <a:rPr lang="en-US" altLang="zh-CN" sz="2400" dirty="0"/>
              <a:t> ;		/*</a:t>
            </a:r>
            <a:r>
              <a:rPr lang="zh-CN" altLang="en-US" sz="2400" dirty="0"/>
              <a:t>定义数据类型*</a:t>
            </a:r>
            <a:r>
              <a:rPr lang="en-US" altLang="zh-CN" sz="2400" dirty="0"/>
              <a:t>/</a:t>
            </a:r>
            <a:endParaRPr lang="en-US" altLang="zh-CN" sz="2400" dirty="0"/>
          </a:p>
          <a:p>
            <a:pPr lvl="2" eaLnBrk="1" hangingPunct="1">
              <a:buNone/>
            </a:pPr>
            <a:r>
              <a:rPr lang="en-US" altLang="zh-CN" sz="2400" dirty="0"/>
              <a:t>typedef  struct  node</a:t>
            </a:r>
            <a:r>
              <a:rPr lang="zh-CN" altLang="en-US" sz="2400" dirty="0"/>
              <a:t>_t</a:t>
            </a:r>
            <a:r>
              <a:rPr lang="en-US" altLang="zh-CN" sz="2400" dirty="0"/>
              <a:t>;		 /*</a:t>
            </a:r>
            <a:r>
              <a:rPr lang="zh-CN" altLang="en-US" sz="2400" dirty="0"/>
              <a:t>定义二叉树节点的内部结构*</a:t>
            </a:r>
            <a:r>
              <a:rPr lang="en-US" altLang="zh-CN" sz="2400" dirty="0"/>
              <a:t>/</a:t>
            </a:r>
            <a:endParaRPr lang="en-US" altLang="zh-CN" sz="2400" dirty="0"/>
          </a:p>
          <a:p>
            <a:pPr lvl="2" eaLnBrk="1" hangingPunct="1">
              <a:buNone/>
            </a:pPr>
            <a:r>
              <a:rPr lang="en-US" altLang="zh-CN" sz="2400" dirty="0"/>
              <a:t>{</a:t>
            </a:r>
            <a:endParaRPr lang="en-US" altLang="zh-CN" sz="2400" dirty="0"/>
          </a:p>
          <a:p>
            <a:pPr lvl="2" eaLnBrk="1" hangingPunct="1">
              <a:buNone/>
            </a:pPr>
            <a:r>
              <a:rPr lang="en-US" altLang="zh-CN" sz="2400" dirty="0"/>
              <a:t>	data</a:t>
            </a:r>
            <a:r>
              <a:rPr lang="zh-CN" altLang="en-US" sz="2400" dirty="0"/>
              <a:t>_t</a:t>
            </a:r>
            <a:r>
              <a:rPr lang="en-US" altLang="zh-CN" sz="2400" dirty="0"/>
              <a:t> data ; 		/*</a:t>
            </a:r>
            <a:r>
              <a:rPr lang="zh-CN" altLang="en-US" sz="2400" dirty="0"/>
              <a:t>数据域*</a:t>
            </a:r>
            <a:r>
              <a:rPr lang="en-US" altLang="zh-CN" sz="2400" dirty="0"/>
              <a:t>/</a:t>
            </a:r>
            <a:endParaRPr lang="en-US" altLang="zh-CN" sz="2400" dirty="0"/>
          </a:p>
          <a:p>
            <a:pPr lvl="2" eaLnBrk="1" hangingPunct="1">
              <a:buNone/>
            </a:pPr>
            <a:r>
              <a:rPr lang="en-US" altLang="zh-CN" sz="2400" dirty="0"/>
              <a:t>	struct node</a:t>
            </a:r>
            <a:r>
              <a:rPr lang="zh-CN" altLang="en-US" sz="2400" dirty="0"/>
              <a:t>_t</a:t>
            </a:r>
            <a:r>
              <a:rPr lang="en-US" altLang="zh-CN" sz="2400" dirty="0"/>
              <a:t> *lchild ,*rchild ; 	/*</a:t>
            </a:r>
            <a:r>
              <a:rPr lang="zh-CN" altLang="en-US" sz="2400" dirty="0"/>
              <a:t>指向左孩子和右孩子的指针*</a:t>
            </a:r>
            <a:r>
              <a:rPr lang="en-US" altLang="zh-CN" sz="2400" dirty="0"/>
              <a:t>/</a:t>
            </a:r>
            <a:endParaRPr lang="en-US" altLang="zh-CN" sz="2400" dirty="0"/>
          </a:p>
          <a:p>
            <a:pPr lvl="2" eaLnBrk="1" hangingPunct="1">
              <a:buNone/>
            </a:pPr>
            <a:r>
              <a:rPr lang="en-US" altLang="zh-CN" sz="2400" dirty="0"/>
              <a:t>} bitree</a:t>
            </a:r>
            <a:r>
              <a:rPr lang="zh-CN" altLang="en-US" sz="2400" dirty="0"/>
              <a:t>_t</a:t>
            </a:r>
            <a:r>
              <a:rPr lang="en-US" altLang="zh-CN" sz="2400" dirty="0"/>
              <a:t> ; 			/*</a:t>
            </a:r>
            <a:r>
              <a:rPr lang="zh-CN" altLang="en-US" sz="2400" dirty="0"/>
              <a:t>二叉树节点类型*</a:t>
            </a:r>
            <a:r>
              <a:rPr lang="en-US" altLang="zh-CN" sz="2400" dirty="0"/>
              <a:t>/</a:t>
            </a:r>
            <a:endParaRPr lang="en-US" altLang="zh-CN" sz="2400" dirty="0"/>
          </a:p>
          <a:p>
            <a:pPr lvl="2" eaLnBrk="1" hangingPunct="1">
              <a:buNone/>
            </a:pPr>
            <a:r>
              <a:rPr lang="en-US" altLang="zh-CN" sz="2400" dirty="0"/>
              <a:t>bitree</a:t>
            </a:r>
            <a:r>
              <a:rPr lang="zh-CN" altLang="en-US" sz="2400" dirty="0"/>
              <a:t>_t</a:t>
            </a:r>
            <a:r>
              <a:rPr lang="en-US" altLang="zh-CN" sz="2400" dirty="0"/>
              <a:t> *root ; 		/*</a:t>
            </a:r>
            <a:r>
              <a:rPr lang="zh-CN" altLang="en-US" sz="2400" dirty="0"/>
              <a:t>定义指向二叉树的指针*</a:t>
            </a:r>
            <a:r>
              <a:rPr lang="en-US" altLang="zh-CN" sz="2400" dirty="0"/>
              <a:t>/ </a:t>
            </a:r>
            <a:endParaRPr lang="en-US" altLang="zh-CN" sz="2400" dirty="0"/>
          </a:p>
          <a:p>
            <a:pPr lvl="2" eaLnBrk="1" hangingPunct="1">
              <a:buNone/>
            </a:pPr>
            <a:endParaRPr lang="en-US" altLang="zh-CN" sz="2400" dirty="0"/>
          </a:p>
          <a:p>
            <a:pPr lvl="2" eaLnBrk="1" hangingPunct="1">
              <a:buNone/>
            </a:pPr>
            <a:r>
              <a:rPr lang="zh-CN" altLang="en-US" sz="2400" dirty="0"/>
              <a:t>二叉树由根节点指针决定。</a:t>
            </a:r>
            <a:r>
              <a:rPr lang="zh-CN" altLang="en-US" sz="2400" b="1" dirty="0"/>
              <a:t> </a:t>
            </a:r>
            <a:endParaRPr lang="zh-CN" altLang="en-US" sz="2400" b="1" dirty="0"/>
          </a:p>
        </p:txBody>
      </p:sp>
    </p:spTree>
  </p:cSld>
  <p:clrMapOvr>
    <a:masterClrMapping/>
  </p:clrMapOvr>
  <p:transition/>
</p:sld>
</file>

<file path=ppt/tags/tag1.xml><?xml version="1.0" encoding="utf-8"?>
<p:tagLst xmlns:p="http://schemas.openxmlformats.org/presentationml/2006/main">
  <p:tag name="COMMONDATA" val="eyJoZGlkIjoiMDU2ZGE5OTUyMzVmNzM2OTg0YmVkNThlNDZjM2ExNTUifQ=="/>
  <p:tag name="KSO_WPP_MARK_KEY" val="e7f9d063-a52e-4b01-aede-3b3c528ba1eb"/>
</p:tagLst>
</file>

<file path=ppt/theme/theme1.xml><?xml version="1.0" encoding="utf-8"?>
<a:theme xmlns:a="http://schemas.openxmlformats.org/drawingml/2006/main" name="1_华清远见PPT模板（宽屏）-华清远见教育集团">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2436</Words>
  <Application>WPS 演示</Application>
  <PresentationFormat>自定义</PresentationFormat>
  <Paragraphs>482</Paragraphs>
  <Slides>20</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宋体</vt:lpstr>
      <vt:lpstr>Wingdings</vt:lpstr>
      <vt:lpstr>华文细黑</vt:lpstr>
      <vt:lpstr>微软雅黑</vt:lpstr>
      <vt:lpstr>Calibri</vt:lpstr>
      <vt:lpstr>Wingdings 3</vt:lpstr>
      <vt:lpstr>方正兰亭粗黑_GBK</vt:lpstr>
      <vt:lpstr>黑体</vt:lpstr>
      <vt:lpstr>Microsoft YaHei UI</vt:lpstr>
      <vt:lpstr>Times New Roman</vt:lpstr>
      <vt:lpstr>Tahoma</vt:lpstr>
      <vt:lpstr>Arial Unicode MS</vt:lpstr>
      <vt:lpstr>隶书</vt:lpstr>
      <vt:lpstr>楷体_GB2312</vt:lpstr>
      <vt:lpstr>新宋体</vt:lpstr>
      <vt:lpstr>Arial Black</vt:lpstr>
      <vt:lpstr>1_华清远见PPT模板（宽屏）-华清远见教育集团</vt:lpstr>
      <vt:lpstr>第4节  树与二叉树</vt:lpstr>
      <vt:lpstr>树</vt:lpstr>
      <vt:lpstr>树</vt:lpstr>
      <vt:lpstr>树</vt:lpstr>
      <vt:lpstr>树</vt:lpstr>
      <vt:lpstr>二叉树</vt:lpstr>
      <vt:lpstr>二叉树</vt:lpstr>
      <vt:lpstr>二叉树</vt:lpstr>
      <vt:lpstr>二叉树</vt:lpstr>
      <vt:lpstr>二叉树</vt:lpstr>
      <vt:lpstr>二叉树的遍历</vt:lpstr>
      <vt:lpstr>二叉树的遍历</vt:lpstr>
      <vt:lpstr>二叉树的遍历</vt:lpstr>
      <vt:lpstr>二叉树的遍历</vt:lpstr>
      <vt:lpstr>二叉树的遍历</vt:lpstr>
      <vt:lpstr>二叉树的遍历</vt:lpstr>
      <vt:lpstr>二叉树的遍历</vt:lpstr>
      <vt:lpstr>最优二叉树(赫夫曼树)</vt:lpstr>
      <vt:lpstr>最优二叉树(赫夫曼树)</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新教师培养</dc:title>
  <dc:creator>微软用户</dc:creator>
  <cp:lastModifiedBy>lige</cp:lastModifiedBy>
  <cp:revision>188</cp:revision>
  <dcterms:created xsi:type="dcterms:W3CDTF">2011-03-09T06:34:00Z</dcterms:created>
  <dcterms:modified xsi:type="dcterms:W3CDTF">2023-02-15T04:01:05Z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2052-11.1.0.13012</vt:lpwstr>
  </property>
  <property fmtid="{D5CDD505-2E9C-101B-9397-08002B2CF9AE}" pid="3" name="ICV">
    <vt:lpwstr>9AE7C08086B4419D9B711DCB893C4073</vt:lpwstr>
  </property>
</Properties>
</file>