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" initials="e" lastIdx="1" clrIdx="0">
    <p:extLst>
      <p:ext uri="{19B8F6BF-5375-455C-9EA6-DF929625EA0E}">
        <p15:presenceInfo xmlns:p15="http://schemas.microsoft.com/office/powerpoint/2012/main" userId="86bfd7905c0e64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BFE32-0EA5-4093-BBB1-9C0E7E7E9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112F36-4EF4-4639-8E29-06C4E2EEF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CFDCF-7876-41BF-A9C5-A2DDF88B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05BD8D-313D-48CF-B954-FD2BD19B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DA4E09-ACFF-47B6-87B9-86AFD339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4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64130-1BDA-4EF2-9234-4E209985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3C247F-1356-4B5A-BBC3-700ACB41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049533-6779-4760-93A3-A1CAD268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DCC35C-A9B6-45C2-BF55-C3C3F7A7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32007-37B3-43C8-A9F4-CA5933E4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3F0650-2F74-4648-8B0E-AA96D5B68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D33BAB-9021-4DD2-83D5-2F1E6B72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2305A8-C2D6-49AB-AA8D-EFA68378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554571-1996-4381-B468-786FEAFE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4C880-40DE-4BB2-85E0-C819924E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58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B8265-AE1B-4CE4-BDF2-587B412C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74269-C2A2-4E5D-9421-7E885CAA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2BFB47-8299-4CAA-8E44-8FCE4ADB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2F7077-2726-4FAF-AE41-E72719B8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EE551-D61D-47B8-8BB0-88B0FC84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D96E7-5F7F-4D4A-9A76-A811BC36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E52A1-64D8-4C35-874E-4682339F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D20BE-05D5-4225-887C-7FC0CD2B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C0CFB-0D69-4598-AADA-F7E4C6D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481657-0B18-4AD0-A36E-3E5E577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13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7B142-F7C0-4619-9DDC-C03F5C44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69165D-315D-4DC8-8861-FD5672DE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057B72-2233-4EF7-A6AA-4286B63F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67223B-0AAD-49B1-99D8-2A7167FB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794F0E-BDA8-4311-AA63-17BD91B5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996077-2337-426F-BB29-A943BB86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48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48062-934F-4396-8193-CBE3E706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ED20F5-5D26-40CC-B42C-9BDC0E7AB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356A97-43F6-4568-B713-7E65AE848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5072C9-7E43-4877-BA06-7BA154ACC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C834AD-36F2-4CD2-9019-9C23579FF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B53596-5E35-43CF-BCEB-8EF864DC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27B16C-FE84-4FB9-B7D4-8A779739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EA1337-6473-4F21-B9E0-B7AAC418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16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C83D6-E7B6-4D3A-A15A-D7575CE8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57E948-CD0A-45D9-9C93-CF9E970A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B0F228-47E0-4D54-A305-41FCB4D2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75062D-F024-4404-BE9D-ECBFC79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0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3FFBA1-6453-45D6-A487-CFD4109C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B0EB96-06B7-40C2-A82C-3628F7B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209791-755E-4DF6-A642-BCB08998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7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D189E-784B-4A7A-A066-F23B719C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C433D-B0CA-4863-92DF-53F66D12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BFCE10-95AB-4422-B1A4-FD9FEF1A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C32770-7EE1-4EDF-821E-BBEF5ED7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E3B61B-2C00-4487-BA84-D004037E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0D9A20-56C6-4CC5-94BE-D92258D0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4341E-DA6B-46EB-B617-7B9408DB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905DDB-B683-446B-9836-6220F46AA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F85FF7-1009-4C3D-95D6-829B83A2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A2B74E-8645-483F-8B21-460FEA32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BDE5F8-93ED-4557-9740-CFD429A0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258BB6-11C1-4575-BF59-194CC64D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05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5003A4-9CE7-4032-A50E-F54FA327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75AF19-753A-42E2-9905-3751B44F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770A20-6C80-4DFC-A288-FB0181B4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C901-81C3-4975-A360-A3CFD3016F68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E975A-5209-46F2-8839-7B4970A53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F7CFA5-0879-4106-9B06-05FDC145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970D-0D50-4663-843A-F2BBA5934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8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DABB8-06FD-4985-B6AA-A3EC027C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17C081-B9B2-4F04-B5ED-44C989F7393C}"/>
              </a:ext>
            </a:extLst>
          </p:cNvPr>
          <p:cNvSpPr txBox="1"/>
          <p:nvPr/>
        </p:nvSpPr>
        <p:spPr>
          <a:xfrm>
            <a:off x="3810000" y="3777734"/>
            <a:ext cx="45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故事開始</a:t>
            </a:r>
          </a:p>
        </p:txBody>
      </p:sp>
      <p:pic>
        <p:nvPicPr>
          <p:cNvPr id="5" name="圖形 4" descr="音量">
            <a:extLst>
              <a:ext uri="{FF2B5EF4-FFF2-40B4-BE49-F238E27FC236}">
                <a16:creationId xmlns:a16="http://schemas.microsoft.com/office/drawing/2014/main" id="{37A518DF-49F0-42F5-A723-375DEDCC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979" y="5609936"/>
            <a:ext cx="914400" cy="914400"/>
          </a:xfrm>
          <a:prstGeom prst="rect">
            <a:avLst/>
          </a:prstGeom>
        </p:spPr>
      </p:pic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D5C65875-DD09-4A90-B53D-8DC39F724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42" y="5609936"/>
            <a:ext cx="914400" cy="91440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E2AD3F6-3C53-471D-93C4-2A0803DC16B5}"/>
              </a:ext>
            </a:extLst>
          </p:cNvPr>
          <p:cNvCxnSpPr>
            <a:cxnSpLocks/>
          </p:cNvCxnSpPr>
          <p:nvPr/>
        </p:nvCxnSpPr>
        <p:spPr>
          <a:xfrm>
            <a:off x="10106526" y="6067136"/>
            <a:ext cx="16844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6FAFC9BC-659D-49D9-9F18-7A84A5BE7AC9}"/>
              </a:ext>
            </a:extLst>
          </p:cNvPr>
          <p:cNvSpPr/>
          <p:nvPr/>
        </p:nvSpPr>
        <p:spPr>
          <a:xfrm>
            <a:off x="10712116" y="5882470"/>
            <a:ext cx="368968" cy="36933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432341-9932-4744-BFBF-9A06B45DB245}"/>
              </a:ext>
            </a:extLst>
          </p:cNvPr>
          <p:cNvSpPr txBox="1"/>
          <p:nvPr/>
        </p:nvSpPr>
        <p:spPr>
          <a:xfrm>
            <a:off x="7441531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65C239-E3FA-4C14-BC13-EB135373B4F9}"/>
              </a:ext>
            </a:extLst>
          </p:cNvPr>
          <p:cNvSpPr txBox="1"/>
          <p:nvPr/>
        </p:nvSpPr>
        <p:spPr>
          <a:xfrm>
            <a:off x="9017668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音量調整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71EF7A-084C-4E84-9BC4-8E448A5EF0B0}"/>
              </a:ext>
            </a:extLst>
          </p:cNvPr>
          <p:cNvSpPr txBox="1"/>
          <p:nvPr/>
        </p:nvSpPr>
        <p:spPr>
          <a:xfrm>
            <a:off x="7976936" y="5055939"/>
            <a:ext cx="323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按一下音量圖標可靜音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840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117C081-B9B2-4F04-B5ED-44C989F7393C}"/>
              </a:ext>
            </a:extLst>
          </p:cNvPr>
          <p:cNvSpPr txBox="1"/>
          <p:nvPr/>
        </p:nvSpPr>
        <p:spPr>
          <a:xfrm>
            <a:off x="1524000" y="3273025"/>
            <a:ext cx="45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選擇章節</a:t>
            </a:r>
          </a:p>
        </p:txBody>
      </p:sp>
      <p:pic>
        <p:nvPicPr>
          <p:cNvPr id="5" name="圖形 4" descr="音量">
            <a:extLst>
              <a:ext uri="{FF2B5EF4-FFF2-40B4-BE49-F238E27FC236}">
                <a16:creationId xmlns:a16="http://schemas.microsoft.com/office/drawing/2014/main" id="{37A518DF-49F0-42F5-A723-375DEDCC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979" y="5609936"/>
            <a:ext cx="914400" cy="914400"/>
          </a:xfrm>
          <a:prstGeom prst="rect">
            <a:avLst/>
          </a:prstGeom>
        </p:spPr>
      </p:pic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D5C65875-DD09-4A90-B53D-8DC39F724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42" y="5609936"/>
            <a:ext cx="914400" cy="91440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E2AD3F6-3C53-471D-93C4-2A0803DC16B5}"/>
              </a:ext>
            </a:extLst>
          </p:cNvPr>
          <p:cNvCxnSpPr>
            <a:cxnSpLocks/>
          </p:cNvCxnSpPr>
          <p:nvPr/>
        </p:nvCxnSpPr>
        <p:spPr>
          <a:xfrm>
            <a:off x="10106526" y="6067136"/>
            <a:ext cx="16844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6FAFC9BC-659D-49D9-9F18-7A84A5BE7AC9}"/>
              </a:ext>
            </a:extLst>
          </p:cNvPr>
          <p:cNvSpPr/>
          <p:nvPr/>
        </p:nvSpPr>
        <p:spPr>
          <a:xfrm>
            <a:off x="10712116" y="5882470"/>
            <a:ext cx="368968" cy="36933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432341-9932-4744-BFBF-9A06B45DB245}"/>
              </a:ext>
            </a:extLst>
          </p:cNvPr>
          <p:cNvSpPr txBox="1"/>
          <p:nvPr/>
        </p:nvSpPr>
        <p:spPr>
          <a:xfrm>
            <a:off x="7441531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65C239-E3FA-4C14-BC13-EB135373B4F9}"/>
              </a:ext>
            </a:extLst>
          </p:cNvPr>
          <p:cNvSpPr txBox="1"/>
          <p:nvPr/>
        </p:nvSpPr>
        <p:spPr>
          <a:xfrm>
            <a:off x="9017668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音量調整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091218-A565-4BED-9B99-B649AF0395AC}"/>
              </a:ext>
            </a:extLst>
          </p:cNvPr>
          <p:cNvSpPr txBox="1"/>
          <p:nvPr/>
        </p:nvSpPr>
        <p:spPr>
          <a:xfrm>
            <a:off x="1524000" y="2119402"/>
            <a:ext cx="45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開始新遊戲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DBF297-FEE0-4B91-8633-6073F36F3448}"/>
              </a:ext>
            </a:extLst>
          </p:cNvPr>
          <p:cNvSpPr txBox="1"/>
          <p:nvPr/>
        </p:nvSpPr>
        <p:spPr>
          <a:xfrm>
            <a:off x="1524000" y="4426648"/>
            <a:ext cx="457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遊戲橋段選擇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CB0B9C0B-9BC2-4486-BB7F-4B3A88CC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14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改在左上角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形 10" descr="單線箭號 (直線)">
            <a:extLst>
              <a:ext uri="{FF2B5EF4-FFF2-40B4-BE49-F238E27FC236}">
                <a16:creationId xmlns:a16="http://schemas.microsoft.com/office/drawing/2014/main" id="{6600495F-1AFD-4DF1-9A60-FC322B4B9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93" y="5609936"/>
            <a:ext cx="914400" cy="914400"/>
          </a:xfrm>
          <a:prstGeom prst="rect">
            <a:avLst/>
          </a:prstGeom>
        </p:spPr>
      </p:pic>
      <p:pic>
        <p:nvPicPr>
          <p:cNvPr id="18" name="圖形 17" descr="影像">
            <a:extLst>
              <a:ext uri="{FF2B5EF4-FFF2-40B4-BE49-F238E27FC236}">
                <a16:creationId xmlns:a16="http://schemas.microsoft.com/office/drawing/2014/main" id="{A81D1A15-9E89-4A05-ACAC-BFF89373B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1531" y="387527"/>
            <a:ext cx="3743827" cy="374382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107914A8-FE6A-4EFA-866E-0228EC5B9F2C}"/>
              </a:ext>
            </a:extLst>
          </p:cNvPr>
          <p:cNvSpPr txBox="1"/>
          <p:nvPr/>
        </p:nvSpPr>
        <p:spPr>
          <a:xfrm>
            <a:off x="260683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4CE44FF-0909-4618-877E-65DB167036E7}"/>
              </a:ext>
            </a:extLst>
          </p:cNvPr>
          <p:cNvSpPr txBox="1"/>
          <p:nvPr/>
        </p:nvSpPr>
        <p:spPr>
          <a:xfrm>
            <a:off x="7027444" y="3729119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當鼠標移動到左邊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按鈕選項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時，會出現圖片並在圖片下方出現文字說明。</a:t>
            </a:r>
          </a:p>
        </p:txBody>
      </p:sp>
    </p:spTree>
    <p:extLst>
      <p:ext uri="{BB962C8B-B14F-4D97-AF65-F5344CB8AC3E}">
        <p14:creationId xmlns:p14="http://schemas.microsoft.com/office/powerpoint/2010/main" val="55867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音量">
            <a:extLst>
              <a:ext uri="{FF2B5EF4-FFF2-40B4-BE49-F238E27FC236}">
                <a16:creationId xmlns:a16="http://schemas.microsoft.com/office/drawing/2014/main" id="{37A518DF-49F0-42F5-A723-375DEDCC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979" y="5609936"/>
            <a:ext cx="914400" cy="914400"/>
          </a:xfrm>
          <a:prstGeom prst="rect">
            <a:avLst/>
          </a:prstGeom>
        </p:spPr>
      </p:pic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D5C65875-DD09-4A90-B53D-8DC39F724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42" y="5609936"/>
            <a:ext cx="914400" cy="91440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E2AD3F6-3C53-471D-93C4-2A0803DC16B5}"/>
              </a:ext>
            </a:extLst>
          </p:cNvPr>
          <p:cNvCxnSpPr>
            <a:cxnSpLocks/>
          </p:cNvCxnSpPr>
          <p:nvPr/>
        </p:nvCxnSpPr>
        <p:spPr>
          <a:xfrm>
            <a:off x="10106526" y="6067136"/>
            <a:ext cx="16844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6FAFC9BC-659D-49D9-9F18-7A84A5BE7AC9}"/>
              </a:ext>
            </a:extLst>
          </p:cNvPr>
          <p:cNvSpPr/>
          <p:nvPr/>
        </p:nvSpPr>
        <p:spPr>
          <a:xfrm>
            <a:off x="10712116" y="5882470"/>
            <a:ext cx="368968" cy="36933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432341-9932-4744-BFBF-9A06B45DB245}"/>
              </a:ext>
            </a:extLst>
          </p:cNvPr>
          <p:cNvSpPr txBox="1"/>
          <p:nvPr/>
        </p:nvSpPr>
        <p:spPr>
          <a:xfrm>
            <a:off x="7441531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65C239-E3FA-4C14-BC13-EB135373B4F9}"/>
              </a:ext>
            </a:extLst>
          </p:cNvPr>
          <p:cNvSpPr txBox="1"/>
          <p:nvPr/>
        </p:nvSpPr>
        <p:spPr>
          <a:xfrm>
            <a:off x="9017668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音量調整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CB0B9C0B-9BC2-4486-BB7F-4B3A88CC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14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選擇章節</a:t>
            </a:r>
          </a:p>
        </p:txBody>
      </p:sp>
      <p:pic>
        <p:nvPicPr>
          <p:cNvPr id="11" name="圖形 10" descr="單線箭號 (直線)">
            <a:extLst>
              <a:ext uri="{FF2B5EF4-FFF2-40B4-BE49-F238E27FC236}">
                <a16:creationId xmlns:a16="http://schemas.microsoft.com/office/drawing/2014/main" id="{6600495F-1AFD-4DF1-9A60-FC322B4B9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93" y="5609936"/>
            <a:ext cx="914400" cy="9144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107914A8-FE6A-4EFA-866E-0228EC5B9F2C}"/>
              </a:ext>
            </a:extLst>
          </p:cNvPr>
          <p:cNvSpPr txBox="1"/>
          <p:nvPr/>
        </p:nvSpPr>
        <p:spPr>
          <a:xfrm>
            <a:off x="260683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</a:t>
            </a:r>
          </a:p>
        </p:txBody>
      </p:sp>
      <p:pic>
        <p:nvPicPr>
          <p:cNvPr id="17" name="圖形 16" descr="影像">
            <a:extLst>
              <a:ext uri="{FF2B5EF4-FFF2-40B4-BE49-F238E27FC236}">
                <a16:creationId xmlns:a16="http://schemas.microsoft.com/office/drawing/2014/main" id="{18F40013-0F07-49EA-A9B3-95AF59159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884" y="1072649"/>
            <a:ext cx="2510337" cy="2510337"/>
          </a:xfrm>
          <a:prstGeom prst="rect">
            <a:avLst/>
          </a:prstGeom>
        </p:spPr>
      </p:pic>
      <p:pic>
        <p:nvPicPr>
          <p:cNvPr id="21" name="圖形 20" descr="影像">
            <a:extLst>
              <a:ext uri="{FF2B5EF4-FFF2-40B4-BE49-F238E27FC236}">
                <a16:creationId xmlns:a16="http://schemas.microsoft.com/office/drawing/2014/main" id="{CE293862-E2B6-403E-B857-144426A73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0831" y="1072650"/>
            <a:ext cx="2510337" cy="2510337"/>
          </a:xfrm>
          <a:prstGeom prst="rect">
            <a:avLst/>
          </a:prstGeom>
        </p:spPr>
      </p:pic>
      <p:pic>
        <p:nvPicPr>
          <p:cNvPr id="22" name="圖形 21" descr="影像">
            <a:extLst>
              <a:ext uri="{FF2B5EF4-FFF2-40B4-BE49-F238E27FC236}">
                <a16:creationId xmlns:a16="http://schemas.microsoft.com/office/drawing/2014/main" id="{456FD951-FECB-43C7-90F6-73E9D699C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779" y="1082131"/>
            <a:ext cx="2510337" cy="2510337"/>
          </a:xfrm>
          <a:prstGeom prst="rect">
            <a:avLst/>
          </a:prstGeom>
        </p:spPr>
      </p:pic>
      <p:pic>
        <p:nvPicPr>
          <p:cNvPr id="23" name="圖形 22" descr="影像">
            <a:extLst>
              <a:ext uri="{FF2B5EF4-FFF2-40B4-BE49-F238E27FC236}">
                <a16:creationId xmlns:a16="http://schemas.microsoft.com/office/drawing/2014/main" id="{4BD462E0-EEF1-47C2-A304-86026F967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884" y="3275014"/>
            <a:ext cx="2510337" cy="2510337"/>
          </a:xfrm>
          <a:prstGeom prst="rect">
            <a:avLst/>
          </a:prstGeom>
        </p:spPr>
      </p:pic>
      <p:pic>
        <p:nvPicPr>
          <p:cNvPr id="24" name="圖形 23" descr="影像">
            <a:extLst>
              <a:ext uri="{FF2B5EF4-FFF2-40B4-BE49-F238E27FC236}">
                <a16:creationId xmlns:a16="http://schemas.microsoft.com/office/drawing/2014/main" id="{7FA8DEBA-10E2-457E-86E1-8B8047CD23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0831" y="3275013"/>
            <a:ext cx="2510337" cy="2510337"/>
          </a:xfrm>
          <a:prstGeom prst="rect">
            <a:avLst/>
          </a:prstGeom>
        </p:spPr>
      </p:pic>
      <p:pic>
        <p:nvPicPr>
          <p:cNvPr id="25" name="圖形 24" descr="影像">
            <a:extLst>
              <a:ext uri="{FF2B5EF4-FFF2-40B4-BE49-F238E27FC236}">
                <a16:creationId xmlns:a16="http://schemas.microsoft.com/office/drawing/2014/main" id="{20A54010-229F-43F4-835B-307161303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778" y="3275012"/>
            <a:ext cx="2510337" cy="251033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02DBE70-4437-4F63-911D-F7080C9BEA67}"/>
              </a:ext>
            </a:extLst>
          </p:cNvPr>
          <p:cNvSpPr txBox="1"/>
          <p:nvPr/>
        </p:nvSpPr>
        <p:spPr>
          <a:xfrm>
            <a:off x="4840831" y="3365844"/>
            <a:ext cx="251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badi" panose="020B0604020202020204" pitchFamily="34" charset="0"/>
              </a:rPr>
              <a:t>Ⅳ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463940E-1B0E-402A-8AC6-62AA2DDE5C12}"/>
              </a:ext>
            </a:extLst>
          </p:cNvPr>
          <p:cNvSpPr txBox="1"/>
          <p:nvPr/>
        </p:nvSpPr>
        <p:spPr>
          <a:xfrm>
            <a:off x="8201777" y="1169949"/>
            <a:ext cx="251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badi" panose="020B0604020202020204" pitchFamily="34" charset="0"/>
              </a:rPr>
              <a:t>Ⅱ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4BB2DBE-021E-44E1-A885-A1957AEDE0A5}"/>
              </a:ext>
            </a:extLst>
          </p:cNvPr>
          <p:cNvSpPr txBox="1"/>
          <p:nvPr/>
        </p:nvSpPr>
        <p:spPr>
          <a:xfrm>
            <a:off x="1479884" y="3367051"/>
            <a:ext cx="251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badi" panose="020B0604020202020204" pitchFamily="34" charset="0"/>
              </a:rPr>
              <a:t>Ⅲ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E65936-4C92-4A65-9CD0-99B7A6B79529}"/>
              </a:ext>
            </a:extLst>
          </p:cNvPr>
          <p:cNvSpPr txBox="1"/>
          <p:nvPr/>
        </p:nvSpPr>
        <p:spPr>
          <a:xfrm>
            <a:off x="1479884" y="1164686"/>
            <a:ext cx="251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badi" panose="020B0604020202020204" pitchFamily="34" charset="0"/>
              </a:rPr>
              <a:t>序章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80DE739-783A-4C76-B781-3DE979BCCED8}"/>
              </a:ext>
            </a:extLst>
          </p:cNvPr>
          <p:cNvSpPr txBox="1"/>
          <p:nvPr/>
        </p:nvSpPr>
        <p:spPr>
          <a:xfrm>
            <a:off x="4840831" y="1169949"/>
            <a:ext cx="251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badi" panose="020B0604020202020204" pitchFamily="34" charset="0"/>
              </a:rPr>
              <a:t>Ⅰ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029C1D9-A3FA-45D7-B86F-E2A385338428}"/>
              </a:ext>
            </a:extLst>
          </p:cNvPr>
          <p:cNvSpPr txBox="1"/>
          <p:nvPr/>
        </p:nvSpPr>
        <p:spPr>
          <a:xfrm>
            <a:off x="8201777" y="3365844"/>
            <a:ext cx="251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badi" panose="020B0604020202020204" pitchFamily="34" charset="0"/>
              </a:rPr>
              <a:t>終章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30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音量">
            <a:extLst>
              <a:ext uri="{FF2B5EF4-FFF2-40B4-BE49-F238E27FC236}">
                <a16:creationId xmlns:a16="http://schemas.microsoft.com/office/drawing/2014/main" id="{37A518DF-49F0-42F5-A723-375DEDCC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979" y="5609936"/>
            <a:ext cx="914400" cy="914400"/>
          </a:xfrm>
          <a:prstGeom prst="rect">
            <a:avLst/>
          </a:prstGeom>
        </p:spPr>
      </p:pic>
      <p:pic>
        <p:nvPicPr>
          <p:cNvPr id="7" name="圖形 6" descr="文件">
            <a:extLst>
              <a:ext uri="{FF2B5EF4-FFF2-40B4-BE49-F238E27FC236}">
                <a16:creationId xmlns:a16="http://schemas.microsoft.com/office/drawing/2014/main" id="{D5C65875-DD09-4A90-B53D-8DC39F724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842" y="5609936"/>
            <a:ext cx="914400" cy="91440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E2AD3F6-3C53-471D-93C4-2A0803DC16B5}"/>
              </a:ext>
            </a:extLst>
          </p:cNvPr>
          <p:cNvCxnSpPr>
            <a:cxnSpLocks/>
          </p:cNvCxnSpPr>
          <p:nvPr/>
        </p:nvCxnSpPr>
        <p:spPr>
          <a:xfrm>
            <a:off x="10106526" y="6067136"/>
            <a:ext cx="16844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6FAFC9BC-659D-49D9-9F18-7A84A5BE7AC9}"/>
              </a:ext>
            </a:extLst>
          </p:cNvPr>
          <p:cNvSpPr/>
          <p:nvPr/>
        </p:nvSpPr>
        <p:spPr>
          <a:xfrm>
            <a:off x="10712116" y="5882470"/>
            <a:ext cx="368968" cy="36933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432341-9932-4744-BFBF-9A06B45DB245}"/>
              </a:ext>
            </a:extLst>
          </p:cNvPr>
          <p:cNvSpPr txBox="1"/>
          <p:nvPr/>
        </p:nvSpPr>
        <p:spPr>
          <a:xfrm>
            <a:off x="7441531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說明文件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65C239-E3FA-4C14-BC13-EB135373B4F9}"/>
              </a:ext>
            </a:extLst>
          </p:cNvPr>
          <p:cNvSpPr txBox="1"/>
          <p:nvPr/>
        </p:nvSpPr>
        <p:spPr>
          <a:xfrm>
            <a:off x="9017668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音量調整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CB0B9C0B-9BC2-4486-BB7F-4B3A88CC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14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遊戲橋段選擇</a:t>
            </a:r>
          </a:p>
        </p:txBody>
      </p:sp>
      <p:pic>
        <p:nvPicPr>
          <p:cNvPr id="11" name="圖形 10" descr="單線箭號 (直線)">
            <a:extLst>
              <a:ext uri="{FF2B5EF4-FFF2-40B4-BE49-F238E27FC236}">
                <a16:creationId xmlns:a16="http://schemas.microsoft.com/office/drawing/2014/main" id="{6600495F-1AFD-4DF1-9A60-FC322B4B9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93" y="5609936"/>
            <a:ext cx="914400" cy="9144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107914A8-FE6A-4EFA-866E-0228EC5B9F2C}"/>
              </a:ext>
            </a:extLst>
          </p:cNvPr>
          <p:cNvSpPr txBox="1"/>
          <p:nvPr/>
        </p:nvSpPr>
        <p:spPr>
          <a:xfrm>
            <a:off x="260683" y="6488668"/>
            <a:ext cx="1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上一頁</a:t>
            </a:r>
          </a:p>
        </p:txBody>
      </p:sp>
      <p:pic>
        <p:nvPicPr>
          <p:cNvPr id="17" name="圖形 16" descr="影像">
            <a:extLst>
              <a:ext uri="{FF2B5EF4-FFF2-40B4-BE49-F238E27FC236}">
                <a16:creationId xmlns:a16="http://schemas.microsoft.com/office/drawing/2014/main" id="{18F40013-0F07-49EA-A9B3-95AF591591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884" y="1072649"/>
            <a:ext cx="2510337" cy="2510337"/>
          </a:xfrm>
          <a:prstGeom prst="rect">
            <a:avLst/>
          </a:prstGeom>
        </p:spPr>
      </p:pic>
      <p:pic>
        <p:nvPicPr>
          <p:cNvPr id="21" name="圖形 20" descr="影像">
            <a:extLst>
              <a:ext uri="{FF2B5EF4-FFF2-40B4-BE49-F238E27FC236}">
                <a16:creationId xmlns:a16="http://schemas.microsoft.com/office/drawing/2014/main" id="{CE293862-E2B6-403E-B857-144426A73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0831" y="1072650"/>
            <a:ext cx="2510337" cy="2510337"/>
          </a:xfrm>
          <a:prstGeom prst="rect">
            <a:avLst/>
          </a:prstGeom>
        </p:spPr>
      </p:pic>
      <p:pic>
        <p:nvPicPr>
          <p:cNvPr id="22" name="圖形 21" descr="影像">
            <a:extLst>
              <a:ext uri="{FF2B5EF4-FFF2-40B4-BE49-F238E27FC236}">
                <a16:creationId xmlns:a16="http://schemas.microsoft.com/office/drawing/2014/main" id="{456FD951-FECB-43C7-90F6-73E9D699CD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779" y="1082131"/>
            <a:ext cx="2510337" cy="2510337"/>
          </a:xfrm>
          <a:prstGeom prst="rect">
            <a:avLst/>
          </a:prstGeom>
        </p:spPr>
      </p:pic>
      <p:pic>
        <p:nvPicPr>
          <p:cNvPr id="23" name="圖形 22" descr="影像">
            <a:extLst>
              <a:ext uri="{FF2B5EF4-FFF2-40B4-BE49-F238E27FC236}">
                <a16:creationId xmlns:a16="http://schemas.microsoft.com/office/drawing/2014/main" id="{4BD462E0-EEF1-47C2-A304-86026F967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884" y="3275014"/>
            <a:ext cx="2510337" cy="2510337"/>
          </a:xfrm>
          <a:prstGeom prst="rect">
            <a:avLst/>
          </a:prstGeom>
        </p:spPr>
      </p:pic>
      <p:pic>
        <p:nvPicPr>
          <p:cNvPr id="24" name="圖形 23" descr="影像">
            <a:extLst>
              <a:ext uri="{FF2B5EF4-FFF2-40B4-BE49-F238E27FC236}">
                <a16:creationId xmlns:a16="http://schemas.microsoft.com/office/drawing/2014/main" id="{7FA8DEBA-10E2-457E-86E1-8B8047CD23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0831" y="3275013"/>
            <a:ext cx="2510337" cy="2510337"/>
          </a:xfrm>
          <a:prstGeom prst="rect">
            <a:avLst/>
          </a:prstGeom>
        </p:spPr>
      </p:pic>
      <p:pic>
        <p:nvPicPr>
          <p:cNvPr id="25" name="圖形 24" descr="影像">
            <a:extLst>
              <a:ext uri="{FF2B5EF4-FFF2-40B4-BE49-F238E27FC236}">
                <a16:creationId xmlns:a16="http://schemas.microsoft.com/office/drawing/2014/main" id="{20A54010-229F-43F4-835B-307161303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1778" y="3275012"/>
            <a:ext cx="2510337" cy="25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89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Abadi</vt:lpstr>
      <vt:lpstr>Arial</vt:lpstr>
      <vt:lpstr>Calibri</vt:lpstr>
      <vt:lpstr>Calibri Light</vt:lpstr>
      <vt:lpstr>Office 佈景主題</vt:lpstr>
      <vt:lpstr>網站(故事)標題</vt:lpstr>
      <vt:lpstr>網站(故事)標題(改在左上角)</vt:lpstr>
      <vt:lpstr>選擇章節</vt:lpstr>
      <vt:lpstr>遊戲橋段選擇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網站(故事)標題</dc:title>
  <dc:creator>ethan</dc:creator>
  <cp:lastModifiedBy>ethan</cp:lastModifiedBy>
  <cp:revision>7</cp:revision>
  <dcterms:created xsi:type="dcterms:W3CDTF">2021-12-19T14:21:54Z</dcterms:created>
  <dcterms:modified xsi:type="dcterms:W3CDTF">2021-12-20T13:41:28Z</dcterms:modified>
</cp:coreProperties>
</file>