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26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Обтекаемые элементы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561313" y="378975"/>
            <a:ext cx="4386300" cy="5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/*style3.css*/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float: left;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.heding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overflow: hidden;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.footer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grey;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clear: both;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599400" y="223550"/>
            <a:ext cx="5289900" cy="5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8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test3.html --&gt;</a:t>
            </a:r>
            <a:endParaRPr i="1" sz="1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="heding"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sit.&lt;/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 sit amet, consectetur adipisicing elit.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atque aut commodi cumque dolorem doloremque, itaque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maxime minima quidem quo saepe temporibus. Culpa dolore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odit quas sequi vel voluptatem?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="footer"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958472" y="5918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Обтекаемые элементы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Исключение из схлопывания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83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type="title"/>
          </p:nvPr>
        </p:nvSpPr>
        <p:spPr>
          <a:xfrm>
            <a:off x="2122200" y="117572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Обтекаемые элементы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Float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-RU"/>
              <a:t>float:left;</a:t>
            </a:r>
            <a:r>
              <a:rPr lang="ru-RU"/>
              <a:t> (выравнивание по левой стороне содержащего элемента, а весь контент выравнивается по правой).</a:t>
            </a:r>
            <a:endParaRPr/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float:right;</a:t>
            </a:r>
            <a:r>
              <a:rPr lang="ru-RU"/>
              <a:t> (выравнивание по правой стороне содержащего элемента, а весь контент выравнивается по левой).</a:t>
            </a:r>
            <a:endParaRPr/>
          </a:p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/>
              <a:t>float:none;</a:t>
            </a:r>
            <a:r>
              <a:rPr lang="ru-RU"/>
              <a:t> (значение по умолчанию).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float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6641525" y="692150"/>
            <a:ext cx="50574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сдвигается влево или вправо.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Блочные элементы ведут себя, как будто элемента с float нет.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Строчные элементы обтекают блок с float.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при наличии float получает display:block.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Вертикальные отступы не сливаются.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clear &amp; overflow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clear:both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>
                <a:solidFill>
                  <a:srgbClr val="FFFFFF"/>
                </a:solidFill>
              </a:rPr>
              <a:t>overflow:hidden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добавить обтекание текстом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