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C75C59-309A-4FD5-A4F7-D4FEE6B3429B}">
  <a:tblStyle styleId="{6DC75C59-309A-4FD5-A4F7-D4FEE6B3429B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26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Псевдоклассы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264325" y="297375"/>
            <a:ext cx="5484600" cy="6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/*style4.css*/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.menu_list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list-style-type: none;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heaght: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line-height: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text-align: center;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.menu_list:hover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red;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.menu_link:hover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green;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.menu_link:active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green;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.menu_list:first-child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border-top-left-radius: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border-top-right-radius: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.menu_list:last-child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border-bottom-left-radius: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border-bottom-right-radius: </a:t>
            </a:r>
            <a:r>
              <a:rPr lang="ru-RU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.menu_list:hover .menu_link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text-decoration: none;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583875" y="693850"/>
            <a:ext cx="6079500" cy="59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file test4 --&gt;</a:t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="menu_list"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="menu_link"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&gt;link2&lt;/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="menu_list"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="menu_link"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&gt;link3&lt;/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="menu_list"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lang="ru-RU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="menu_link"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&gt;link4&lt;/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-RU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псевдоклассы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каких видов они бывают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Псевдоклассы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Выбор дочернего элемента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Комбинирование псевдоклассов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90850" y="502401"/>
            <a:ext cx="468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Псевдоклассы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90850" y="2113000"/>
            <a:ext cx="50721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>
                <a:solidFill>
                  <a:srgbClr val="FF0000"/>
                </a:solidFill>
              </a:rPr>
              <a:t>Псевдоклассы</a:t>
            </a:r>
            <a:r>
              <a:rPr lang="ru-RU"/>
              <a:t> – это атрибуты, назначаемые строго к селекторам с намерением определить реакцию или состояние для данного селектора.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11111" r="0" t="0"/>
          <a:stretch/>
        </p:blipFill>
        <p:spPr>
          <a:xfrm>
            <a:off x="6096000" y="-100"/>
            <a:ext cx="6096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6"/>
          <p:cNvGraphicFramePr/>
          <p:nvPr/>
        </p:nvGraphicFramePr>
        <p:xfrm>
          <a:off x="728200" y="1713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{6DC75C59-309A-4FD5-A4F7-D4FEE6B3429B}</a:tableStyleId>
              </a:tblPr>
              <a:tblGrid>
                <a:gridCol w="3436300"/>
                <a:gridCol w="7260950"/>
              </a:tblGrid>
              <a:tr h="8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:hover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курсор мыши в пределах элемента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:active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активации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:focus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получении фокуса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5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:link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используются для непосещенных ссылок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8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:visited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используется для ссылки на страницу, которую уже посетили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Определяющие состояние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90850" y="2506650"/>
            <a:ext cx="3315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ссылки цвет изменится на белый, а шрифт будет жирным.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8525" y="2338900"/>
            <a:ext cx="5031375" cy="2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8"/>
          <p:cNvGraphicFramePr/>
          <p:nvPr/>
        </p:nvGraphicFramePr>
        <p:xfrm>
          <a:off x="766550" y="1920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{6DC75C59-309A-4FD5-A4F7-D4FEE6B3429B}</a:tableStyleId>
              </a:tblPr>
              <a:tblGrid>
                <a:gridCol w="3397950"/>
                <a:gridCol w="7260950"/>
              </a:tblGrid>
              <a:tr h="51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9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:last-child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последний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:nth-child(n)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n-й по счету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8"/>
          <p:cNvSpPr txBox="1"/>
          <p:nvPr>
            <p:ph type="title"/>
          </p:nvPr>
        </p:nvSpPr>
        <p:spPr>
          <a:xfrm>
            <a:off x="623400" y="460077"/>
            <a:ext cx="10810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Выбор необходимого дочернего элемента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90850" y="460077"/>
            <a:ext cx="10810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690750" y="2027275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690850" y="3822400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19478" l="0" r="0" t="19288"/>
          <a:stretch/>
        </p:blipFill>
        <p:spPr>
          <a:xfrm>
            <a:off x="690850" y="2790400"/>
            <a:ext cx="5126550" cy="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 rotWithShape="1">
          <a:blip r:embed="rId4">
            <a:alphaModFix/>
          </a:blip>
          <a:srcRect b="0" l="0" r="0" t="27225"/>
          <a:stretch/>
        </p:blipFill>
        <p:spPr>
          <a:xfrm>
            <a:off x="690750" y="4726625"/>
            <a:ext cx="6008488" cy="9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При наведении на блок с классом «parent» у дочернего элемента с классом «child» цвет фона изменится на синий.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90975" y="3069077"/>
            <a:ext cx="31554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не посещенную ссылку цвет текста будет зеленым.</a:t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531100" y="874850"/>
            <a:ext cx="36654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Комбинирование псевдо-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классов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0" r="33678" t="0"/>
          <a:stretch/>
        </p:blipFill>
        <p:spPr>
          <a:xfrm>
            <a:off x="4727250" y="2696025"/>
            <a:ext cx="4102926" cy="1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