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Работа с элементами Flexbox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flex-direction, align-self, flex-wrap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497050" y="421100"/>
            <a:ext cx="45333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/*flex-wrap: wrap; перенос*/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/*flex-direction: column; расположение колонкой*/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/*flex-direction: column-reverse; реверсивное*/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/*flex-direction: row (row-reverse) по умолчанию*/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 #ccc;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justify-content: space-around: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.block-2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align-self: center;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/*выравнивает по центру*/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.block-3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align-self: flex-end;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/*выравнивает внизу справа*/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397000" y="382500"/>
            <a:ext cx="6231000" cy="5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block-1"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block-2"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block-3"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Многострочность в flexbox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Порядок отображения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Работа с дочерними элементами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многострочность в flexbox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Распределение элементов по вертикали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работать с отдельными блоками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