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Roboto Medium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italic.fntdata"/><Relationship Id="rId10" Type="http://schemas.openxmlformats.org/officeDocument/2006/relationships/font" Target="fonts/RobotoMedium-bold.fntdata"/><Relationship Id="rId13" Type="http://schemas.openxmlformats.org/officeDocument/2006/relationships/font" Target="fonts/Roboto-regular.fntdata"/><Relationship Id="rId12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Medium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197716e37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197716e3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30000"/>
          </a:blip>
          <a:srcRect b="7813" l="0" r="0" t="7812"/>
          <a:stretch/>
        </p:blipFill>
        <p:spPr>
          <a:xfrm>
            <a:off x="12650" y="0"/>
            <a:ext cx="12192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690847" y="3124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Гибкие размеры Flexbox контейнера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588622" y="57260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flex-grow, flex-basis, order</a:t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  <p:sp>
        <p:nvSpPr>
          <p:cNvPr id="113" name="Google Shape;113;p23"/>
          <p:cNvSpPr txBox="1"/>
          <p:nvPr/>
        </p:nvSpPr>
        <p:spPr>
          <a:xfrm>
            <a:off x="497050" y="363225"/>
            <a:ext cx="4649100" cy="5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.content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display: flex;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.block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width: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#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flex-grow: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ru-RU" sz="1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/*относительный размер*/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.block-1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flex-grow: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order: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ru-RU" sz="1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/*изменение порядка следования*/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5633200" y="438900"/>
            <a:ext cx="5633100" cy="59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="content"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 block-1"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&gt;1&lt;/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&gt;2&lt;/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&gt;3&lt;/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574225" y="324625"/>
            <a:ext cx="4572000" cy="6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.container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max-width: 750px; /*ограничиваем размер расползания*/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margin: 0 auto; /*центрируем*/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.content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display: flex;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flex-wrap: wrap;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.text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flex-grow: 1;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flex-basis: 200px; /*не должен быль меньше*/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border: 1px solid #000;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5416300" y="305350"/>
            <a:ext cx="5980200" cy="6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="container"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="content"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-RU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&gt;Lorem ipsum dolor sit amet, consectetur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adipisicing elit. Atque corporis dolore eaque, enim,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expedita explicabo fugiat minima nisi, officia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praesentium quidem quo repudiandae similique sint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suscipit totam ut vel velit?&lt;/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-RU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&gt;Cumque laborum minus, neque nesciunt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nihil nobis obcaecati voluptas? Accusantium aperiam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deserunt, dicta exercitationem incidunt, laborum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maxime odit officia pariatur placeat quasi, quia sed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soluta totam voluptatum. Adipisci, voluptates,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voluptatum.&lt;/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-RU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&gt;Ab accusantium consequuntur dolore eius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eligendi exercitationem fugiat incidunt, inventore,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iste, labore magnam minima minus mollitia neque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nobis odio perferendis praesentium quam recusandae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repellat repudiandae similique sit totam vel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veritatis!&lt;/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-RU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&gt;Accusamus adipisci atque cumque dicta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dolor dolores eos error facere hic illo incidunt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ipsam laudantium libero maiores maxime nulla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obcaecati officia officiis placeat quaerat qui quod,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reprehenderit unde veniam, voluptatum?&lt;/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-RU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&gt;Ab ad alias aperiam, dignissimos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distinctio, dolorem doloribus ducimus ea eligendi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excepturi fugiat incidunt itaque iure libero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necessitatibus, nobis omnis quaerat ullam ut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voluptates! Nemo perspiciatis ratione totam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voluptates voluptatibus!&lt;/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-RU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&gt;Ab accusantium aperiam architecto autem,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consectetur consequuntur delectus dicta dolor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doloremque eaque eos esse est illo impedit inventore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iusto libero neque nihil nostrum officia porro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possimus quas quo saepe sit?&lt;/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Гибкие размеры элементов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Свойство order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Блок container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гибкие размеры блоков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Поменяли порядковый номер блока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Узнали как центрировать сайт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