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25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2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84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45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4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15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4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650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7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52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9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3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5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8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33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0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0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4DD09-A709-4ECA-8CB6-B91659079E58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65078A-BA20-4782-9B8E-2AE13EA7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35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MATLAB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期末作業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HW1102104112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四電機三甲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1102104112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黃宣錡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葛世偉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776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Graphical User Interface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11953" y="1699575"/>
            <a:ext cx="7568094" cy="4904423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2039214" y="4693742"/>
            <a:ext cx="1008786" cy="340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-21787" y="391643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轉換圖片效果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並可以儲存轉換後的結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930400" y="3514484"/>
            <a:ext cx="803565" cy="401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273310" y="3300179"/>
            <a:ext cx="294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頻率與諧波影響波形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輸入各次諧波與頻率資訊後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可直接繪出波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9421091" y="2798618"/>
            <a:ext cx="618836" cy="341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251522" y="5301887"/>
            <a:ext cx="294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內含奇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次諧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波與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濾波的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Simulink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7546110" y="5625052"/>
            <a:ext cx="1705412" cy="443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8913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16</TotalTime>
  <Words>62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Tw Cen MT</vt:lpstr>
      <vt:lpstr>小水滴</vt:lpstr>
      <vt:lpstr>MATLAB 期末作業</vt:lpstr>
      <vt:lpstr>Graphical 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期末作業</dc:title>
  <dc:creator>黃宣錡</dc:creator>
  <cp:lastModifiedBy>黃宣錡</cp:lastModifiedBy>
  <cp:revision>3</cp:revision>
  <dcterms:created xsi:type="dcterms:W3CDTF">2016-01-09T14:14:17Z</dcterms:created>
  <dcterms:modified xsi:type="dcterms:W3CDTF">2016-01-09T14:55:07Z</dcterms:modified>
</cp:coreProperties>
</file>