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LGesYTciFmBYDvxogEIsSu0a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02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4174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案例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正常計算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/>
          </a:p>
        </p:txBody>
      </p:sp>
      <p:sp>
        <p:nvSpPr>
          <p:cNvPr id="154" name="Google Shape;154;p4"/>
          <p:cNvSpPr/>
          <p:nvPr/>
        </p:nvSpPr>
        <p:spPr>
          <a:xfrm>
            <a:off x="4556594" y="3017657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交友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2829375" y="3017657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命宮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56" name="Google Shape;156;p4"/>
          <p:cNvCxnSpPr>
            <a:stCxn id="164" idx="6"/>
            <a:endCxn id="157" idx="1"/>
          </p:cNvCxnSpPr>
          <p:nvPr/>
        </p:nvCxnSpPr>
        <p:spPr>
          <a:xfrm>
            <a:off x="6576274" y="4761678"/>
            <a:ext cx="1147953" cy="871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58" name="Google Shape;158;p4"/>
          <p:cNvSpPr txBox="1"/>
          <p:nvPr/>
        </p:nvSpPr>
        <p:spPr>
          <a:xfrm>
            <a:off x="5148064" y="6053226"/>
            <a:ext cx="360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坤造　農曆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</a:t>
            </a:r>
            <a:r>
              <a:rPr lang="en-US" alt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en-US" alt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</a:t>
            </a:r>
            <a:r>
              <a:rPr lang="en-US" alt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24</a:t>
            </a: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</a:t>
            </a:r>
            <a:r>
              <a:rPr lang="zh-TW" altLang="en-US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6970091" y="5706817"/>
            <a:ext cx="17569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家道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不興</a:t>
            </a:r>
            <a:r>
              <a:rPr lang="zh-TW" altLang="en-US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３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忌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885192" y="1885040"/>
            <a:ext cx="504000" cy="806400"/>
          </a:xfrm>
          <a:prstGeom prst="ellipse">
            <a:avLst/>
          </a:prstGeom>
          <a:solidFill>
            <a:srgbClr val="FABF8E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4207503" y="3140536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武曲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2466533" y="3126888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太陰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3717016" y="3307728"/>
            <a:ext cx="3870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武曲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6057874" y="4329678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財帛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885192" y="4329678"/>
            <a:ext cx="518400" cy="86400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福德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5755132" y="4438513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天</a:t>
            </a: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</a:t>
            </a:r>
            <a:endParaRPr dirty="0"/>
          </a:p>
        </p:txBody>
      </p:sp>
      <p:cxnSp>
        <p:nvCxnSpPr>
          <p:cNvPr id="169" name="Google Shape;169;p4"/>
          <p:cNvCxnSpPr>
            <a:stCxn id="155" idx="6"/>
            <a:endCxn id="161" idx="1"/>
          </p:cNvCxnSpPr>
          <p:nvPr/>
        </p:nvCxnSpPr>
        <p:spPr>
          <a:xfrm>
            <a:off x="3347775" y="3449657"/>
            <a:ext cx="859728" cy="14024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70" name="Google Shape;170;p4"/>
          <p:cNvCxnSpPr>
            <a:stCxn id="165" idx="6"/>
            <a:endCxn id="87" idx="1"/>
          </p:cNvCxnSpPr>
          <p:nvPr/>
        </p:nvCxnSpPr>
        <p:spPr>
          <a:xfrm flipV="1">
            <a:off x="1403592" y="4756676"/>
            <a:ext cx="1032725" cy="5003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71" name="Google Shape;171;p4"/>
          <p:cNvSpPr/>
          <p:nvPr/>
        </p:nvSpPr>
        <p:spPr>
          <a:xfrm>
            <a:off x="2829375" y="4329678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遷移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2" name="Google Shape;172;p4"/>
          <p:cNvCxnSpPr>
            <a:stCxn id="40" idx="6"/>
            <a:endCxn id="162" idx="1"/>
          </p:cNvCxnSpPr>
          <p:nvPr/>
        </p:nvCxnSpPr>
        <p:spPr>
          <a:xfrm>
            <a:off x="1403592" y="3449657"/>
            <a:ext cx="1062941" cy="376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73" name="Google Shape;173;p4"/>
          <p:cNvSpPr txBox="1"/>
          <p:nvPr/>
        </p:nvSpPr>
        <p:spPr>
          <a:xfrm>
            <a:off x="1235819" y="4184073"/>
            <a:ext cx="3870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甲</a:t>
            </a:r>
            <a:endParaRPr dirty="0"/>
          </a:p>
        </p:txBody>
      </p:sp>
      <p:sp>
        <p:nvSpPr>
          <p:cNvPr id="174" name="Google Shape;174;p4"/>
          <p:cNvSpPr txBox="1"/>
          <p:nvPr/>
        </p:nvSpPr>
        <p:spPr>
          <a:xfrm>
            <a:off x="6499106" y="4184073"/>
            <a:ext cx="3870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庚</a:t>
            </a:r>
            <a:endParaRPr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1235819" y="1715763"/>
            <a:ext cx="3870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辛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1235819" y="2847937"/>
            <a:ext cx="3870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乙</a:t>
            </a:r>
            <a:endParaRPr dirty="0"/>
          </a:p>
        </p:txBody>
      </p:sp>
      <p:sp>
        <p:nvSpPr>
          <p:cNvPr id="157" name="Google Shape;157;p4"/>
          <p:cNvSpPr txBox="1"/>
          <p:nvPr/>
        </p:nvSpPr>
        <p:spPr>
          <a:xfrm>
            <a:off x="7724227" y="4447245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天同</a:t>
            </a:r>
            <a:endParaRPr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3170575" y="2814811"/>
            <a:ext cx="3870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壬</a:t>
            </a:r>
            <a:endParaRPr dirty="0"/>
          </a:p>
        </p:txBody>
      </p:sp>
      <p:sp>
        <p:nvSpPr>
          <p:cNvPr id="179" name="Google Shape;179;p4"/>
          <p:cNvSpPr/>
          <p:nvPr/>
        </p:nvSpPr>
        <p:spPr>
          <a:xfrm>
            <a:off x="8069128" y="4329678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事業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3211519" y="4160401"/>
            <a:ext cx="3870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戊</a:t>
            </a:r>
            <a:endParaRPr dirty="0"/>
          </a:p>
        </p:txBody>
      </p:sp>
      <p:sp>
        <p:nvSpPr>
          <p:cNvPr id="185" name="Google Shape;185;p4"/>
          <p:cNvSpPr/>
          <p:nvPr/>
        </p:nvSpPr>
        <p:spPr>
          <a:xfrm>
            <a:off x="6049224" y="3017657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福德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5680616" y="3126888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巨門</a:t>
            </a:r>
            <a:endParaRPr sz="1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7" name="Google Shape;187;p4"/>
          <p:cNvCxnSpPr>
            <a:stCxn id="154" idx="6"/>
            <a:endCxn id="186" idx="1"/>
          </p:cNvCxnSpPr>
          <p:nvPr/>
        </p:nvCxnSpPr>
        <p:spPr>
          <a:xfrm>
            <a:off x="5074994" y="3449657"/>
            <a:ext cx="605622" cy="376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88" name="Google Shape;188;p4"/>
          <p:cNvCxnSpPr>
            <a:stCxn id="171" idx="1"/>
            <a:endCxn id="155" idx="3"/>
          </p:cNvCxnSpPr>
          <p:nvPr/>
        </p:nvCxnSpPr>
        <p:spPr>
          <a:xfrm flipV="1">
            <a:off x="2905293" y="3755127"/>
            <a:ext cx="0" cy="70108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189" name="Google Shape;189;p4"/>
          <p:cNvCxnSpPr>
            <a:stCxn id="171" idx="7"/>
            <a:endCxn id="155" idx="5"/>
          </p:cNvCxnSpPr>
          <p:nvPr/>
        </p:nvCxnSpPr>
        <p:spPr>
          <a:xfrm flipV="1">
            <a:off x="3271857" y="3755127"/>
            <a:ext cx="0" cy="70108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40" name="Google Shape;153;p4"/>
          <p:cNvSpPr/>
          <p:nvPr/>
        </p:nvSpPr>
        <p:spPr>
          <a:xfrm>
            <a:off x="885192" y="3017657"/>
            <a:ext cx="518400" cy="864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田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宅</a:t>
            </a:r>
            <a:endParaRPr/>
          </a:p>
        </p:txBody>
      </p:sp>
      <p:sp>
        <p:nvSpPr>
          <p:cNvPr id="53" name="Google Shape;178;p4"/>
          <p:cNvSpPr txBox="1"/>
          <p:nvPr/>
        </p:nvSpPr>
        <p:spPr>
          <a:xfrm>
            <a:off x="4950126" y="2827198"/>
            <a:ext cx="3870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丁</a:t>
            </a:r>
            <a:endParaRPr dirty="0"/>
          </a:p>
        </p:txBody>
      </p:sp>
      <p:cxnSp>
        <p:nvCxnSpPr>
          <p:cNvPr id="63" name="Google Shape;188;p4"/>
          <p:cNvCxnSpPr>
            <a:stCxn id="164" idx="1"/>
            <a:endCxn id="185" idx="3"/>
          </p:cNvCxnSpPr>
          <p:nvPr/>
        </p:nvCxnSpPr>
        <p:spPr>
          <a:xfrm flipH="1" flipV="1">
            <a:off x="6125142" y="3755127"/>
            <a:ext cx="8650" cy="70108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64" name="Google Shape;189;p4"/>
          <p:cNvCxnSpPr>
            <a:stCxn id="164" idx="7"/>
            <a:endCxn id="185" idx="5"/>
          </p:cNvCxnSpPr>
          <p:nvPr/>
        </p:nvCxnSpPr>
        <p:spPr>
          <a:xfrm flipH="1" flipV="1">
            <a:off x="6491706" y="3755127"/>
            <a:ext cx="8650" cy="70108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66" name="Google Shape;170;p4"/>
          <p:cNvCxnSpPr>
            <a:stCxn id="171" idx="6"/>
            <a:endCxn id="167" idx="1"/>
          </p:cNvCxnSpPr>
          <p:nvPr/>
        </p:nvCxnSpPr>
        <p:spPr>
          <a:xfrm flipV="1">
            <a:off x="3347775" y="4761658"/>
            <a:ext cx="2407357" cy="2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5" name="Google Shape;154;p4"/>
          <p:cNvSpPr/>
          <p:nvPr/>
        </p:nvSpPr>
        <p:spPr>
          <a:xfrm>
            <a:off x="4556594" y="1841088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交友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" name="Google Shape;161;p4"/>
          <p:cNvSpPr txBox="1"/>
          <p:nvPr/>
        </p:nvSpPr>
        <p:spPr>
          <a:xfrm>
            <a:off x="4221387" y="1963967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文昌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" name="Google Shape;178;p4"/>
          <p:cNvSpPr txBox="1"/>
          <p:nvPr/>
        </p:nvSpPr>
        <p:spPr>
          <a:xfrm>
            <a:off x="4936714" y="1705221"/>
            <a:ext cx="3870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辛</a:t>
            </a:r>
            <a:endParaRPr dirty="0"/>
          </a:p>
        </p:txBody>
      </p:sp>
      <p:cxnSp>
        <p:nvCxnSpPr>
          <p:cNvPr id="78" name="Google Shape;172;p4"/>
          <p:cNvCxnSpPr>
            <a:stCxn id="160" idx="6"/>
            <a:endCxn id="76" idx="1"/>
          </p:cNvCxnSpPr>
          <p:nvPr/>
        </p:nvCxnSpPr>
        <p:spPr>
          <a:xfrm flipV="1">
            <a:off x="1389192" y="2287112"/>
            <a:ext cx="2832195" cy="1128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81" name="Google Shape;188;p4"/>
          <p:cNvCxnSpPr>
            <a:stCxn id="154" idx="1"/>
            <a:endCxn id="75" idx="3"/>
          </p:cNvCxnSpPr>
          <p:nvPr/>
        </p:nvCxnSpPr>
        <p:spPr>
          <a:xfrm flipV="1">
            <a:off x="4632512" y="2578558"/>
            <a:ext cx="0" cy="565629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82" name="Google Shape;189;p4"/>
          <p:cNvCxnSpPr>
            <a:stCxn id="154" idx="7"/>
            <a:endCxn id="75" idx="5"/>
          </p:cNvCxnSpPr>
          <p:nvPr/>
        </p:nvCxnSpPr>
        <p:spPr>
          <a:xfrm flipV="1">
            <a:off x="4999076" y="2578558"/>
            <a:ext cx="0" cy="565629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87" name="Google Shape;162;p4"/>
          <p:cNvSpPr txBox="1"/>
          <p:nvPr/>
        </p:nvSpPr>
        <p:spPr>
          <a:xfrm>
            <a:off x="2436317" y="4433531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JhengHei"/>
              <a:buNone/>
            </a:pPr>
            <a:r>
              <a:rPr 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案例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zh-TW" altLang="en-US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拆解後</a:t>
            </a:r>
            <a:r>
              <a:rPr lang="en-US" altLang="zh-TW" b="1" dirty="0" smtClean="0"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dirty="0"/>
          </a:p>
        </p:txBody>
      </p:sp>
      <p:sp>
        <p:nvSpPr>
          <p:cNvPr id="154" name="Google Shape;154;p4"/>
          <p:cNvSpPr/>
          <p:nvPr/>
        </p:nvSpPr>
        <p:spPr>
          <a:xfrm>
            <a:off x="2905186" y="2935769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交友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885192" y="2935769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命宮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56" name="Google Shape;156;p4"/>
          <p:cNvCxnSpPr>
            <a:stCxn id="164" idx="6"/>
            <a:endCxn id="157" idx="1"/>
          </p:cNvCxnSpPr>
          <p:nvPr/>
        </p:nvCxnSpPr>
        <p:spPr>
          <a:xfrm>
            <a:off x="5402546" y="4570606"/>
            <a:ext cx="1147953" cy="871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58" name="Google Shape;158;p4"/>
          <p:cNvSpPr txBox="1"/>
          <p:nvPr/>
        </p:nvSpPr>
        <p:spPr>
          <a:xfrm>
            <a:off x="5148064" y="6053226"/>
            <a:ext cx="360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坤造　農曆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19</a:t>
            </a:r>
            <a:r>
              <a:rPr lang="en-US" alt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9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</a:t>
            </a:r>
            <a:r>
              <a:rPr lang="en-US" alt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0.</a:t>
            </a:r>
            <a:r>
              <a:rPr lang="en-US" alt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24</a:t>
            </a: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　</a:t>
            </a:r>
            <a:r>
              <a:rPr lang="zh-TW" altLang="en-US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未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時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6970091" y="5706817"/>
            <a:ext cx="17569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家道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不興</a:t>
            </a:r>
            <a:r>
              <a:rPr lang="zh-TW" altLang="en-US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４</a:t>
            </a:r>
            <a:r>
              <a:rPr lang="zh-TW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忌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885192" y="1762208"/>
            <a:ext cx="504000" cy="806400"/>
          </a:xfrm>
          <a:prstGeom prst="ellipse">
            <a:avLst/>
          </a:prstGeom>
          <a:solidFill>
            <a:srgbClr val="FABF8E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生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2556095" y="3058648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武曲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3717016" y="3307728"/>
            <a:ext cx="3870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武曲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4884146" y="4138606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財帛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885192" y="4138606"/>
            <a:ext cx="518400" cy="864001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福德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4581404" y="4247441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天</a:t>
            </a: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機</a:t>
            </a:r>
            <a:endParaRPr dirty="0"/>
          </a:p>
        </p:txBody>
      </p:sp>
      <p:cxnSp>
        <p:nvCxnSpPr>
          <p:cNvPr id="169" name="Google Shape;169;p4"/>
          <p:cNvCxnSpPr>
            <a:stCxn id="155" idx="6"/>
            <a:endCxn id="161" idx="1"/>
          </p:cNvCxnSpPr>
          <p:nvPr/>
        </p:nvCxnSpPr>
        <p:spPr>
          <a:xfrm>
            <a:off x="1403592" y="3367769"/>
            <a:ext cx="1152503" cy="14024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70" name="Google Shape;170;p4"/>
          <p:cNvCxnSpPr>
            <a:stCxn id="165" idx="6"/>
            <a:endCxn id="87" idx="1"/>
          </p:cNvCxnSpPr>
          <p:nvPr/>
        </p:nvCxnSpPr>
        <p:spPr>
          <a:xfrm flipV="1">
            <a:off x="1403592" y="4565604"/>
            <a:ext cx="1032725" cy="5003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171" name="Google Shape;171;p4"/>
          <p:cNvSpPr/>
          <p:nvPr/>
        </p:nvSpPr>
        <p:spPr>
          <a:xfrm>
            <a:off x="2905186" y="4138606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遷移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4"/>
          <p:cNvSpPr txBox="1"/>
          <p:nvPr/>
        </p:nvSpPr>
        <p:spPr>
          <a:xfrm>
            <a:off x="1235819" y="3993001"/>
            <a:ext cx="3870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甲</a:t>
            </a:r>
            <a:endParaRPr dirty="0"/>
          </a:p>
        </p:txBody>
      </p:sp>
      <p:sp>
        <p:nvSpPr>
          <p:cNvPr id="174" name="Google Shape;174;p4"/>
          <p:cNvSpPr txBox="1"/>
          <p:nvPr/>
        </p:nvSpPr>
        <p:spPr>
          <a:xfrm>
            <a:off x="5325378" y="3993001"/>
            <a:ext cx="3870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庚</a:t>
            </a:r>
            <a:endParaRPr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1235819" y="1592931"/>
            <a:ext cx="3870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辛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6550499" y="4256173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天同</a:t>
            </a:r>
            <a:endParaRPr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1273503" y="2732923"/>
            <a:ext cx="3870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壬</a:t>
            </a:r>
            <a:endParaRPr dirty="0"/>
          </a:p>
        </p:txBody>
      </p:sp>
      <p:sp>
        <p:nvSpPr>
          <p:cNvPr id="179" name="Google Shape;179;p4"/>
          <p:cNvSpPr/>
          <p:nvPr/>
        </p:nvSpPr>
        <p:spPr>
          <a:xfrm>
            <a:off x="6895400" y="4138606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事業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3211519" y="3969329"/>
            <a:ext cx="3870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戊</a:t>
            </a:r>
            <a:endParaRPr dirty="0"/>
          </a:p>
        </p:txBody>
      </p:sp>
      <p:sp>
        <p:nvSpPr>
          <p:cNvPr id="185" name="Google Shape;185;p4"/>
          <p:cNvSpPr/>
          <p:nvPr/>
        </p:nvSpPr>
        <p:spPr>
          <a:xfrm>
            <a:off x="4884146" y="2935769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福德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4520536" y="3045000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巨門</a:t>
            </a:r>
            <a:endParaRPr sz="18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87" name="Google Shape;187;p4"/>
          <p:cNvCxnSpPr>
            <a:stCxn id="154" idx="6"/>
            <a:endCxn id="186" idx="1"/>
          </p:cNvCxnSpPr>
          <p:nvPr/>
        </p:nvCxnSpPr>
        <p:spPr>
          <a:xfrm>
            <a:off x="3423586" y="3367769"/>
            <a:ext cx="1096950" cy="376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188" name="Google Shape;188;p4"/>
          <p:cNvCxnSpPr>
            <a:stCxn id="44" idx="1"/>
            <a:endCxn id="171" idx="3"/>
          </p:cNvCxnSpPr>
          <p:nvPr/>
        </p:nvCxnSpPr>
        <p:spPr>
          <a:xfrm flipV="1">
            <a:off x="2981104" y="4876076"/>
            <a:ext cx="0" cy="709977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189" name="Google Shape;189;p4"/>
          <p:cNvCxnSpPr>
            <a:stCxn id="44" idx="7"/>
            <a:endCxn id="171" idx="5"/>
          </p:cNvCxnSpPr>
          <p:nvPr/>
        </p:nvCxnSpPr>
        <p:spPr>
          <a:xfrm flipV="1">
            <a:off x="3347668" y="4876076"/>
            <a:ext cx="0" cy="709977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53" name="Google Shape;178;p4"/>
          <p:cNvSpPr txBox="1"/>
          <p:nvPr/>
        </p:nvSpPr>
        <p:spPr>
          <a:xfrm>
            <a:off x="3298718" y="2745310"/>
            <a:ext cx="3870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丁</a:t>
            </a:r>
            <a:endParaRPr dirty="0"/>
          </a:p>
        </p:txBody>
      </p:sp>
      <p:cxnSp>
        <p:nvCxnSpPr>
          <p:cNvPr id="63" name="Google Shape;188;p4"/>
          <p:cNvCxnSpPr>
            <a:stCxn id="164" idx="1"/>
            <a:endCxn id="185" idx="3"/>
          </p:cNvCxnSpPr>
          <p:nvPr/>
        </p:nvCxnSpPr>
        <p:spPr>
          <a:xfrm flipV="1">
            <a:off x="4960064" y="3673239"/>
            <a:ext cx="0" cy="591897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64" name="Google Shape;189;p4"/>
          <p:cNvCxnSpPr>
            <a:stCxn id="164" idx="7"/>
            <a:endCxn id="185" idx="5"/>
          </p:cNvCxnSpPr>
          <p:nvPr/>
        </p:nvCxnSpPr>
        <p:spPr>
          <a:xfrm flipV="1">
            <a:off x="5326628" y="3673239"/>
            <a:ext cx="0" cy="591897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66" name="Google Shape;170;p4"/>
          <p:cNvCxnSpPr>
            <a:stCxn id="171" idx="6"/>
            <a:endCxn id="167" idx="1"/>
          </p:cNvCxnSpPr>
          <p:nvPr/>
        </p:nvCxnSpPr>
        <p:spPr>
          <a:xfrm flipV="1">
            <a:off x="3423586" y="4570586"/>
            <a:ext cx="1157818" cy="2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5" name="Google Shape;154;p4"/>
          <p:cNvSpPr/>
          <p:nvPr/>
        </p:nvSpPr>
        <p:spPr>
          <a:xfrm>
            <a:off x="2905186" y="1718256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交友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6" name="Google Shape;161;p4"/>
          <p:cNvSpPr txBox="1"/>
          <p:nvPr/>
        </p:nvSpPr>
        <p:spPr>
          <a:xfrm>
            <a:off x="2569979" y="1841135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文昌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7" name="Google Shape;178;p4"/>
          <p:cNvSpPr txBox="1"/>
          <p:nvPr/>
        </p:nvSpPr>
        <p:spPr>
          <a:xfrm>
            <a:off x="3285306" y="1582389"/>
            <a:ext cx="3870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辛</a:t>
            </a:r>
            <a:endParaRPr dirty="0"/>
          </a:p>
        </p:txBody>
      </p:sp>
      <p:cxnSp>
        <p:nvCxnSpPr>
          <p:cNvPr id="78" name="Google Shape;172;p4"/>
          <p:cNvCxnSpPr>
            <a:stCxn id="160" idx="6"/>
            <a:endCxn id="76" idx="1"/>
          </p:cNvCxnSpPr>
          <p:nvPr/>
        </p:nvCxnSpPr>
        <p:spPr>
          <a:xfrm flipV="1">
            <a:off x="1389192" y="2164280"/>
            <a:ext cx="1180787" cy="1128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cxnSp>
        <p:nvCxnSpPr>
          <p:cNvPr id="81" name="Google Shape;188;p4"/>
          <p:cNvCxnSpPr>
            <a:stCxn id="154" idx="1"/>
            <a:endCxn id="75" idx="3"/>
          </p:cNvCxnSpPr>
          <p:nvPr/>
        </p:nvCxnSpPr>
        <p:spPr>
          <a:xfrm flipV="1">
            <a:off x="2981104" y="2455726"/>
            <a:ext cx="0" cy="606573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cxnSp>
        <p:nvCxnSpPr>
          <p:cNvPr id="82" name="Google Shape;189;p4"/>
          <p:cNvCxnSpPr>
            <a:stCxn id="154" idx="7"/>
            <a:endCxn id="75" idx="5"/>
          </p:cNvCxnSpPr>
          <p:nvPr/>
        </p:nvCxnSpPr>
        <p:spPr>
          <a:xfrm flipV="1">
            <a:off x="3347668" y="2455726"/>
            <a:ext cx="0" cy="606573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</p:cxnSp>
      <p:sp>
        <p:nvSpPr>
          <p:cNvPr id="87" name="Google Shape;162;p4"/>
          <p:cNvSpPr txBox="1"/>
          <p:nvPr/>
        </p:nvSpPr>
        <p:spPr>
          <a:xfrm>
            <a:off x="2436317" y="4242459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4" name="Google Shape;155;p4"/>
          <p:cNvSpPr/>
          <p:nvPr/>
        </p:nvSpPr>
        <p:spPr>
          <a:xfrm>
            <a:off x="2905186" y="5459523"/>
            <a:ext cx="518400" cy="86400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命宮</a:t>
            </a:r>
            <a:endParaRPr sz="20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5" name="Google Shape;162;p4"/>
          <p:cNvSpPr txBox="1"/>
          <p:nvPr/>
        </p:nvSpPr>
        <p:spPr>
          <a:xfrm>
            <a:off x="2492304" y="5568754"/>
            <a:ext cx="3870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太陰</a:t>
            </a:r>
            <a:endParaRPr sz="18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46" name="Google Shape;172;p4"/>
          <p:cNvCxnSpPr>
            <a:stCxn id="48" idx="6"/>
            <a:endCxn id="45" idx="1"/>
          </p:cNvCxnSpPr>
          <p:nvPr/>
        </p:nvCxnSpPr>
        <p:spPr>
          <a:xfrm>
            <a:off x="1403592" y="5891523"/>
            <a:ext cx="1088712" cy="376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47" name="Google Shape;176;p4"/>
          <p:cNvSpPr txBox="1"/>
          <p:nvPr/>
        </p:nvSpPr>
        <p:spPr>
          <a:xfrm>
            <a:off x="1261590" y="5289803"/>
            <a:ext cx="38708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 smtClean="0"/>
              <a:t>乙</a:t>
            </a:r>
            <a:endParaRPr dirty="0"/>
          </a:p>
        </p:txBody>
      </p:sp>
      <p:sp>
        <p:nvSpPr>
          <p:cNvPr id="48" name="Google Shape;153;p4"/>
          <p:cNvSpPr/>
          <p:nvPr/>
        </p:nvSpPr>
        <p:spPr>
          <a:xfrm>
            <a:off x="885192" y="5459523"/>
            <a:ext cx="518400" cy="864000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  <a:effectLst>
            <a:outerShdw blurRad="50800" dist="38100" dir="2700000" algn="tl" rotWithShape="0">
              <a:schemeClr val="lt1">
                <a:alpha val="4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田</a:t>
            </a:r>
            <a:endParaRPr sz="2000" b="1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宅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639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91</Words>
  <Application>Microsoft Office PowerPoint</Application>
  <PresentationFormat>如螢幕大小 (4:3)</PresentationFormat>
  <Paragraphs>61</Paragraphs>
  <Slides>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案例(正常計算)</vt:lpstr>
      <vt:lpstr>案例(拆解後)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家道不興 結構式練習</dc:title>
  <dc:creator>henry</dc:creator>
  <cp:lastModifiedBy>henry</cp:lastModifiedBy>
  <cp:revision>4</cp:revision>
  <dcterms:created xsi:type="dcterms:W3CDTF">2024-07-12T00:51:48Z</dcterms:created>
  <dcterms:modified xsi:type="dcterms:W3CDTF">2025-03-27T08:27:34Z</dcterms:modified>
</cp:coreProperties>
</file>