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84" r:id="rId5"/>
    <p:sldId id="259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81" r:id="rId21"/>
    <p:sldId id="272" r:id="rId22"/>
    <p:sldId id="276" r:id="rId23"/>
    <p:sldId id="277" r:id="rId24"/>
    <p:sldId id="278" r:id="rId25"/>
    <p:sldId id="273" r:id="rId26"/>
    <p:sldId id="279" r:id="rId27"/>
    <p:sldId id="280" r:id="rId28"/>
    <p:sldId id="28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2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8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3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7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2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56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8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7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6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4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EBF4-EC90-43D0-8231-CAB8130EE97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1F96-2CF1-4EC6-B5E4-660E629CDE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2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64959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中專題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4103" y="4856074"/>
            <a:ext cx="6383383" cy="1655762"/>
          </a:xfrm>
          <a:solidFill>
            <a:schemeClr val="bg1">
              <a:lumMod val="75000"/>
              <a:alpha val="42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2019/05/22</a:t>
            </a: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指導老師：馬全德、陳奕兆、邱華傑、潘麗珍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、紀宜昕、陳銀華、王憲春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劉長軒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66" y="657580"/>
            <a:ext cx="2454924" cy="2489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184" y="4094790"/>
            <a:ext cx="2374641" cy="24170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878" y="123199"/>
            <a:ext cx="1355738" cy="12417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924" y="330467"/>
            <a:ext cx="2543175" cy="1838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565" y="722141"/>
            <a:ext cx="1534327" cy="1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30" y="4453731"/>
            <a:ext cx="8724900" cy="164782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0067669" y="4084399"/>
            <a:ext cx="947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AJAX</a:t>
            </a:r>
            <a:endParaRPr lang="zh-TW" altLang="en-US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26" y="730572"/>
            <a:ext cx="8486775" cy="742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13" y="2039144"/>
            <a:ext cx="7543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547687"/>
            <a:ext cx="94392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247775"/>
            <a:ext cx="9925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網頁</a:t>
            </a:r>
            <a:r>
              <a:rPr lang="en-US" altLang="zh-TW" dirty="0" smtClean="0"/>
              <a:t>1</a:t>
            </a:r>
            <a:r>
              <a:rPr lang="zh-TW" altLang="zh-TW" dirty="0" smtClean="0"/>
              <a:t>與網頁</a:t>
            </a:r>
            <a:r>
              <a:rPr lang="en-US" altLang="zh-TW" dirty="0" smtClean="0"/>
              <a:t>2</a:t>
            </a:r>
            <a:r>
              <a:rPr lang="zh-TW" altLang="zh-TW" dirty="0" smtClean="0"/>
              <a:t>的程式片段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JDBC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新增、修改、刪除、查詢</a:t>
            </a:r>
          </a:p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Value Object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DAO</a:t>
            </a: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</a:p>
          <a:p>
            <a:pPr lvl="0"/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與網頁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的程式片段</a:t>
            </a:r>
          </a:p>
          <a:p>
            <a:pPr lvl="0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javax.sql.DataSource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設定檔內容</a:t>
            </a: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JavaScript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CSS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4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3" y="1606764"/>
            <a:ext cx="86963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8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05991" y="3056238"/>
            <a:ext cx="5535999" cy="50250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3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93" y="4843463"/>
            <a:ext cx="6496050" cy="14287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608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en-US" altLang="zh-TW" smtClean="0"/>
              <a:t>Time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4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" y="0"/>
            <a:ext cx="4577847" cy="6858000"/>
          </a:xfrm>
          <a:prstGeom prst="rect">
            <a:avLst/>
          </a:prstGeom>
          <a:ln>
            <a:noFill/>
          </a:ln>
        </p:spPr>
      </p:pic>
      <p:sp>
        <p:nvSpPr>
          <p:cNvPr id="6" name="右中括弧 5"/>
          <p:cNvSpPr/>
          <p:nvPr/>
        </p:nvSpPr>
        <p:spPr>
          <a:xfrm>
            <a:off x="4412385" y="1637211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右中括弧 6"/>
          <p:cNvSpPr/>
          <p:nvPr/>
        </p:nvSpPr>
        <p:spPr>
          <a:xfrm>
            <a:off x="4412385" y="2632165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右中括弧 7"/>
          <p:cNvSpPr/>
          <p:nvPr/>
        </p:nvSpPr>
        <p:spPr>
          <a:xfrm>
            <a:off x="4412385" y="3609701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右中括弧 8"/>
          <p:cNvSpPr/>
          <p:nvPr/>
        </p:nvSpPr>
        <p:spPr>
          <a:xfrm>
            <a:off x="4412385" y="4595946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右中括弧 9"/>
          <p:cNvSpPr/>
          <p:nvPr/>
        </p:nvSpPr>
        <p:spPr>
          <a:xfrm>
            <a:off x="4412385" y="5582191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右中括弧 10"/>
          <p:cNvSpPr/>
          <p:nvPr/>
        </p:nvSpPr>
        <p:spPr>
          <a:xfrm>
            <a:off x="4412385" y="6562997"/>
            <a:ext cx="165462" cy="792480"/>
          </a:xfrm>
          <a:prstGeom prst="rightBracket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8948" y="374468"/>
            <a:ext cx="45735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locationName</a:t>
            </a:r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信義區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&lt;geocode&gt;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6300200   </a:t>
            </a:r>
            <a:r>
              <a:rPr lang="en-US" altLang="zh-TW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</a:t>
            </a:r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25.035095 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decimal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</a:t>
            </a:r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121.558742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decimal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</a:t>
            </a:r>
            <a:r>
              <a:rPr lang="en-US" altLang="zh-TW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&lt;description&gt;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dirty="0" err="1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dataTime</a:t>
            </a:r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2019-04-10T06:00:00+08:00 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&lt;value&gt;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 </a:t>
            </a:r>
            <a:r>
              <a:rPr lang="en-US" altLang="zh-TW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tinyint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(0 – 255)</a:t>
            </a:r>
          </a:p>
          <a:p>
            <a:r>
              <a:rPr lang="en-US" altLang="zh-TW" dirty="0" smtClean="0">
                <a:solidFill>
                  <a:srgbClr val="00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&lt;measures&gt;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攝氏度 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48" y="4001585"/>
            <a:ext cx="3105150" cy="253365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26035" y="33644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9208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6" y="0"/>
            <a:ext cx="6657975" cy="2876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0135" y="2603862"/>
            <a:ext cx="618309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99473" y="2570389"/>
            <a:ext cx="1563190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30" y="3493228"/>
            <a:ext cx="6505575" cy="2971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292303" y="2570389"/>
            <a:ext cx="13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Primary key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134" y="3907156"/>
            <a:ext cx="3819525" cy="2457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3175" y="409711"/>
            <a:ext cx="6515099" cy="1666875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增、刪、改、查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131</Words>
  <Application>Microsoft Office PowerPoint</Application>
  <PresentationFormat>寬螢幕</PresentationFormat>
  <Paragraphs>35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Calibri Light</vt:lpstr>
      <vt:lpstr>Segoe UI Black</vt:lpstr>
      <vt:lpstr>Times New Roman</vt:lpstr>
      <vt:lpstr>Office 佈景主題</vt:lpstr>
      <vt:lpstr>期中專題</vt:lpstr>
      <vt:lpstr>報告流程</vt:lpstr>
      <vt:lpstr>PowerPoint 簡報</vt:lpstr>
      <vt:lpstr>PowerPoint 簡報</vt:lpstr>
      <vt:lpstr>JDBC</vt:lpstr>
      <vt:lpstr>PowerPoint 簡報</vt:lpstr>
      <vt:lpstr>PowerPoint 簡報</vt:lpstr>
      <vt:lpstr>PowerPoint 簡報</vt:lpstr>
      <vt:lpstr>Controller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網頁1與網頁2的程式片段</vt:lpstr>
      <vt:lpstr>PowerPoint 簡報</vt:lpstr>
      <vt:lpstr>PowerPoint 簡報</vt:lpstr>
      <vt:lpstr>PowerPoint 簡報</vt:lpstr>
      <vt:lpstr>JavaScript</vt:lpstr>
      <vt:lpstr>PowerPoint 簡報</vt:lpstr>
      <vt:lpstr>PowerPoint 簡報</vt:lpstr>
      <vt:lpstr>PowerPoint 簡報</vt:lpstr>
      <vt:lpstr>CSS</vt:lpstr>
      <vt:lpstr>PowerPoint 簡報</vt:lpstr>
      <vt:lpstr>PowerPoint 簡報</vt:lpstr>
      <vt:lpstr>操作Time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Windows 使用者</dc:creator>
  <cp:lastModifiedBy>Windows 使用者</cp:lastModifiedBy>
  <cp:revision>15</cp:revision>
  <dcterms:created xsi:type="dcterms:W3CDTF">2019-05-22T08:58:56Z</dcterms:created>
  <dcterms:modified xsi:type="dcterms:W3CDTF">2019-05-23T05:34:15Z</dcterms:modified>
</cp:coreProperties>
</file>