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304" r:id="rId3"/>
    <p:sldId id="301" r:id="rId4"/>
    <p:sldId id="302" r:id="rId5"/>
    <p:sldId id="303" r:id="rId6"/>
    <p:sldId id="275" r:id="rId7"/>
    <p:sldId id="292" r:id="rId8"/>
    <p:sldId id="289" r:id="rId9"/>
    <p:sldId id="271" r:id="rId10"/>
    <p:sldId id="286" r:id="rId11"/>
    <p:sldId id="267" r:id="rId12"/>
    <p:sldId id="274" r:id="rId13"/>
    <p:sldId id="273" r:id="rId14"/>
    <p:sldId id="288" r:id="rId15"/>
    <p:sldId id="282" r:id="rId16"/>
    <p:sldId id="269" r:id="rId17"/>
    <p:sldId id="295" r:id="rId18"/>
    <p:sldId id="283" r:id="rId19"/>
    <p:sldId id="291" r:id="rId20"/>
    <p:sldId id="293" r:id="rId21"/>
    <p:sldId id="287" r:id="rId22"/>
    <p:sldId id="278" r:id="rId23"/>
    <p:sldId id="279" r:id="rId24"/>
    <p:sldId id="284" r:id="rId25"/>
    <p:sldId id="281" r:id="rId26"/>
    <p:sldId id="285" r:id="rId27"/>
    <p:sldId id="296" r:id="rId28"/>
    <p:sldId id="297" r:id="rId29"/>
    <p:sldId id="298" r:id="rId30"/>
    <p:sldId id="299" r:id="rId31"/>
    <p:sldId id="257" r:id="rId32"/>
    <p:sldId id="300" r:id="rId33"/>
    <p:sldId id="260" r:id="rId34"/>
    <p:sldId id="261" r:id="rId35"/>
    <p:sldId id="262" r:id="rId36"/>
    <p:sldId id="263" r:id="rId37"/>
    <p:sldId id="264" r:id="rId38"/>
    <p:sldId id="265" r:id="rId39"/>
    <p:sldId id="266" r:id="rId40"/>
    <p:sldId id="290" r:id="rId41"/>
    <p:sldId id="294" r:id="rId42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33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48" autoAdjust="0"/>
    <p:restoredTop sz="94682"/>
  </p:normalViewPr>
  <p:slideViewPr>
    <p:cSldViewPr>
      <p:cViewPr varScale="1">
        <p:scale>
          <a:sx n="119" d="100"/>
          <a:sy n="119" d="100"/>
        </p:scale>
        <p:origin x="116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in"/>
          <inkml:channel name="Y" type="integer" max="4095" units="in"/>
        </inkml:traceFormat>
        <inkml:channelProperties>
          <inkml:channelProperty channel="X" name="resolution" value="1000" units="1/in"/>
          <inkml:channelProperty channel="Y" name="resolution" value="1000" units="1/in"/>
        </inkml:channelProperties>
      </inkml:inkSource>
      <inkml:timestamp xml:id="ts0" timeString="2006-09-20T23:52:31.859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14 7,'0'-8,"-14"8,14 8,14-8,-28 0,14 0,0 0,0 0,0 0,0 0,0 0,0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in"/>
          <inkml:channel name="Y" type="integer" max="4095" units="in"/>
        </inkml:traceFormat>
        <inkml:channelProperties>
          <inkml:channelProperty channel="X" name="resolution" value="1000" units="1/in"/>
          <inkml:channelProperty channel="Y" name="resolution" value="1000" units="1/in"/>
        </inkml:channelProperties>
      </inkml:inkSource>
      <inkml:timestamp xml:id="ts0" timeString="2007-02-26T14:58:55.890"/>
    </inkml:context>
    <inkml:brush xml:id="br0">
      <inkml:brushProperty name="width" value="0.10583" units="cm"/>
      <inkml:brushProperty name="height" value="0.10583" units="cm"/>
      <inkml:brushProperty name="color" value="#00FF00"/>
      <inkml:brushProperty name="fitToCurve" value="1"/>
    </inkml:brush>
  </inkml:definitions>
  <inkml:trace contextRef="#ctx0" brushRef="#br0">222 0,'0'0,"0"0,0 6,3-6,-3 0,0 0,-3-6,3 6,0 6,0-6,0 0,0 0,0 0,0 0,0 0,0 0,0-6,-3 15,-1 1,1 2,0 3,-4 3,4 1,-10-3,6 5,0-2,1 5,2-5,-2 2,-1 3,-9 1,9-2,-3-2,0 5,0-5,-3 0,6 2,-2-5,-1 1,0 5,3-1,-6-4,0 1,6-7,4 1,-1-8,4-4,0-1,0-1,7-3,-4-3,1-4,-1 2,-3 8,0 0,0 0,0 0,0 0,0 0</inkml:trace>
  <inkml:trace contextRef="#ctx0" brushRef="#br0" timeOffset="953">229 31,'0'2,"-4"-2,4 0,0 0,0 0,4 0,2 0,7-2,4 2,9 0,1 0,6 0,7-2,-1 2,1-2,-4 2,-2-2,-5 4,-9-4,-7 2,-6 0,-7 2,0-4,-3 2,3 0,0 0,0 0,0 0,0 0,0 0</inkml:trace>
  <inkml:trace contextRef="#ctx0" brushRef="#br0" timeOffset="1656">169 279,'0'0,"3"-2,-3 2,0 0,0 0,4 2,9 0,0 2,7-4,0 2,3-2,3 0,-6 0,7 0,3 2,-11 0,1-2,-7 0,-6 0,3-2,-3 0,-11 2,-6 0,10 0,0 0,0 0,0 0,0 0</inkml:trace>
  <inkml:trace contextRef="#ctx0" brushRef="#br0" timeOffset="2328">7 587,'0'0,"0"0,0 2,0-2,7-2,6 2,0 0,7 0,10 0,-4 0,4 4,10-4,-4 0,4 0,-1 0,-9 0,-3 0,-14 2,-7 0,1-2,-7 0,3 0,-3 0,0 0,-3 2,0 0,3-2,0 0,0 0,0 0,0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in"/>
          <inkml:channel name="Y" type="integer" max="4095" units="in"/>
        </inkml:traceFormat>
        <inkml:channelProperties>
          <inkml:channelProperty channel="X" name="resolution" value="1000" units="1/in"/>
          <inkml:channelProperty channel="Y" name="resolution" value="1000" units="1/in"/>
        </inkml:channelProperties>
      </inkml:inkSource>
      <inkml:timestamp xml:id="ts0" timeString="2007-02-26T14:58:59.390"/>
    </inkml:context>
    <inkml:brush xml:id="br0">
      <inkml:brushProperty name="width" value="0.10583" units="cm"/>
      <inkml:brushProperty name="height" value="0.10583" units="cm"/>
      <inkml:brushProperty name="color" value="#00FF00"/>
      <inkml:brushProperty name="fitToCurve" value="1"/>
    </inkml:brush>
  </inkml:definitions>
  <inkml:trace contextRef="#ctx0" brushRef="#br0">215 37,'-4'0,"8"-2,-4 2,-4 0,8 0,-4 0,-4 0,8 0,-8 3,4 7,-6 6,-1 7,-3 4,4 0,-8 4,-5 4,9 4,-4 2,-2 3,3-7,-4 2,7-6,-3-6,-4 2,4-4,0-7,6-1,4-11,0-2,6-4,7-10,6-15,-16 25,0 0,0 0,0 0,0 0</inkml:trace>
  <inkml:trace contextRef="#ctx0" brushRef="#br0" timeOffset="813">228 60,'0'0,"0"0,0-2,0 2,0 0,0 2,0-2,0 0,0 0,0 4,7 3,-4 3,3 4,-2 3,2-1,1 3,0-1,3 3,-4-2,1 4,-1 1,1-7,3 1,0-3,-4-3,-2 1,-1-5,0-2,-3-2,0 0,0-2,0-2,0 0,0 2,-3-4,3 2,0 0,7-6,-1-2,4-4,7-7,-1 4,4-5,0 1,3-5,-3 1,0 4,3-6,-3 5,-4 1,-2 3,2-1,-3 3,-3 3,0 1,-3 0,3 3,0-3,-7 6,0-2,1-2,-1 5,3-1,-6 4,0-2,4 2,-4 0,-4 0,4 0,0 0,0 0,0 0,-3 2,0 2,3 1,-3 1,-4 8,0-1,-3 7,7 1,-7 6,4 2,-4 2,-4 0,4 0,1 6,2 0,-6 2,6 0,0-3,4-3,0 0,-7-2,3 0,4-7,0-7,3-5,0-3,0-5,0-4,-4 0,8-2,2-11,-6 13,0 0,0 0,0 0,0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in"/>
          <inkml:channel name="Y" type="integer" max="4095" units="in"/>
        </inkml:traceFormat>
        <inkml:channelProperties>
          <inkml:channelProperty channel="X" name="resolution" value="1000" units="1/in"/>
          <inkml:channelProperty channel="Y" name="resolution" value="1000" units="1/in"/>
        </inkml:channelProperties>
      </inkml:inkSource>
      <inkml:timestamp xml:id="ts0" timeString="2007-02-26T14:59:02.140"/>
    </inkml:context>
    <inkml:brush xml:id="br0">
      <inkml:brushProperty name="width" value="0.10583" units="cm"/>
      <inkml:brushProperty name="height" value="0.10583" units="cm"/>
      <inkml:brushProperty name="color" value="#00FF00"/>
      <inkml:brushProperty name="fitToCurve" value="1"/>
    </inkml:brush>
  </inkml:definitions>
  <inkml:trace contextRef="#ctx0" brushRef="#br0">99 13,'0'0,"-3"0,3-2,0 2,3 0,7-2,0 2,10 0,3-2,7-1,0 3,3 0,-3-2,-7 2,0 0,-13 0,-4 0,-2 0,-4-2,-7 2,7 0,0 0,0 0,0 0,0 0</inkml:trace>
  <inkml:trace contextRef="#ctx0" brushRef="#br0" timeOffset="453">238 36,'0'-1,"0"1,0-2,-3 4,3-4,0 2,-3 3,-4 7,4 6,-7-3,3 7,4 3,-4 2,1 4,-1-2,-6 2,6 4,1-5,2-3,-2-2,-1 2,-3-2,7-1,0-1,3-3,-7-3,7-1,0-3,0 3,-3-4,3-3,-4-1,4 0,4-4,-4-2,0-2,6-10,-6 12,0 0,0 0,0 0,0 0</inkml:trace>
  <inkml:trace contextRef="#ctx0" brushRef="#br0" timeOffset="1063">7 546,'-4'-3,"1"3,3 0,0-2,0 2,0 0,3 0,14-2,0 4,6 0,-3-1,6 1,0 0,-6 0,0-2,-3 2,-1-2,-13 0,-3 0,0-2,0 4,0-2,0 0,0 0,0 0,0 0,0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in"/>
          <inkml:channel name="Y" type="integer" max="4095" units="in"/>
        </inkml:traceFormat>
        <inkml:channelProperties>
          <inkml:channelProperty channel="X" name="resolution" value="1000" units="1/in"/>
          <inkml:channelProperty channel="Y" name="resolution" value="1000" units="1/in"/>
        </inkml:channelProperties>
      </inkml:inkSource>
      <inkml:timestamp xml:id="ts0" timeString="2007-02-26T14:59:04.171"/>
    </inkml:context>
    <inkml:brush xml:id="br0">
      <inkml:brushProperty name="width" value="0.10583" units="cm"/>
      <inkml:brushProperty name="height" value="0.10583" units="cm"/>
      <inkml:brushProperty name="color" value="#00FF00"/>
      <inkml:brushProperty name="fitToCurve" value="1"/>
    </inkml:brush>
  </inkml:definitions>
  <inkml:trace contextRef="#ctx0" brushRef="#br0">378 0,'0'0,"0"0,0 0,0 2,0 2,4 6,-1-1,-3 1,0-2,3 3,-3 3,0-4,0-3,0-1,0 0,0-6,-3 0,3 2,-3-2,3-2,-4-2,-2-2,-1 3,0-1,-2 2,-1 2,0-2,3 2,-9 0,6 0,-4 4,5-2,-5 3,1 3,-3-4,2 6,1-2,0 1,-4 1,-3 3,4-1,3 2,3-1,-3 1,-4 1,7 1,-3 5,6-7,-3 5,0-3,0 7,4-6,3 1,-4 1,0 3,7-3,0 0,0 1,4 1,-4-4,3 3,7-5,0 3,0-3,0 3,6-5,4 1,3-4,7-3,3-5,-7 2,-2-4,-5 2,-5-2,-4 0,-4-2,-2 0,-1 0,-3-5,0-1,0 2,0 6,0 0,0 0,0 0,0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in"/>
          <inkml:channel name="Y" type="integer" max="4095" units="in"/>
        </inkml:traceFormat>
        <inkml:channelProperties>
          <inkml:channelProperty channel="X" name="resolution" value="1000" units="1/in"/>
          <inkml:channelProperty channel="Y" name="resolution" value="1000" units="1/in"/>
        </inkml:channelProperties>
      </inkml:inkSource>
      <inkml:timestamp xml:id="ts0" timeString="2007-02-26T15:00:40.250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fitToCurve" value="1"/>
      <inkml:brushProperty name="ignorePressure" value="1"/>
    </inkml:brush>
  </inkml:definitions>
  <inkml:trace contextRef="#ctx0" brushRef="#br0">0 3344,'0'0,"0"0,0 0,0 0,0 2,0-2,0 0,0 0,0 0,0 0,7-2,-7 0,3 0,-3 2,0-2,3-2,4 3,-7-1,7 0,-7 0,3-2,4 2,-4 0,0 0,1 0,-1-2,3 0,1 2,-4-2,1 3,2-3,4 4,-10-2,4 0,-4 2,3 0,-3-2,3 2,-3 0,7 0,-4-2,4-2,-1 2,1-2,-4 2,4 0,-7 0,6 0,-2 1,-1-3,0 2,1 2,-4 0,0 0,0 0,0 0,0 0,3-2,0-2,7 2,-6-4,2 2,4-2,-3 1,3 1,-4-4,1 4,3-2,-7 2,4 1,3-1,0 2,-4 0,-6-2,0 4,3 0,-3 0,0 0,0 0,0 0,0 0,4 0,-4-4,3 2,4 0,-4-6,4 3,-1-1,1 2,-1-2,8 0,-8 4,1-3,0 1,-4-2,3 4,-2 0,-1 0,0 0,-3 2,4-2,-4 2,0 0,0 0,3 0,-3-2,0 0,0 2,0 0,3-2,-3 2,0-2,4 0,-4-1,0-3,6 0,1 4,-7 0,6-2,1 0,-4 2,1 2,-1-2,4-1,-4 1,0 0,-3 2,0 0,4-2,-4 2,0 0,0-4,0 4,3 0,0-4,4 0,-4 2,4 0,3-2,0 0,-1 1,1-3,4 2,-8-2,4-2,-3 4,6 1,-6 1,3-2,-1 0,-2 0,0 0,-1 4,-2-6,2 4,1-2,-1 1,1 1,3 0,0-2,-4 0,1 0,0 2,3-2,-4 4,1-7,-4 5,0 0,-3 2,4 0,-4 0,0-2,0 2,0 0,0 0,0 0,3-4,-3 4,3-4,4 4,-4-4,4 2,0-2,-1 0,4-1,-7-1,7 2,-3-2,0 2,-1-2,1 2,-4 1,0 1,4 0,3-6,-7 6,1-2,-4 4,3-2,3-2,1 0,-4 1,4 1,0-2,-4 0,4-2,-1 0,4 2,0-1,7-1,-11 4,7-4,-3 0,-3-2,3 3,-4 1,8-2,-8 4,-2-2,2 0,1 2,-4-4,0 6,1-3,-1 3,0-2,4 0,-7 0,7-2,-4 0,0 2,7 2,-7-2,4 0,0-2,-7 4,3-2,0 2,1-7,-1 5,4 0,-4 0,3 0,1-2,0 0,-4 2,4 0,-4 0,0 0,4 2,-7-2,3 2,0-2,-3 1,4-3,-1 4,-3-4,3 4,-3-2,4 0,2-2,-2 4,-1-2,-3 0,7 0,-4-2,0 4,0-2,4 0,-7-1,3 1,-3 2,4-2,-1-2,-3 4,0 0,0 0,0-2,0 2,0-4,7 0,3 2,-4-2,-3 2,7-2,-3-3,0 3,-1 0,1-2,-1 2,1 0,3 1,0-1,-7 4,0-2,4 0,-7-2,7 0,-4 4,-3-4,3 0,4 0,0 0,-7 3,3 1,0-4,4 0,3 2,-7 0,4-2,-4 0,4 0,-1 0,1 1,-1-1,1 0,0 0,-1 0,-2 2,-1 0,0 2,0-2,7 0,-6 2,-4-2,3 2,0 0,1-5,2 1,1-2,-1 4,4 0,-3-2,3 0,-3 0,6 0,-10 2,7 1,-7-1,1 0,-4 2,0 0,3-2,-3 2,0 0,0-2,0 2,0-4,3 2,1-2,-1 2,3-2,1 2,-4 0,4-1,6-3,-6 0,-1 0,4 2,-3 0,3 0,-3 1,-4 1,0 0,0 0,1 2,-4 0,0 0,0 0,0 0,0 0,0 0,0-2,3 2,-3 0,3-2,-3 0,0 2,0 0,0-2,7 0,3 0,-7-2,1 2,2 2,-3-4,1 4,-4-2,0 1,3 1,4-2,-7 0,3 2,-3-4,7 4,-4-2,-3 2,0-2,7 0,-7 0,6 2,1-4,-4 0,7 2,-3-3,-1 1,-2 4,-1-2,3-2,-2 2,-1 2,4-4,-4 4,0-2,1 0,-4 0,3 2,0 0,1-4,-4 2,0 0,3 2,0 0,-3-5,0 5,3 0,1-2,-4 0,10 0,0-2,-10 2,6 2,-2-2,-1-2,3 2,-6-4,4 6,-1-3,0-1,1 2,-1-2,0 2,1 0,2-2,4 0,-3 0,-1 2,1-3,0 1,-1 0,1-2,-1 4,1-2,0 0,-1 2,4-2,-7 1,4-3,-4 2,1-2,2 2,1 2,-7-2,7 1,-1-3,1 2,3 2,-10 2,0 0,0 0,0 0,0 0</inkml:trace>
  <inkml:trace contextRef="#ctx0" brushRef="#br0" timeOffset="9890">4204 2,'0'0,"0"-2,0 2,0 0,0 4,0-8,0 6,0-4,0 4,0-2,0-2,0 4,0-4,0 4,0 3,-3-3,3 2,-4-2,4 0,-3 2,0 0,-1 0,4-2,-3-2,0 4,3-3,-7 5,7-2,-3-4,-1 4,1 0,0 2,0 0,-1-1,-2-1,6-2,-4 2,1 2,3-4,0 2,-7 0,7-1,-3 1,3-2,-7 4,4-4,0 2,0 2,3-4,-4 0,1 0,3 5,-3-3,3-6,-4 6,4 0,-3 0,3 0,-3-2,3 3,-4-3,1 2,3-2,-3 4,-1-2,1-2,3 0,0 0,-6 0,2 2,1-1,0-1,3 2,0 0,-7 2,7-2,0-2,-3 4,-4-3,4 3,3 0,-4-4,1 2,0-2,-4 2,1 2,6-5,-7 1,4 2,-4 4,7-4,-7-4,7 4,0 2,-3-4,-3 1,6-1,-4 2,-2 4,6-4,0-2,-4 2,-9 0,10 1,-1 1,1-2,3 0,-3 0,0-2,-1-2,1 6,3-6,0 2,-3 1,-1 5,4-6,-3 0,0 4,-1-4,4 2,-3 2,0-5,-1 1,4 2,-6-2,-1 0,7 2,-3 4,-4-6,4 0,-4 2,4-3,3 3,-3 0,-4 0,7 2,-3-4,0 2,-4-2,7 0,-3 2,-1-1,-2 5,6-4,-7 2,1-2,2 0,-2-2,2 1,-2 1,2 0,1-2,0 4,3-4,-7 2,4 2,0-3,-4 1,4 0,-1 0,-2 6,2-8,1 2,0 1,-4-3,7 2,-10 0,7 0,0 4,-1-4,1-1,-4 1,1 4,2-2,-5 0,2 0,4-5,-1 3,1-2,0 2,-4-2,7 4,-3-2,-1 6,1-7,-3 1,-1 2,0 2,-3 0,7-3,-4-1,-2 2,5-2,-2 0,2 0,1 2,0-1,-1-1,1 0,-4 2,7-2,-3-2,0 2,-4 5,7-5,-3 0,-4 0,1 2,2-2,-2 3,-1-3,1-2,6-2,-4 4,4-2,-3 0,0 2,3-2,0 2,-4-2,1 3,0 1,-1-4,-2 4,-4-2,3 2,4-2,-4 1,4 1,0-2,-4 0,0 0,7-4,-3 4,0 0,3-2,-3 3,-1-3,-2 2,6-2,-7 2,0 6,1-6,-1 1,-3 5,-3-2,6-4,-3 0,7 5,0-5,0-2,3 2,-7 0,7 0,-3-2,3 0,0 1,0-3,-4 10,4-8,-3 2,-4 4,4-4,-4 0,1 3,-1-3,-6 4,6-2,4-2,-4-1,4-1,0 2,0 2,3 0,-4-4,1 0,0 4,-1-4,1 3,3-1,-7 2,-3 4,4-4,-1-3,1 3,-1 2,-3 0,4 0,2-3,-6-1,4 2,6-2,0 0,-4 0,4 0,-3-3,0 3,-1-2,1 4,-3 2,-4-2,3 1,0 1,-3 2,1-2,-1-4,6-1,-2 1,-1 0,7-2,-7 0,4 4,3-2,0-2,-3 2,0-1,-1 1,4-2,-3 0,0 4,-7 6,3-10,4 3,-1-1,1 0,3-4,-6 4,6-2,0-2,-4 4,4 0,-3-4,0 4,3-4,-4 3,4 1,-6 0,6-2,-4 0,1 2,3-4,0 4,-3 0,3-2,-4 2,1 1,-3 1,-1 2,0-6,1 6,-1-4,0-1,1 3,-1 0,4-2,0 0,-7 0,6 1,-2-5,6 4,0 0,-4 2,1-4,3 0,-6 4,2-4,4 2,-6 1,2 1,-2 2,2-4,1 2,-4-1,-2-1,5-2,4 0,0 4,-3-2,3-2,0 2,0-2,-3 0,3 0,-4-1,1 5,0-4,-1 2,1 2,3-4,-7 4,7-4,0 0,-3 0,0 1,0-1,-4 4,-3 4,3-6,1 0,-1 3,-6 1,3-4,3 0,1 4,2-6,-5-1,9-1,3 2,-3-2,0 2,-3 2,-1-2,1 2,3 0,-3 0,-4-2,7 0,-3 4,3-5,-4 1,1 2,3-2,-3 0,-1 2,4-2,-3 2,0-2,3 2,-7 0,7-1,-3 1,0-2,-1 0,-6 2,10 0,-3 0,0-2,-1 2,1-1,0 1,0 0,-1-4,1 4,0-2,-1 2,-2 6,2-10,1 5,0-3,-1 2,-5-2,9 4,-7-4,4 0,-1 0,4 2,-3 0,-4-1,4-1,0 2,-1 0,1 2,-3 0,-1 0,4-3,-1-1,1 0,-7 6,10-6,-6 2,2 2,4-4,-3 0,-4 2,7-4,0 3,-3 3,0-4,-1 0,1-2,3 4,-3-4,-4 4,7 0,-3-4,3 4,-3-2,-1-1,1 3,0-4,-4 4,7-2,-3 0,-4 4,0-6,7 4,-6-4,6 4,-3 0,-4 3,0-3,1-2,-1 0,4 0,-1 0,1 2,-3-4,6 2,-4 2,4-2,-6 0,6-1,-4 1,1 2,0-2,-1 2,-2-2,6 0,-4 0,1 0,0 2,0-2,-1 2,1-3,0 5,-1 0,1-4,0 0,-7 2,6 0,-2 0,3 1,-1-1,-2 0,-1 0,0 4,1-2,2-4,-2 5,-4-1,0 0,3-2,4 0,-4 0,4-1,0-3,0 4,-1-4,1 2,3 2,-3 0,-1-2,1-2,3 4,-3-2,3 2,-4-2,1-2,3 2,0-2,-3 2,-1-1,4-1,0 4,-6-2,6 0,-3 0,-1-2,1 4,3-2,-3 2,3 0,-7 0,7-2,0-1,-3-1,-1 2,1-2,3 4,-3-2,3 0,-10 0,10 0,0 0,-7 2,7-4,0 2,0-2,-3 2,0 0,-1 2,1-3,0 3,-4 0,4-4,3 2,-4-2,4 2,-3 0,0 0,0 0,3 2,-4 0,1 2,0-5,-4 3,4 2,-1-4,1 0,-4 0,7 0,-9 2,2 0,0 3,-3-3,4 0,6-4,0 0,0 0,0 0,0 0,0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in"/>
          <inkml:channel name="Y" type="integer" max="4095" units="in"/>
        </inkml:traceFormat>
        <inkml:channelProperties>
          <inkml:channelProperty channel="X" name="resolution" value="1000" units="1/in"/>
          <inkml:channelProperty channel="Y" name="resolution" value="1000" units="1/in"/>
        </inkml:channelProperties>
      </inkml:inkSource>
      <inkml:timestamp xml:id="ts0" timeString="2007-02-26T15:01:26.218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fitToCurve" value="1"/>
      <inkml:brushProperty name="ignorePressure" value="1"/>
    </inkml:brush>
  </inkml:definitions>
  <inkml:trace contextRef="#ctx0" brushRef="#br0">116 4,'0'-6,"0"10,0-4,0 0,0 0,0-4,0 8,0-4,0 0,0 0,0 0,3 0,-6 0,-1 0,4 0,0 0,0 6,4-4,-4 2,0 4,3 0,-3 1,0 1,0-4,0 5,0 1,0 2,-3-1,-4-1,4 0,3-1,0 5,-4-1,4-5,-6 6,6-5,-7 7,4-3,0-1,3 1,-10 1,6 1,-2 1,2-3,1 1,-4-3,4 3,0 0,-1-7,-2 7,3-5,-4 1,4 0,3-3,-4 3,4-2,-3-2,-4 1,7-5,0 0,-6 2,12-2,-9 0,3-2,0 1,0-1,-3 2,3-4,0 0,0 0,0 0,0 0,0 0,0 0</inkml:trace>
  <inkml:trace contextRef="#ctx0" brushRef="#br0" timeOffset="1094">149 66,'0'-2,"0"2,0-1,3-1,0 0,1-2,-1 4,4-4,3 2,3-2,3 4,-2-2,-1 2,3-2,-2 4,9 0,-10 2,-3-2,3 2,-3 4,0-1,0 5,-3-6,-1 2,1 3,-4 1,4-2,-7-3,-3-1,3 6,-4-4,1 1,-4 3,1-4,-1-1,1 3,-8 2,4-1,-6-3,3 2,3 0,-4-5,8 1,-1-4,-3 4,-3-6,3 2,-3 2,-4-2,7 6,4-5,-4-3,-4 2,11-4,0 4,6-2,-6 2,3-2,0-2,0 4,0-2,3-2,-3 2,0 0,3 0,1 2,6-2,-7 2,4 0,-1 0,1 2,3 0,-4 0,1 2,0 1,-1 1,-2-4,2 4,1-2,-1 1,1 3,0-2,-1 0,4 3,0-5,-3 4,-1-4,1 0,0 1,-1 1,-2-2,2 0,-2 3,2-1,-6-2,4 0,-1 0,0-2,0-1,-3 1,4 4,-4-6,0 2,3-2,-3-2,0 0,0-2,-3 0,-1-8,4 10,0 0,0 0,0 0,0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in"/>
          <inkml:channel name="Y" type="integer" max="4095" units="in"/>
        </inkml:traceFormat>
        <inkml:channelProperties>
          <inkml:channelProperty channel="X" name="resolution" value="1000" units="1/in"/>
          <inkml:channelProperty channel="Y" name="resolution" value="1000" units="1/in"/>
        </inkml:channelProperties>
      </inkml:inkSource>
      <inkml:timestamp xml:id="ts0" timeString="2007-02-26T15:01:45.718"/>
    </inkml:context>
    <inkml:brush xml:id="br0">
      <inkml:brushProperty name="width" value="0.10583" units="cm"/>
      <inkml:brushProperty name="height" value="0.10583" units="cm"/>
      <inkml:brushProperty name="color" value="#00FF00"/>
      <inkml:brushProperty name="fitToCurve" value="1"/>
      <inkml:brushProperty name="ignorePressure" value="1"/>
    </inkml:brush>
  </inkml:definitions>
  <inkml:trace contextRef="#ctx0" brushRef="#br0">264 0,'0'-2,"0"2,0 0,0 0,0 0,0 0,0 0,0 0,0 0,0 0,-3 0,3 2,-7 3,4-1,0 4,-1 2,-2 1,-1 1,1 0,-1 3,-3 1,0 3,0-1,0-1,4-5,-4 3,3 1,1-3,-8 1,8-1,2-1,-2 0,-1-1,1-1,-1 2,0-3,1-1,-1 0,0 3,4-3,-3-2,-1 2,4-2,3-3,-7 5,4-4,3 0,-4 0,1 2,-4 3,-2 1,2-4,7-2,-3 0,-1-4,4 2,0-2,0 0,0 0,-3 0,3 1,0-1,0 0,-3 4,3-4,0 0,0 0,0 0,0 2,0-2,0 0,0 0,0 0,0 0,0 0,0 0,0 0,0 0,0 0,0 0,0 0,0 0,0 0,6-2,-2 2,9-2,0-1,0-5,1 4,-5 4,1-4,0 2,0 2,0 0,3 0,-6 0,3 0,0-4,-4 4,4 0,-3 0,0 4,-4-4,4 6,-1-6,1 2,-1-2,1 0,-4 0,1 0,2 2,1-2,-4 0,4 0,-4-2,0 2,4 0,-4 2,4-2,-4 0,4 2,-1-2,-2-2,2 2,1 2,-4 0,1-2,2 4,-2-3,2-1,-3 0,1 2,2-2,-2 2,2-2,-2 0,-1 0,-3 2,0-2,3 0,-3 0,0 0,0 0,0 0,0 0,0 0,0 0,0 0,0 0,4 0,-4 0,0 0,0 0,0 0,0 0,0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in"/>
          <inkml:channel name="Y" type="integer" max="4095" units="in"/>
        </inkml:traceFormat>
        <inkml:channelProperties>
          <inkml:channelProperty channel="X" name="resolution" value="1000" units="1/in"/>
          <inkml:channelProperty channel="Y" name="resolution" value="1000" units="1/in"/>
        </inkml:channelProperties>
      </inkml:inkSource>
      <inkml:timestamp xml:id="ts0" timeString="2007-02-26T15:02:36.031"/>
    </inkml:context>
    <inkml:brush xml:id="br0">
      <inkml:brushProperty name="width" value="0.10583" units="cm"/>
      <inkml:brushProperty name="height" value="0.10583" units="cm"/>
      <inkml:brushProperty name="color" value="#333399"/>
      <inkml:brushProperty name="fitToCurve" value="1"/>
      <inkml:brushProperty name="ignorePressure" value="1"/>
    </inkml:brush>
  </inkml:definitions>
  <inkml:trace contextRef="#ctx0" brushRef="#br0">4028 0,'3'0,"-6"-2,3 2,0 0,-3 0,3 0,0 0,0 0,-7 4,7-4,0 4,0-4,-3 0,-1 2,-2-2,2 2,1 0,3-2,-6 2,-1 0,4 2,-1-4,4 0,-6 2,2 2,4-3,-3 1,0-2,-1 8,-2-8,6 0,-3 4,3-4,-4 2,1 0,0 0,-1 0,4 0,-3 0,3 0,-3 0,-4-2,7 3,-6-1,2 4,1-6,0 2,-1-2,1 2,0-2,-1 2,4 0,-3 2,3 0,-7-4,4 4,0-2,3-1,-3 3,-1-4,-2 0,2 2,-2 4,9-4,-6 0,-4 2,4-2,3 0,-4 0,1 0,0 0,0 1,-1-3,4 2,-3 2,3-2,-3 2,-4-2,7-2,-3 0,-1 2,-2 2,2-2,4 0,-3 0,0-2,0 2,-1 0,1-2,0 1,3 1,-4 0,4 0,-3-2,3 2,-3 2,-1-2,-2 0,2 0,4 0,-9 0,5-2,-6 2,7 4,3-6,-3 0,3 1,-7 1,4 0,3 2,-4-4,1 0,3 6,-3-6,3 2,-3-2,-1 2,-2 2,6-2,-4-2,1 0,0 4,-4-2,0-1,4 1,0 0,0-2,-1 4,1 0,0 2,-1-6,1 2,-4 0,7-2,-3 2,0 2,-1-2,1 3,-7-5,0 2,10-2,-3 2,0 2,-1 4,1-6,-4 0,4 0,0 0,-4 2,4-4,-4 1,4 1,-4 0,1 0,6 0,-7 2,1 2,-1-6,4 4,-7 0,6-2,1 0,-4-1,4 1,0 2,0-2,-1 2,-2-2,-1 4,4-2,-1-2,-2 0,-1 2,4-3,-4 1,4 2,3 0,-10 0,7-2,-7 2,3 0,1 0,-4-1,6-3,-2 4,-1 0,0-2,4 6,0-6,-4 2,1 2,-1-1,0-1,1-2,-1 4,4-6,-4 8,1-6,2 2,1 1,0-5,-7 4,7 0,-4 2,4-2,-4-2,4 2,-4 0,4-1,-1-1,-2 4,6-2,-3 0,-11 2,8-4,-1 3,4-3,-4 2,1-2,2 2,-6 0,7 2,0-2,-11 0,8-2,3 1,-1-1,1 2,0 0,-4 0,0 4,1-4,-11-1,11 3,-1 0,0 0,1 0,-1-2,4 0,-4-1,-3 1,4 0,-1-2,7-2,0 0,0 0,-26 14,26-10,-10-1,3 1,0 0,1-2,-1 4,1-4,-1 6,4-6,-1-1,-2 7,-4-6,3 0,4 0,0 0,-1 0,-9 2,10 0,-1-2,-5 3,2-1,4 4,-4-6,4 0,-1 2,-2 0,-1-2,7 0,-3 0,0 3,-7-1,6 0,-2-2,6 2,0-2,-23 6,26-6,-6-2,-7 3,6-3,-2 4,-1-2,4 2,-1-2,1 0,0 0,0 4,-1-6,-2 4,2 0,-2-1,-1 5,4-6,-1 0,1 0,0 2,-4-2,1 0,2 2,1-2,0-1,3-1,0 0,-17 10,17-6,0-2,-3 0,-4 0,4 2,0 0,-7-1,10-3,-4 4,4-2,0 0,-9-2,-1 6,10-2,0 0,-4-2,4-2,-3 2,0 0,-1 2,1-1,-4-1,4 2,0-4,0 2,-1 4,-2-6,6 2,-4 2,1-2,0-2,-1 0,4 4,-3-2,0 1,-1 1,1-4,0 2,3-2,-3 0,3 2,-4 2,1 2,-7-2,10-2,-3 2,-4-4,4 1,3-1,0 0,-4 0,4 0,-3 2,3-2,-3 2,0 2,3-4,-4 2,4-2,0 0,0 0,0 0,0 0</inkml:trace>
  <inkml:trace contextRef="#ctx0" brushRef="#br0" timeOffset="6500">2477 948,'0'2,"0"0,0 2,-7-4,-3 4,7 0,3 0,-7 2,1-2,-1-1,4-1,0 2,3 0,-4 0,1-4,3 0,3 2,-9 0,6 2,-4 0,1-2,0-1,-4 1,4 0,-1-2,4 2,-6 0,3-2,-1 2,1 0,0 0,-1 0,1 2,3 2,-7-4,7 1,-3-1,-4 4,4-2,-7-2,0 2,4-2,-1 2,4 0,-4 1,4-1,0 0,-4 0,4 0,-4 0,-3 0,7-2,-1 2,1 1,0-1,0 0,-1 2,1-6,3 4,-7 0,1-2,6 0,0-2,-4 3,1-3,0 6,-1-6,1 2,-3 2,2-2,1 0,0 2,3-2,-7 2,4-2,-4 0,0 5,4-5,-3 2,6 0,-7-2,0 0,4 0,0 4,-1-3,1 1,-4 2,4-2,-3 0,-1-2,4 0,-4 2,4 0,-7-1,6-1,1 4,-3 0,2-4,1 2,-4-2,4 2,0-2,-4 0,7 3,-7-3,1 0,3 0,-1 0,-2 2,-1 0,4 0,-1-2,1 2,-7-1,7-1,-4 4,1-2,-1-2,0 0,-6 4,10-4,-4 2,7-1,-6-1,-1 0,4 2,-7 0,7 2,-4-2,0 2,4-3,-4-3,7 2,-10 2,4 0,3-2,-4 0,0 2,4-2,0 4,-1-2,1-4,-4 3,1-1,6 2,-7 0,-3-2,7 0,0 2,-1 0,1 0,-4 0,4-3,-3 5,-4-2,3-2,-3 4,7-2,-4-4,4 4,0 0,-4-3,4 1,-4 0,4-2,-1 6,1-4,0 2,-1 0,-2-2,-1 2,4 0,-4-1,1-1,-1 4,0 2,1-4,3-2,-1 2,1 0,0-3,-4 1,4 0,-1 0,1 2,-4 0,4 2,0-2,0-2,-1 2,4-1,-13 1,6-2,1 2,-1-2,4 4,-4-2,4 2,-4-1,1-1,-1 0,0 0,-6 0,3 2,4-4,-1 3,0-3,-2 2,2 2,4-2,-4 0,0 0,4 2,-7-1,7-3,-4 0,1 4,-1-4,4 2,-1-2,1 2,0-2,-1 2,1-1,-3 3,2-2,1-2,-10 4,6 0,1-2,-4-1,10 1,-7 6,4-6,-4 0,-3 2,4-3,-8 3,4-2,4 4,2-4,-2 2,-4-1,0-3,0 4,3 0,-2 2,-1-4,3-1,-3 1,3 0,1 0,-1 0,1 0,-1 0,4 0,-1-1,-2 1,-1-2,-3 4,4-2,-1-2,0 2,1 0,-1-2,1 2,-1 3,0-3,-3-2,7 2,0-2,-4 2,4 0,-4 0,1-4,-1 3,0-1,4 0,-7 4,4-2,-1-2,4 2,-1-2,1 0,-4 2,4-3,-4 1,1 2,-1 0,1 4,-1-4,-3 2,0-2,7-3,-4 3,1 0,2 2,-2 0,2-2,-2 0,2-1,-2 1,-1 0,1 0,2 0,-2 4,-1-2,0-3,1 1,-1 0,4 2,-4-2,1 0,-1 4,0-5,1 1,-1 0,1 0,-8 4,4-4,4 0,-1-1,1 7,-1-6,0 0,1 0,3 0,-11 1,11 3,-4 0,-9 2,9-5,-3 3,-3 8,-3-7,9-3,-3 0,0 4,3-4,7-3,0-3,0 2,0 0,-3 2,-3-2,6 0,-4 0,1 0,0 2,-4 0,-3 3,3-3,1 0,-1 0,4 0,0 0,-1-2,-2 4,-1-3,0 1,1 0,-1 2,1-2,-1 0,0 0,4 0,-4-1,4 1,-3 2,-1-4,4 2,-1-2,1 2,-4 0,4-2,-4 1,1 1,3 2,-4-2,4 0,-1 0,-2 0,-4 0,6-1,-2 1,6 0,-3 0,-4 0,4 2,-4-2,-3 0,7-3,-4 5,1-2,2 4,-2-2,-4 0,6-5,-2 3,6 0,-7-2,1 2,6 0,-10 0,3 2,4-1,-4 1,0-2,1 2,3-2,-4 4,-3-3,7 3,-4-4,-3-2,10 2,-6 0,2-2,1 2,-4 3,1-1,2-2,-2 0,-1 0,4 0,-4-1,1 3,-1-2,-3 0,3 0,1 2,-1-2,1 0,-1-1,4 3,-4 0,0-2,1-2,-7 4,6-2,4-3,-4 3,1-2,2 2,1 6,0-8,-1-2,1 2,3 0,-3-4,-1 2,-2 2,-1 0,-3 0,0 3,4-3,6 0,0-4,0-2,0 4,0 0,0 0,0 0,0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in"/>
          <inkml:channel name="Y" type="integer" max="4095" units="in"/>
        </inkml:traceFormat>
        <inkml:channelProperties>
          <inkml:channelProperty channel="X" name="resolution" value="1000" units="1/in"/>
          <inkml:channelProperty channel="Y" name="resolution" value="1000" units="1/in"/>
        </inkml:channelProperties>
      </inkml:inkSource>
      <inkml:timestamp xml:id="ts0" timeString="2007-02-26T15:12:22.546"/>
    </inkml:context>
    <inkml:brush xml:id="br0">
      <inkml:brushProperty name="width" value="0.07938" units="cm"/>
      <inkml:brushProperty name="height" value="0.07938" units="cm"/>
      <inkml:brushProperty name="color" value="#FF33CC"/>
      <inkml:brushProperty name="fitToCurve" value="1"/>
      <inkml:brushProperty name="ignorePressure" value="1"/>
    </inkml:brush>
  </inkml:definitions>
  <inkml:trace contextRef="#ctx0" brushRef="#br0">25 510,'-3'0,"3"-3,0 6,0-6,-5 3,13 3,-8-6,-3 3,3 0,0 3,0-3,0 1,0 4,-5 0,2 4,3 1,-3-3,-1-1,4-6,0 7,-4-4,4-3,4 7,-4-5,-4 3,4-5,0 5,4 0,-4-2,-7-3,7 3,0-3,0 2,0 0,0-2,0 0,0 0,3 3,-3-1,0-2,0-2,0 2,0 2,0-2,-3 0,6 0,-3-2,0 4,4-2,0-5,-1 8,-3-3,0-3,8 1,-2 0,-6 4,5-4,1 2,-3-3,2 3,-5 0,11-2,-8 2,5 0,-2 0,2 0,-2 0,-1 0,9 0,-11 0,5-1,-8 1,3 1,5-1,-5-1,5 1,-2-3,2 1,-1 2,4-3,-7 3,10-2,-11 4,5-4,-8 2,0 0,0-2,0 2,0-3,-4 3,4-2,0-3,4 3,-4 2,0 0,3 0,-6 0,3-8,3 6,-3 0,0-4,0-4,0 3,0 2,4-2,-4 2,3-1,1-1,-4 0,0-1,4-1,-4 5,3-3,-3 2,0 0,0 3,0-3,0 5,0 0,0 0,0-2,0-5,0 4,4 3,-4-1,0 1,3-2,-3 2,-3-3,3 1,0 2,0-3,0 1,0 2,0 0,0 0,0 0,0 0,0 0,-4-5,4 3,0-3,-3 3,3 2,-4-3,4 3,0 0,-4-5,1 3,-1 1,1 1,3 0,-4-5,0 3,1-6,-1 4,-3-1,4 2,-1-1,-7-2,4 1,3-2,0 4,1-4,0 0,-2 4,-1-5,2 3,0 0,-3 1,3-3,-2-3,-5 2,6 3,2 2,-8-4,8-2,-5 4,2-4,1 0,2 4,3 3,-8-6,8 4,-3-4,0 2,3 2,-3 1,3-4,0 2,0 0,0 3,3-4,-3-8,3 6,0 1,2 0,-2-1,0 3,-3 0,8 0,-8 3,8-3,-2 0,2-3,-5 1,5 4,-2 1,-1-5,1 4,2 1,-8-5,7 3,0-6,-4 3,5 5,3-1,-4 1,0 2,1-2,2-1,-3 1,1 2,-1 0,7-5,-3 3,-4 0,4 2,7 0,-4-7,-6 7,6-2,4 2,-3-3,2 1,-3 4,5 1,-2-1,-1 3,-2-3,0 0,0 2,5-1,-8-3,-1 5,-3-1,1-1,-1-1,0 10,4-3,-8-5,1 4,0-4,6 8,-10-7,-3 1,10 4,-3-1,-1-4,1 4,-4 0,0 1,0-1,0 5,0-7,0 5,0-5,0 0,0-1,0 1,0 1,0-1,-7-2,-1 5,1 5,4-6,-1-4,0 1,1 4,-4-1,0-2,-1 1,-3 2,0-2,5-1,-2 2,1-4,3 1,-2-3,-5 1,3-1,1 4,0-5,-1 6,-3-6,0 0,5 1,3-2,-8 1,6 3,2-2,-5-6,8 3,0 0,0 0,-3 0,-4 3,7-3,0 0,0 0,0 2,0-2,0-2,0 2,0 0,-4 2,4-2,0 0,0 2,0 1,4 4,-4 0,4-4,-8 0,4 9,4-7,-4 2,-4 0,4 4,-4 1,4 0,-3-1,3-4,-3 5,3 0,0-3,-5-2,5 2,0-1,0 1,0-3,0 1,0-2,0 0,0-5,-3 2,3 1,0-3,0 0,0 0,0 0,0 0,0 0,0 0,3-3,2 8,-2-5,8-2,-5-1,10 1,-10 0,5 2,3-3,2 6,1-3,-3-3,1 8,0-7,-5 2,-3-3,-7 3,4 3,0-6,-4 3,0-2,0 2,0 0,0 0,7-5,-3 3,-1-3,-3 5,0-6,0 3,0 1,-3-3,-1 3,0-5,4 7,0 0,0 0,0 0,0 0,0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in"/>
          <inkml:channel name="Y" type="integer" max="4095" units="in"/>
        </inkml:traceFormat>
        <inkml:channelProperties>
          <inkml:channelProperty channel="X" name="resolution" value="1000" units="1/in"/>
          <inkml:channelProperty channel="Y" name="resolution" value="1000" units="1/in"/>
        </inkml:channelProperties>
      </inkml:inkSource>
      <inkml:timestamp xml:id="ts0" timeString="2007-02-26T15:12:27.015"/>
    </inkml:context>
    <inkml:brush xml:id="br0">
      <inkml:brushProperty name="width" value="0.07938" units="cm"/>
      <inkml:brushProperty name="height" value="0.07938" units="cm"/>
      <inkml:brushProperty name="color" value="#FF33CC"/>
      <inkml:brushProperty name="fitToCurve" value="1"/>
      <inkml:brushProperty name="ignorePressure" value="1"/>
    </inkml:brush>
  </inkml:definitions>
  <inkml:trace contextRef="#ctx0" brushRef="#br0">5 111,'0'-4,"6"4,1-2,0 0,6 0,-7 0,4 2,-3 0,-4-8,-3 8,4 2,-4-2,0 4,0-8,-7 12,0 0,1 2,-1 3,0-1,-6 1,7-1,-1-2,7-1,-3 5,3-6,-4 1,4-3,0 4,4-2,-4-1,6-3,-2-2,2 6,-2-6,2-4,1-2,-1-4,-6 8,0 0,0 0,0 0,0 0</inkml:trace>
  <inkml:trace contextRef="#ctx0" brushRef="#br0" timeOffset="656">44 0,'-3'0,"3"2,0-4,0 4,7-4,-4 4,-3-2,0 0,0 0,0 0,0 0,0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in"/>
          <inkml:channel name="Y" type="integer" max="4095" units="in"/>
        </inkml:traceFormat>
        <inkml:channelProperties>
          <inkml:channelProperty channel="X" name="resolution" value="1000" units="1/in"/>
          <inkml:channelProperty channel="Y" name="resolution" value="1000" units="1/in"/>
        </inkml:channelProperties>
      </inkml:inkSource>
      <inkml:timestamp xml:id="ts0" timeString="2006-09-20T23:54:37.984"/>
    </inkml:context>
    <inkml:brush xml:id="br0">
      <inkml:brushProperty name="width" value="0.05292" units="cm"/>
      <inkml:brushProperty name="height" value="0.05292" units="cm"/>
      <inkml:brushProperty name="color" value="#0033CC"/>
      <inkml:brushProperty name="fitToCurve" value="1"/>
    </inkml:brush>
  </inkml:definitions>
  <inkml:trace contextRef="#ctx0" brushRef="#br0">29 24,'-14'0,"-1"-9,15 9,0 0,0 0,0 9,0-9,0 0,0 0,0 0,0 0,0-9,29 9,-14 0,42-8,-28 16,29-8,-29 0,28-17,1 34,-58-17,0 0,0 0,0 0,0 0,0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in"/>
          <inkml:channel name="Y" type="integer" max="4095" units="in"/>
        </inkml:traceFormat>
        <inkml:channelProperties>
          <inkml:channelProperty channel="X" name="resolution" value="1000" units="1/in"/>
          <inkml:channelProperty channel="Y" name="resolution" value="1000" units="1/in"/>
        </inkml:channelProperties>
      </inkml:inkSource>
      <inkml:timestamp xml:id="ts0" timeString="2007-02-26T15:12:22.546"/>
    </inkml:context>
    <inkml:brush xml:id="br0">
      <inkml:brushProperty name="width" value="0.07938" units="cm"/>
      <inkml:brushProperty name="height" value="0.07938" units="cm"/>
      <inkml:brushProperty name="color" value="#FF33CC"/>
      <inkml:brushProperty name="fitToCurve" value="1"/>
      <inkml:brushProperty name="ignorePressure" value="1"/>
    </inkml:brush>
  </inkml:definitions>
  <inkml:trace contextRef="#ctx0" brushRef="#br0">25 510,'-3'0,"3"-3,0 6,0-6,-5 3,13 3,-8-6,-3 3,3 0,0 3,0-3,0 1,0 4,-5 0,2 4,3 1,-3-3,-1-1,4-6,0 7,-4-4,4-3,4 7,-4-5,-4 3,4-5,0 5,4 0,-4-2,-7-3,7 3,0-3,0 2,0 0,0-2,0 0,0 0,3 3,-3-1,0-2,0-2,0 2,0 2,0-2,-3 0,6 0,-3-2,0 4,4-2,0-5,-1 8,-3-3,0-3,8 1,-2 0,-6 4,5-4,1 2,-3-3,2 3,-5 0,11-2,-8 2,5 0,-2 0,2 0,-2 0,-1 0,9 0,-11 0,5-1,-8 1,3 1,5-1,-5-1,5 1,-2-3,2 1,-1 2,4-3,-7 3,10-2,-11 4,5-4,-8 2,0 0,0-2,0 2,0-3,-4 3,4-2,0-3,4 3,-4 2,0 0,3 0,-6 0,3-8,3 6,-3 0,0-4,0-4,0 3,0 2,4-2,-4 2,3-1,1-1,-4 0,0-1,4-1,-4 5,3-3,-3 2,0 0,0 3,0-3,0 5,0 0,0 0,0-2,0-5,0 4,4 3,-4-1,0 1,3-2,-3 2,-3-3,3 1,0 2,0-3,0 1,0 2,0 0,0 0,0 0,0 0,0 0,-4-5,4 3,0-3,-3 3,3 2,-4-3,4 3,0 0,-4-5,1 3,-1 1,1 1,3 0,-4-5,0 3,1-6,-1 4,-3-1,4 2,-1-1,-7-2,4 1,3-2,0 4,1-4,0 0,-2 4,-1-5,2 3,0 0,-3 1,3-3,-2-3,-5 2,6 3,2 2,-8-4,8-2,-5 4,2-4,1 0,2 4,3 3,-8-6,8 4,-3-4,0 2,3 2,-3 1,3-4,0 2,0 0,0 3,3-4,-3-8,3 6,0 1,2 0,-2-1,0 3,-3 0,8 0,-8 3,8-3,-2 0,2-3,-5 1,5 4,-2 1,-1-5,1 4,2 1,-8-5,7 3,0-6,-4 3,5 5,3-1,-4 1,0 2,1-2,2-1,-3 1,1 2,-1 0,7-5,-3 3,-4 0,4 2,7 0,-4-7,-6 7,6-2,4 2,-3-3,2 1,-3 4,5 1,-2-1,-1 3,-2-3,0 0,0 2,5-1,-8-3,-1 5,-3-1,1-1,-1-1,0 10,4-3,-8-5,1 4,0-4,6 8,-10-7,-3 1,10 4,-3-1,-1-4,1 4,-4 0,0 1,0-1,0 5,0-7,0 5,0-5,0 0,0-1,0 1,0 1,0-1,-7-2,-1 5,1 5,4-6,-1-4,0 1,1 4,-4-1,0-2,-1 1,-3 2,0-2,5-1,-2 2,1-4,3 1,-2-3,-5 1,3-1,1 4,0-5,-1 6,-3-6,0 0,5 1,3-2,-8 1,6 3,2-2,-5-6,8 3,0 0,0 0,-3 0,-4 3,7-3,0 0,0 0,0 2,0-2,0-2,0 2,0 0,-4 2,4-2,0 0,0 2,0 1,4 4,-4 0,4-4,-8 0,4 9,4-7,-4 2,-4 0,4 4,-4 1,4 0,-3-1,3-4,-3 5,3 0,0-3,-5-2,5 2,0-1,0 1,0-3,0 1,0-2,0 0,0-5,-3 2,3 1,0-3,0 0,0 0,0 0,0 0,0 0,0 0,3-3,2 8,-2-5,8-2,-5-1,10 1,-10 0,5 2,3-3,2 6,1-3,-3-3,1 8,0-7,-5 2,-3-3,-7 3,4 3,0-6,-4 3,0-2,0 2,0 0,0 0,7-5,-3 3,-1-3,-3 5,0-6,0 3,0 1,-3-3,-1 3,0-5,4 7,0 0,0 0,0 0,0 0,0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in"/>
          <inkml:channel name="Y" type="integer" max="4095" units="in"/>
        </inkml:traceFormat>
        <inkml:channelProperties>
          <inkml:channelProperty channel="X" name="resolution" value="1000" units="1/in"/>
          <inkml:channelProperty channel="Y" name="resolution" value="1000" units="1/in"/>
        </inkml:channelProperties>
      </inkml:inkSource>
      <inkml:timestamp xml:id="ts0" timeString="2007-02-26T15:12:27.015"/>
    </inkml:context>
    <inkml:brush xml:id="br0">
      <inkml:brushProperty name="width" value="0.07938" units="cm"/>
      <inkml:brushProperty name="height" value="0.07938" units="cm"/>
      <inkml:brushProperty name="color" value="#FF33CC"/>
      <inkml:brushProperty name="fitToCurve" value="1"/>
      <inkml:brushProperty name="ignorePressure" value="1"/>
    </inkml:brush>
  </inkml:definitions>
  <inkml:trace contextRef="#ctx0" brushRef="#br0">5 111,'0'-4,"6"4,1-2,0 0,6 0,-7 0,4 2,-3 0,-4-8,-3 8,4 2,-4-2,0 4,0-8,-7 12,0 0,1 2,-1 3,0-1,-6 1,7-1,-1-2,7-1,-3 5,3-6,-4 1,4-3,0 4,4-2,-4-1,6-3,-2-2,2 6,-2-6,2-4,1-2,-1-4,-6 8,0 0,0 0,0 0,0 0</inkml:trace>
  <inkml:trace contextRef="#ctx0" brushRef="#br0" timeOffset="656">44 0,'-3'0,"3"2,0-4,0 4,7-4,-4 4,-3-2,0 0,0 0,0 0,0 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in"/>
          <inkml:channel name="Y" type="integer" max="4095" units="in"/>
        </inkml:traceFormat>
        <inkml:channelProperties>
          <inkml:channelProperty channel="X" name="resolution" value="1000" units="1/in"/>
          <inkml:channelProperty channel="Y" name="resolution" value="1000" units="1/in"/>
        </inkml:channelProperties>
      </inkml:inkSource>
      <inkml:timestamp xml:id="ts0" timeString="2006-09-20T23:53:43.609"/>
    </inkml:context>
    <inkml:brush xml:id="br0">
      <inkml:brushProperty name="width" value="0.05292" units="cm"/>
      <inkml:brushProperty name="height" value="0.05292" units="cm"/>
      <inkml:brushProperty name="color" value="#0033CC"/>
      <inkml:brushProperty name="fitToCurve" value="1"/>
    </inkml:brush>
  </inkml:definitions>
  <inkml:trace contextRef="#ctx0" brushRef="#br0">0 76,'0'0,"0"0,0 0,0-16,0 32,0-16,0 0,0 0,0-16,0 16,14 0,0-9,15 1,-14-18,-1 9,-14 17,0 0,0 0,0 0,0 0,0 0,0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in"/>
          <inkml:channel name="Y" type="integer" max="4095" units="in"/>
        </inkml:traceFormat>
        <inkml:channelProperties>
          <inkml:channelProperty channel="X" name="resolution" value="1000" units="1/in"/>
          <inkml:channelProperty channel="Y" name="resolution" value="1000" units="1/in"/>
        </inkml:channelProperties>
      </inkml:inkSource>
      <inkml:timestamp xml:id="ts0" timeString="2006-09-20T23:53:42.500"/>
    </inkml:context>
    <inkml:brush xml:id="br0">
      <inkml:brushProperty name="width" value="0.05292" units="cm"/>
      <inkml:brushProperty name="height" value="0.05292" units="cm"/>
      <inkml:brushProperty name="color" value="#0033CC"/>
      <inkml:brushProperty name="fitToCurve" value="1"/>
    </inkml:brush>
  </inkml:definitions>
  <inkml:trace contextRef="#ctx0" brushRef="#br0">0 194,'15'-8,"14"8,-1-17,1-17,0 9,-14 25,-1 0,0-9,1 1,-1-1,15-16,-14 8,28 0,0-8,-43 25,0 0,0 0,0 0,0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in"/>
          <inkml:channel name="Y" type="integer" max="4095" units="in"/>
        </inkml:traceFormat>
        <inkml:channelProperties>
          <inkml:channelProperty channel="X" name="resolution" value="1000" units="1/in"/>
          <inkml:channelProperty channel="Y" name="resolution" value="1000" units="1/in"/>
        </inkml:channelProperties>
      </inkml:inkSource>
      <inkml:timestamp xml:id="ts0" timeString="2006-09-20T23:53:41.765"/>
    </inkml:context>
    <inkml:brush xml:id="br0">
      <inkml:brushProperty name="width" value="0.05292" units="cm"/>
      <inkml:brushProperty name="height" value="0.05292" units="cm"/>
      <inkml:brushProperty name="color" value="#0033CC"/>
      <inkml:brushProperty name="fitToCurve" value="1"/>
    </inkml:brush>
  </inkml:definitions>
  <inkml:trace contextRef="#ctx0" brushRef="#br0">0 246,'0'0,"14"-9,1 9,-1-8,-14 8,15-9,-1-8,15 0,0 0,0 0,14-25,15 17,-29 8,28-9,-42 18,14-9,-15 0,-14 17,0 0,0 0,0 0,0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in"/>
          <inkml:channel name="Y" type="integer" max="4095" units="in"/>
        </inkml:traceFormat>
        <inkml:channelProperties>
          <inkml:channelProperty channel="X" name="resolution" value="1000" units="1/in"/>
          <inkml:channelProperty channel="Y" name="resolution" value="1000" units="1/in"/>
        </inkml:channelProperties>
      </inkml:inkSource>
      <inkml:timestamp xml:id="ts0" timeString="2006-09-20T23:53:39.687"/>
    </inkml:context>
    <inkml:brush xml:id="br0">
      <inkml:brushProperty name="width" value="0.05292" units="cm"/>
      <inkml:brushProperty name="height" value="0.05292" units="cm"/>
      <inkml:brushProperty name="color" value="#0033CC"/>
      <inkml:brushProperty name="fitToCurve" value="1"/>
    </inkml:brush>
  </inkml:definitions>
  <inkml:trace contextRef="#ctx0" brushRef="#br0">15 144,'0'0,"-15"0,15 0,0 0,15 0,-15 0,0 0,0-17,0 17,14 0,1-17,-15 8,29-8,-1 9,-13-9,14 0,0 17,-15-17,29 9,-14-9,-29 17,0 0,0 0,0 0,0 0,0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in"/>
          <inkml:channel name="Y" type="integer" max="4095" units="in"/>
        </inkml:traceFormat>
        <inkml:channelProperties>
          <inkml:channelProperty channel="X" name="resolution" value="1000" units="1/in"/>
          <inkml:channelProperty channel="Y" name="resolution" value="1000" units="1/in"/>
        </inkml:channelProperties>
      </inkml:inkSource>
      <inkml:timestamp xml:id="ts0" timeString="2006-09-20T23:53:38.765"/>
    </inkml:context>
    <inkml:brush xml:id="br0">
      <inkml:brushProperty name="width" value="0.05292" units="cm"/>
      <inkml:brushProperty name="height" value="0.05292" units="cm"/>
      <inkml:brushProperty name="color" value="#0033CC"/>
      <inkml:brushProperty name="fitToCurve" value="1"/>
    </inkml:brush>
  </inkml:definitions>
  <inkml:trace contextRef="#ctx0" brushRef="#br0">16 136,'0'0,"0"0,0 16,-15-16,15 0,0 0,0 0,0 0,0 0,0-16,0 16,0-9,0 18,0-9,15 0,-15-9,28-8,16 0,-15 0,-29 0,43 17,-43-8,14-1,15-7,-29 7,0 1,15-1,-15 9,0 0,0 0,0 0,0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in"/>
          <inkml:channel name="Y" type="integer" max="4095" units="in"/>
        </inkml:traceFormat>
        <inkml:channelProperties>
          <inkml:channelProperty channel="X" name="resolution" value="1000" units="1/in"/>
          <inkml:channelProperty channel="Y" name="resolution" value="1000" units="1/in"/>
        </inkml:channelProperties>
      </inkml:inkSource>
      <inkml:timestamp xml:id="ts0" timeString="2006-09-20T23:53:37.562"/>
    </inkml:context>
    <inkml:brush xml:id="br0">
      <inkml:brushProperty name="width" value="0.05292" units="cm"/>
      <inkml:brushProperty name="height" value="0.05292" units="cm"/>
      <inkml:brushProperty name="color" value="#0033CC"/>
      <inkml:brushProperty name="fitToCurve" value="1"/>
    </inkml:brush>
  </inkml:definitions>
  <inkml:trace contextRef="#ctx0" brushRef="#br0">24 212,'0'0,"0"0,0 0,0 0,0 0,0 0,0 0,0 8,-14-8,-1 0,30 0,-15 0,0 0,-15 0,15 0,0 0,0 0,0 0,29-33,0-1,15 17,-1-9,0 1,-14 8,14-8,-14-1,14 9,-28 17,-15 0,0 0,0 0,0 0,0 0,0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in"/>
          <inkml:channel name="Y" type="integer" max="4095" units="in"/>
        </inkml:traceFormat>
        <inkml:channelProperties>
          <inkml:channelProperty channel="X" name="resolution" value="1000" units="1/in"/>
          <inkml:channelProperty channel="Y" name="resolution" value="1000" units="1/in"/>
        </inkml:channelProperties>
      </inkml:inkSource>
      <inkml:timestamp xml:id="ts0" timeString="2007-02-26T14:58:07.375"/>
    </inkml:context>
    <inkml:brush xml:id="br0">
      <inkml:brushProperty name="width" value="0.10583" units="cm"/>
      <inkml:brushProperty name="height" value="0.10583" units="cm"/>
      <inkml:brushProperty name="color" value="#00FF00"/>
      <inkml:brushProperty name="fitToCurve" value="1"/>
    </inkml:brush>
  </inkml:definitions>
  <inkml:trace contextRef="#ctx0" brushRef="#br0">7 1556,'0'-2,"0"2,0 0,-6 0,6 0,6 0,-12 0,12 0,-12 0,6 0,0 0,0 0,6 0,-6-2,4 2,-1-2,-3 2,3 0,-3-2,0 0,7 0,-4 2,1-2,-4 0,0 0,3-3,-3 3,3 0,1 0,-1-2,0 0,4 2,-7 0,6 2,-2 0,-4-2,3 4,0-4,1 2,-4 0,0 0,3 0,0-2,-3 2,0 0,7 0,-7 0,3-2,1 2,-4 0,6 0,-6 0,3 0,1-2,-4 2,6-3,-6 1,4 2,-4-4,3 4,0 0,-3 0,0 0,0 0,0 0,0-2,0 2,4 0,-1-2,4 0,-4 0,0 0,0 2,4-4,-7 4,10-4,-7 4,1-2,2 2,-6 0,4-2,-1-1,-3 3,3 0,4-2,-7 0,3 0,-3 2,7-8,-4 6,0 2,-3 0,0 0,7 0,-7 0,10 8,-7-16,1 0,-1 4,0 2,7 2,-3-3,3-1,-4 0,4 0,3-2,-6 4,0 0,3-2,-7 2,4 0,-7 2,0-1,-7 2,14-1,-7-1,0 1,3 1,-3-1,-3-1,6 1,-3-2,3 0,0 0,7-4,-3 8,0-6,-1 0,1-6,3 10,-7-2,0 1,1 1,-4 0,0 0,0-2,0 2,0 0,0 0,0 2,0-4,3 2,-3-2,3 0,11-2,-8-2,7 0,-6 4,10-4,-8 1,5 1,-1-2,-3 0,0 2,-4 0,1 4,-4-2,1 2,-4 0,0 0,0 0,0 0,0 0,0 0,0 0,0 0,0 0,0-3,0 1,0-2,3 0,7-2,-3 2,2 0,8-3,-7 1,3-4,0 4,1 0,-1-1,3 1,-9-4,3 6,0-1,-3 5,-7-2,0 2,0 0,0 0,0 0,0 0,0-2,0 0,3 2,-3-2,3-2,-3 2,3 0,4 0,-7 0,7-4,3 4,-7 0,4-3,-1 1,-3 0,4 0,0 0,-1-2,-2 2,-1 4,0 0,-3 0,0-3,0 3,0 0,0 0,0-2,4 2,-1-4,-3 4,3-4,1 2,2-4,7 2,-9 2,2-2,1 1,0-5,6 4,-7 0,4 0,-3 0,-7 2,10-2,-7 4,-3 0,0-1,0 2,0-1,3-1,-3-1,4 0,2-4,1-2,3 4,-3 0,2-1,1-3,7 4,-10 0,-1 0,1 0,-4 0,4 2,-7 2,0-1,0-1,0 2,0 0,3-2,-3 2,3-2,-3 0,4 0,-1-2,0 2,1 2,-4-6,6 2,-6 2,7-1,-1 1,4-2,-6 0,2 2,-2-2,2 2,-2 0,-1-2,-3 2,3 2,-3-2,0-1,0 6,0-6,3 1,1 2,-4-2,0 2,3-2,-3 2,3-2,-3 0,4 0,2-2,4-2,7 0,-11 4,1-9,6 7,-3-2,-3 2,-1 0,8 2,-8 0,1 1,-7-1,3 2,-3 0,0 0,0 0,0-2,0 2,0-2,0 2,4-4,-1 0,0 4,-3-2,7-2,-4 0,0 0,7 1,-3 1,0-2,-1-2,11 2,-11-2,4 2,-3-1,-4 3,-3 0,0 2,0-2,4 0,-1 2,-3-2,0 2,0 0,3-2,-3 2,-3-4,9 4,-2 0,-1-4,-3 0,0 2,7-2,3 1,-4-5,1 6,3-2,-4 0,8-4,-8 1,1 5,-1-2,-2 2,6 0,-4-2,-2 2,-1 2,0-4,-3 4,7-2,-7 0,0 0,0 2,3 0,-3 0,0-1,4 1,-4 0,3-2,-3 2,3-4,0 2,1 0,-1 0,-3 2,7-2,-11 0,8 0,2 0,4-2,0 2,0-2,-3 1,3-3,-4 0,1 4,-1 0,1 0,-4 0,4-2,-4 2,1 0,-1 2,0 0,1-3,-4 3,3-2,-3 0,3 0,1 2,2-4,-3 4,1-6,-1 4,4 0,3-2,0-2,-1 3,5-1,-4 2,0-4,-1 0,-2 0,0 2,-1 4,-2-1,-1-1,-3 2,0-2,0 2,0 0,3-2,1-2,-4 4,3 0,-3-2,0-2,3 4,0-4,4 4,-4-2,1 0,2-4,1 3,0-1,-1 0,4 2,0-2,7-2,-7-2,-1 7,-2-5,6 4,-9-2,2 0,1 0,-4 4,4-2,-1 0,1-2,-4 2,1 1,2-3,4-2,-6 4,2 0,-3 0,4 0,0 0,-4 0,4-4,-1 4,1-1,3 3,-4-4,1 0,3-4,-3 4,-1 2,1 2,-1-2,-6 0,7-1,0 1,3 0,-7 0,4 0,-4 0,0 0,0 0,1 0,-4 0,6 0,-6 0,4-2,-1 2,-3 0,7 2,-1-3,-2 1,2-2,1 0,6 2,-3-6,-3 4,-1 0,1 1,-1 3,4-2,-6-2,-1 2,0 2,-3-2,4 2,-4-2,3 2,-3 0,0 0,0-2,0 0,0 2,3-2,-6 0,6 0,0 4,-3-2,0-2,7 0,-7 2,0-2,3 2,1-2,-4 2,3-2,-3 2,7 0,-7 0,0 0,0 0,0-3,3 3,-3 0,0 0,0 0,0 0,0 0,0 0,0-2,0 2,0 0,3 0,-3-2,0 2,0 0,0 0,7 0,-7-2,-3 2,6 0,0 0,-3-4,4 2,-1 2,-3-2,3 0,0 0,1 0,-1 2,0 0,-3-2,4 0,-4 2,6-2,-6 0,4 2,-4 0,3 0,0-3,1 1,-4 2,6-6,-3 4,1 0,-1 2,0-2,1 0,-1 0,0 2,1-2,-4 0,6 0,4-2,0 3,0-3,-3 0,3-2,3 0,0 2,-3 0,-3 1,-1-1,7 0,-6-2,0 4,-7 0,3-2,0 2,1 0,-1 2,-3-2,0 0,3 1,1 1,-1-2,3 0,4 0,0 0,4-2,-4 0,3-2,-3 0,-4 4,4-1,-6 1,2 0,-6 2,10-2,-7 2,-3 0,0 0,0-2,4 0,-4 2,3 2,-3-4,0 2,0-2,3 0,-3 2,4-2,-4 4,3-4,0 2,-3 0,0-2,4 2,-4 0,0 0,3-2,0 2,-3-4,3 4,4-2,-7 2,0-4,3 4,4 0,0-3,-1 1,7 0,-6 2,0-2,-1 0,1 0,0 2,-4 0,4-4,-7 4,0-2,3 2,-3 0,0-2,0 2,3-2,0 2,-3 0,4-2,2 0,4 0,0 0,-3 2,3-1,-4-5,4 2,0 2,-3 0,-1 2,-6-2,7 0,-7 2,0 0,0 0,0 0,0 0,10-2,-10 2,10 0,0-4,-3 2,2-2,1 4,0-5,0 1,0 0,0 2,0 2,-3 2,-1-2,1-2,-1 2,-2 0,-1 0,0-2,1 0,-1 0,0 2,-3 0,0 0,4-2,-4 2,3 0,-3 0,7-2,-7 2,3-2,4 0,2 0,-2 2,0-1,-1-1,1 2,-4-2,4 2,-1 0,-2 0,-1-2,0 2,1 0,-4-2,3 2,-3 0,3 0,1 0,-4 0,0 0,0 0,3-2,7 2,0 0,-4-4,1 2,0 0,-1 2,1 0,3-2,0 2,-4 0,-6-2,7 2,3 0,-3 0,-1-2,-3 2,1-2,-1 2,-3 0,7 0,-4 0,-3 0,3-2,4 0,0 2,-7 0,6-3,1 3,6-2,-6 2,-1-2,-2 4,-1-4,3 0,1 2,-4 0,4 0,0 0,-4-2,7 2,-3-2,-1 2,4 0,-3 0,-1 0,1-2,0 2,-1 0,1-6,-1 12,1-6,-4-6,-3 6,0 0,4 0,-4-2,0 4,0-2,0 0,0 0,0-2,0 4,3-2,0 0,-3 0,4 6,-4-6,3 0,3 2,4-4,-3 2,0 0,-1 0,1 0,3 2,-4-6,1-4,0 8,-1 0,-2 0,2 0,-2 0,-1 0,3 0,-2 2,-1-2,-3 0,3-2,1 2,-4 2,0-2,0 0,3 0,0 0,4 0,0 6,2-12,-2 6,3 0,0-2,-3 2,6 0,-7 2,1-2,6-2,-6 4,3-2,0 0,0 0,-4 0,4-6,3 6,-6 0,0 0,-1 0,-2 0,-1 0,0-2,1 4,-1-2,0 0,0 0,1 0,-1-2,4 2,-1 0,4 0,-3 0,0-1,2 1,-5 0,2-2,1 2,3-2,-3 2,-1 0,1 0,-1 2,4-4,-3 2,-4-2,4 2,-4 0,0 0,4-2,0 4,-7-2,6 0,-2 0,-1 0,4 2,-4-2,4 0,-1 0,1 0,3 0,0 0,-4 0,7 0,-6 0,6 0,1 0,-5-2,5 0,-4 2,0 2,-4-4,4 0,-3 2,-1 0,1 0,3-2,0 2,0 0,-4 0,1-2,0 4,-1-2,-6 0,4 0,-4 0,3-2,-3 2,0 0,0 0,0 0,3 0,0 2,1-2,6-2,-4 2,8 0,-1 2,0-2,4 0,-1-2,1 0,-1 0,4 2,-3-2,-7 2,-7 0,7-2,-4 0,1 2,-4 0,4 0,-4 2,1-2,-1 0,0 2,-3-2,3 2,7 0,-3-4,3 4,-3-2,9 0,-6 2,0-4,7 2,-1 0,-3-2,1 2,-1-2,3 2,-2 0,-11-2,10 0,0 2,-6 0,10-2,-14 2,3 0,-2 0,-4-2,3 2,-3 2,0-4,3 2,-3 0,0 0,4 0,-1 0,-3 0,7 0,-7-3,3 3,4-2,-1 2,1 0,-1-2,8 2,-4 0,0-2,-1 2,5 2,-8-2,4 0,-3 0,-4 0,-3 0,10 0,-17 2,14-2,-7 0,-7 0,7 0,0 0,0-2,0 2,0 0,0 0,0 0,0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234463-5F88-DD4D-B325-10366127BAD6}" type="datetimeFigureOut">
              <a:rPr lang="en-US" smtClean="0"/>
              <a:t>9/6/18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19132A-C807-D147-BC39-36B5D8D68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87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AJAMP to a nonzero value in </a:t>
            </a:r>
            <a:r>
              <a:rPr lang="en-US" dirty="0" err="1"/>
              <a:t>Buneman</a:t>
            </a:r>
            <a:r>
              <a:rPr lang="en-US"/>
              <a:t> inst.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19132A-C807-D147-BC39-36B5D8D68BC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02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104018E-460D-4EB1-B9F7-4952DC0535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34F1A0-390C-4DED-AC36-A2255DDB80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6255B36-88EC-4E39-B5A0-22C6B01147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45184-7C00-4132-B71E-E35DECB7133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07507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CE6FFFC-550C-4C10-A4D7-66BAB732F9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EF246F-828F-48C7-9E63-8FDB5CC736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C1424E-31F2-4918-A441-27C20AE84D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D7EF69-44EB-4A88-9255-9B1FE99DA7C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46754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706492-2A60-4661-87A6-59F43E51E1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84ACCE0-3F4C-42E9-B30F-C68A1B3F7A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009B4C6-C69E-4F76-968B-BECB196597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45AE1D-DCFA-4F75-9EF4-67C7A067ADC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0859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C3739B0-1801-40DC-B91D-2FAA828ED3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D36122B-9529-4656-8C87-5E6ED17F6A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FCE9496-7066-4A8F-9DD4-00160ECEA9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18E04-5DA0-4C3B-AF0A-80C89CCA87B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7224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9F9F2C8-10C6-469B-828B-DFBCAD69D8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DFA029-C842-48D2-AA0E-5A8F097E34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09A9278-4CE7-4050-804A-33442C087E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A62D59-1E25-4A95-9841-77B2C11CCB2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7440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D2D831-9250-4518-8B41-32DC431CCB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AD36A8-E97B-4D97-9A50-EADBBEA6FB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EA3CED-E7AD-4E38-A7FB-B84F17F493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F01F49-9192-429D-B124-86663B5C20F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79678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BD93F60-901B-4B8D-B107-6A37B538A4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4E49203-B35D-4D73-9A47-8C091485DC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49D6BC3-635F-4337-8B47-BC40FA8A1F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ABE304-533D-40A4-8624-6396638E3CB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1948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72F2D06-E71C-458D-A8F7-EA6A7A2A86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F04B76B-71BD-4C0A-A212-05E3EA8E5F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5232CDA-2D49-4717-A236-DD716B42D0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CA7A9-003F-486E-8FE7-FB2E7BF725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8627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D6D7F7B-96C9-423C-80EE-3BB4059621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1093AA5-A323-420E-A7D1-80665B8B82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41702A5-C4AA-4D6D-9031-5DBB6D3D1C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28DAF-7E5B-46F2-A803-89FA1ED9DA3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75372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9FA52A-A543-436E-A640-40CBA0116C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F57352-17C1-430D-88CB-69E30E8759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4B3EF4-92C6-409F-8469-A87CC6C358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818D50-18AE-49E9-9FEB-FA6076D4C8E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07866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F5607D-D6E4-47A6-883D-B2BEDCD925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9BA5CA-B3D4-4C9D-BB89-35CFA5AEFE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52E573-C97A-41C5-BCCD-A833191F54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EB136B-F7B2-48AC-9B73-76DC97E9419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1699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F5A5C14-01A2-4A99-BE62-A8A4D6E49A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DCE3B35-D3E2-4B96-94F1-44BF789392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13EBEDE-8AF5-41D1-9168-85E02E98B05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26BE585-F71F-49D3-9FA0-0DE4AE05D5D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9677D28-FB16-4711-A999-FEE42FA4D1B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513DA14E-9FD2-469D-83C7-E51D6352956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rrapub.co.jp/e-library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119.png"/><Relationship Id="rId7" Type="http://schemas.openxmlformats.org/officeDocument/2006/relationships/image" Target="../media/image123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9.emf"/><Relationship Id="rId26" Type="http://schemas.openxmlformats.org/officeDocument/2006/relationships/image" Target="../media/image13.emf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17.emf"/><Relationship Id="rId42" Type="http://schemas.openxmlformats.org/officeDocument/2006/relationships/customXml" Target="../ink/ink2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6" Type="http://schemas.openxmlformats.org/officeDocument/2006/relationships/image" Target="../media/image8.emf"/><Relationship Id="rId20" Type="http://schemas.openxmlformats.org/officeDocument/2006/relationships/image" Target="../media/image10.emf"/><Relationship Id="rId29" Type="http://schemas.openxmlformats.org/officeDocument/2006/relationships/customXml" Target="../ink/ink14.xml"/><Relationship Id="rId41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11" Type="http://schemas.openxmlformats.org/officeDocument/2006/relationships/customXml" Target="../ink/ink5.xml"/><Relationship Id="rId24" Type="http://schemas.openxmlformats.org/officeDocument/2006/relationships/image" Target="../media/image12.emf"/><Relationship Id="rId32" Type="http://schemas.openxmlformats.org/officeDocument/2006/relationships/image" Target="../media/image16.emf"/><Relationship Id="rId37" Type="http://schemas.openxmlformats.org/officeDocument/2006/relationships/customXml" Target="../ink/ink18.xml"/><Relationship Id="rId40" Type="http://schemas.openxmlformats.org/officeDocument/2006/relationships/image" Target="../media/image20.emf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emf"/><Relationship Id="rId36" Type="http://schemas.openxmlformats.org/officeDocument/2006/relationships/image" Target="../media/image18.emf"/><Relationship Id="rId10" Type="http://schemas.openxmlformats.org/officeDocument/2006/relationships/image" Target="../media/image5.emf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2.emf"/><Relationship Id="rId9" Type="http://schemas.openxmlformats.org/officeDocument/2006/relationships/customXml" Target="../ink/ink4.xml"/><Relationship Id="rId14" Type="http://schemas.openxmlformats.org/officeDocument/2006/relationships/image" Target="../media/image7.emf"/><Relationship Id="rId22" Type="http://schemas.openxmlformats.org/officeDocument/2006/relationships/image" Target="../media/image11.emf"/><Relationship Id="rId27" Type="http://schemas.openxmlformats.org/officeDocument/2006/relationships/customXml" Target="../ink/ink13.xml"/><Relationship Id="rId30" Type="http://schemas.openxmlformats.org/officeDocument/2006/relationships/image" Target="../media/image15.emf"/><Relationship Id="rId35" Type="http://schemas.openxmlformats.org/officeDocument/2006/relationships/customXml" Target="../ink/ink17.xml"/><Relationship Id="rId8" Type="http://schemas.openxmlformats.org/officeDocument/2006/relationships/image" Target="../media/image4.emf"/><Relationship Id="rId3" Type="http://schemas.openxmlformats.org/officeDocument/2006/relationships/customXml" Target="../ink/ink1.xml"/><Relationship Id="rId12" Type="http://schemas.openxmlformats.org/officeDocument/2006/relationships/image" Target="../media/image6.emf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9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35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jpeg"/><Relationship Id="rId2" Type="http://schemas.openxmlformats.org/officeDocument/2006/relationships/image" Target="../media/image13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99536A1-73FE-4C22-A0C5-E3F5BB6AB96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ja-JP" sz="4000" b="1"/>
              <a:t>One-dimensional Electromagnetic Particle Code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212530A4-837B-44DF-BF9E-ED430F6D6B8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03350" y="40767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ja-JP"/>
              <a:t>Yoshiharu Omura</a:t>
            </a:r>
          </a:p>
          <a:p>
            <a:pPr eaLnBrk="1" hangingPunct="1"/>
            <a:r>
              <a:rPr lang="en-US" altLang="ja-JP"/>
              <a:t>RISH, Kyoto University</a:t>
            </a:r>
          </a:p>
          <a:p>
            <a:pPr eaLnBrk="1" hangingPunct="1"/>
            <a:r>
              <a:rPr lang="en-US" altLang="ja-JP"/>
              <a:t>omura@rish.kyoto-u.ac.jp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E5A04261-2C50-4B29-BB02-C5CE100223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229600" cy="720725"/>
          </a:xfrm>
        </p:spPr>
        <p:txBody>
          <a:bodyPr/>
          <a:lstStyle/>
          <a:p>
            <a:pPr eaLnBrk="1" hangingPunct="1"/>
            <a:r>
              <a:rPr lang="en-US" altLang="ja-JP" sz="4000" b="1"/>
              <a:t>Grid Assignment</a:t>
            </a:r>
          </a:p>
        </p:txBody>
      </p:sp>
      <p:grpSp>
        <p:nvGrpSpPr>
          <p:cNvPr id="11267" name="Group 41">
            <a:extLst>
              <a:ext uri="{FF2B5EF4-FFF2-40B4-BE49-F238E27FC236}">
                <a16:creationId xmlns:a16="http://schemas.microsoft.com/office/drawing/2014/main" id="{122CC8A8-221B-4C9B-99BD-B9D769EA76BE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1700213"/>
            <a:ext cx="5905500" cy="3530600"/>
            <a:chOff x="1020" y="935"/>
            <a:chExt cx="3720" cy="2224"/>
          </a:xfrm>
        </p:grpSpPr>
        <p:grpSp>
          <p:nvGrpSpPr>
            <p:cNvPr id="11276" name="Group 39">
              <a:extLst>
                <a:ext uri="{FF2B5EF4-FFF2-40B4-BE49-F238E27FC236}">
                  <a16:creationId xmlns:a16="http://schemas.microsoft.com/office/drawing/2014/main" id="{4AB4784F-D5D7-47BE-83D9-AA669EEDA3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0" y="2160"/>
              <a:ext cx="3720" cy="469"/>
              <a:chOff x="1020" y="2160"/>
              <a:chExt cx="3720" cy="469"/>
            </a:xfrm>
          </p:grpSpPr>
          <p:sp>
            <p:nvSpPr>
              <p:cNvPr id="11300" name="Line 5">
                <a:extLst>
                  <a:ext uri="{FF2B5EF4-FFF2-40B4-BE49-F238E27FC236}">
                    <a16:creationId xmlns:a16="http://schemas.microsoft.com/office/drawing/2014/main" id="{86D783DA-A4CF-482F-B18E-538D6EC0E9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0" y="2251"/>
                <a:ext cx="372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301" name="Rectangle 7">
                <a:extLst>
                  <a:ext uri="{FF2B5EF4-FFF2-40B4-BE49-F238E27FC236}">
                    <a16:creationId xmlns:a16="http://schemas.microsoft.com/office/drawing/2014/main" id="{6AD7CFFC-0B74-47C7-8121-A8DAF4260C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5" y="2160"/>
                <a:ext cx="181" cy="18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11302" name="Rectangle 8">
                <a:extLst>
                  <a:ext uri="{FF2B5EF4-FFF2-40B4-BE49-F238E27FC236}">
                    <a16:creationId xmlns:a16="http://schemas.microsoft.com/office/drawing/2014/main" id="{8191055D-8562-4C01-BCE4-3C9F4B60B8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8" y="2160"/>
                <a:ext cx="181" cy="18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11303" name="Oval 9">
                <a:extLst>
                  <a:ext uri="{FF2B5EF4-FFF2-40B4-BE49-F238E27FC236}">
                    <a16:creationId xmlns:a16="http://schemas.microsoft.com/office/drawing/2014/main" id="{D51CCC8B-75A7-4256-ABA0-DDC4451B2B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1" y="2160"/>
                <a:ext cx="181" cy="18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11304" name="Oval 10">
                <a:extLst>
                  <a:ext uri="{FF2B5EF4-FFF2-40B4-BE49-F238E27FC236}">
                    <a16:creationId xmlns:a16="http://schemas.microsoft.com/office/drawing/2014/main" id="{ED7F21FD-6324-4622-BE33-024E751D96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9" y="2160"/>
                <a:ext cx="181" cy="18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11305" name="Text Box 11">
                <a:extLst>
                  <a:ext uri="{FF2B5EF4-FFF2-40B4-BE49-F238E27FC236}">
                    <a16:creationId xmlns:a16="http://schemas.microsoft.com/office/drawing/2014/main" id="{F3E32C65-565E-4012-969E-65D45C3F91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81" y="2341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ja-JP" sz="2400" b="1"/>
                  <a:t>i</a:t>
                </a:r>
              </a:p>
            </p:txBody>
          </p:sp>
          <p:sp>
            <p:nvSpPr>
              <p:cNvPr id="11306" name="Text Box 12">
                <a:extLst>
                  <a:ext uri="{FF2B5EF4-FFF2-40B4-BE49-F238E27FC236}">
                    <a16:creationId xmlns:a16="http://schemas.microsoft.com/office/drawing/2014/main" id="{F5FF1DE9-3B6E-4453-B222-6A64352DF7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9" y="2341"/>
                <a:ext cx="5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ja-JP" sz="2400" b="1"/>
                  <a:t>i+1</a:t>
                </a:r>
              </a:p>
            </p:txBody>
          </p:sp>
          <p:sp>
            <p:nvSpPr>
              <p:cNvPr id="11307" name="Text Box 13">
                <a:extLst>
                  <a:ext uri="{FF2B5EF4-FFF2-40B4-BE49-F238E27FC236}">
                    <a16:creationId xmlns:a16="http://schemas.microsoft.com/office/drawing/2014/main" id="{79F366D9-7425-45DD-942F-5908BBAD21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3" y="2341"/>
                <a:ext cx="6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ja-JP" sz="2400" b="1"/>
                  <a:t>i-1/2</a:t>
                </a:r>
              </a:p>
            </p:txBody>
          </p:sp>
          <p:sp>
            <p:nvSpPr>
              <p:cNvPr id="11308" name="Text Box 14">
                <a:extLst>
                  <a:ext uri="{FF2B5EF4-FFF2-40B4-BE49-F238E27FC236}">
                    <a16:creationId xmlns:a16="http://schemas.microsoft.com/office/drawing/2014/main" id="{257E6124-D857-4CD9-A78D-7DB3541C1C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16" y="2341"/>
                <a:ext cx="6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ja-JP" sz="2400" b="1"/>
                  <a:t>i+1/2</a:t>
                </a:r>
              </a:p>
            </p:txBody>
          </p:sp>
        </p:grpSp>
        <p:grpSp>
          <p:nvGrpSpPr>
            <p:cNvPr id="11277" name="Group 36">
              <a:extLst>
                <a:ext uri="{FF2B5EF4-FFF2-40B4-BE49-F238E27FC236}">
                  <a16:creationId xmlns:a16="http://schemas.microsoft.com/office/drawing/2014/main" id="{37B212F1-F09C-4C35-85D1-C925D96346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2" y="935"/>
              <a:ext cx="3356" cy="552"/>
              <a:chOff x="1202" y="981"/>
              <a:chExt cx="3356" cy="552"/>
            </a:xfrm>
          </p:grpSpPr>
          <p:pic>
            <p:nvPicPr>
              <p:cNvPr id="11293" name="Picture 16">
                <a:extLst>
                  <a:ext uri="{FF2B5EF4-FFF2-40B4-BE49-F238E27FC236}">
                    <a16:creationId xmlns:a16="http://schemas.microsoft.com/office/drawing/2014/main" id="{017527FD-D1C0-4794-BEF8-E3FA8A7DE72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65" y="1026"/>
                <a:ext cx="274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94" name="Picture 18">
                <a:extLst>
                  <a:ext uri="{FF2B5EF4-FFF2-40B4-BE49-F238E27FC236}">
                    <a16:creationId xmlns:a16="http://schemas.microsoft.com/office/drawing/2014/main" id="{A79303E1-8ABD-4526-9416-26D2EE9423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07" y="1026"/>
                <a:ext cx="274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95" name="Picture 21">
                <a:extLst>
                  <a:ext uri="{FF2B5EF4-FFF2-40B4-BE49-F238E27FC236}">
                    <a16:creationId xmlns:a16="http://schemas.microsoft.com/office/drawing/2014/main" id="{208DB491-5A1C-4D2D-830B-F9D9CD3A00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90" y="1026"/>
                <a:ext cx="278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96" name="Picture 24">
                <a:extLst>
                  <a:ext uri="{FF2B5EF4-FFF2-40B4-BE49-F238E27FC236}">
                    <a16:creationId xmlns:a16="http://schemas.microsoft.com/office/drawing/2014/main" id="{0AABEA40-185F-45A0-A2A4-E1B99B3235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9" y="1026"/>
                <a:ext cx="278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97" name="Picture 29">
                <a:extLst>
                  <a:ext uri="{FF2B5EF4-FFF2-40B4-BE49-F238E27FC236}">
                    <a16:creationId xmlns:a16="http://schemas.microsoft.com/office/drawing/2014/main" id="{30AD69DB-5295-4F9E-BA48-83A2ACE6F0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65" y="1298"/>
                <a:ext cx="245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98" name="Picture 30">
                <a:extLst>
                  <a:ext uri="{FF2B5EF4-FFF2-40B4-BE49-F238E27FC236}">
                    <a16:creationId xmlns:a16="http://schemas.microsoft.com/office/drawing/2014/main" id="{49498E28-8607-45DE-81A6-4F12D5B309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07" y="1298"/>
                <a:ext cx="245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299" name="Rectangle 33">
                <a:extLst>
                  <a:ext uri="{FF2B5EF4-FFF2-40B4-BE49-F238E27FC236}">
                    <a16:creationId xmlns:a16="http://schemas.microsoft.com/office/drawing/2014/main" id="{1FD6C05D-32C9-47A4-B7C3-69CDE7191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2" y="981"/>
                <a:ext cx="3356" cy="54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ja-JP" altLang="en-US" sz="1800"/>
              </a:p>
            </p:txBody>
          </p:sp>
        </p:grpSp>
        <p:pic>
          <p:nvPicPr>
            <p:cNvPr id="11278" name="Picture 19">
              <a:extLst>
                <a:ext uri="{FF2B5EF4-FFF2-40B4-BE49-F238E27FC236}">
                  <a16:creationId xmlns:a16="http://schemas.microsoft.com/office/drawing/2014/main" id="{6E28002F-35FA-43E3-924A-AA59246E89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0" y="1570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79" name="Picture 20">
              <a:extLst>
                <a:ext uri="{FF2B5EF4-FFF2-40B4-BE49-F238E27FC236}">
                  <a16:creationId xmlns:a16="http://schemas.microsoft.com/office/drawing/2014/main" id="{A14D11D7-1D45-4A73-8E77-98A6FC3298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8" y="1570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80" name="Picture 22">
              <a:extLst>
                <a:ext uri="{FF2B5EF4-FFF2-40B4-BE49-F238E27FC236}">
                  <a16:creationId xmlns:a16="http://schemas.microsoft.com/office/drawing/2014/main" id="{44D1150C-112D-4966-84D3-3DD2192E1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1570"/>
              <a:ext cx="274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81" name="Picture 23">
              <a:extLst>
                <a:ext uri="{FF2B5EF4-FFF2-40B4-BE49-F238E27FC236}">
                  <a16:creationId xmlns:a16="http://schemas.microsoft.com/office/drawing/2014/main" id="{51413311-08C4-4D79-9548-8197C22D75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3" y="1570"/>
              <a:ext cx="274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82" name="Picture 27">
              <a:extLst>
                <a:ext uri="{FF2B5EF4-FFF2-40B4-BE49-F238E27FC236}">
                  <a16:creationId xmlns:a16="http://schemas.microsoft.com/office/drawing/2014/main" id="{2DC3D3A3-E1B4-4581-A288-68A538EEE6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6" y="1842"/>
              <a:ext cx="2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83" name="Picture 28">
              <a:extLst>
                <a:ext uri="{FF2B5EF4-FFF2-40B4-BE49-F238E27FC236}">
                  <a16:creationId xmlns:a16="http://schemas.microsoft.com/office/drawing/2014/main" id="{37C24067-C1B6-44BE-8C5F-4CC24DAB9D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4" y="1842"/>
              <a:ext cx="2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4" name="Rectangle 34">
              <a:extLst>
                <a:ext uri="{FF2B5EF4-FFF2-40B4-BE49-F238E27FC236}">
                  <a16:creationId xmlns:a16="http://schemas.microsoft.com/office/drawing/2014/main" id="{61AC37E2-4BA1-449F-AF68-A71724D3B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1525"/>
              <a:ext cx="3356" cy="590"/>
            </a:xfrm>
            <a:prstGeom prst="rect">
              <a:avLst/>
            </a:prstGeom>
            <a:noFill/>
            <a:ln w="9525">
              <a:solidFill>
                <a:srgbClr val="00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grpSp>
          <p:nvGrpSpPr>
            <p:cNvPr id="11285" name="Group 37">
              <a:extLst>
                <a:ext uri="{FF2B5EF4-FFF2-40B4-BE49-F238E27FC236}">
                  <a16:creationId xmlns:a16="http://schemas.microsoft.com/office/drawing/2014/main" id="{74EC9144-A500-48DC-8227-E25DB1CC41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2" y="2614"/>
              <a:ext cx="3356" cy="545"/>
              <a:chOff x="1202" y="1570"/>
              <a:chExt cx="3356" cy="545"/>
            </a:xfrm>
          </p:grpSpPr>
          <p:pic>
            <p:nvPicPr>
              <p:cNvPr id="11286" name="Picture 15">
                <a:extLst>
                  <a:ext uri="{FF2B5EF4-FFF2-40B4-BE49-F238E27FC236}">
                    <a16:creationId xmlns:a16="http://schemas.microsoft.com/office/drawing/2014/main" id="{6B085EE8-825F-4C3C-85BF-6D39FFE1F2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19" y="1616"/>
                <a:ext cx="298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87" name="Picture 17">
                <a:extLst>
                  <a:ext uri="{FF2B5EF4-FFF2-40B4-BE49-F238E27FC236}">
                    <a16:creationId xmlns:a16="http://schemas.microsoft.com/office/drawing/2014/main" id="{8DC23AD2-9C87-4D6F-8A63-7FD9084278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52" y="1616"/>
                <a:ext cx="298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88" name="Picture 25">
                <a:extLst>
                  <a:ext uri="{FF2B5EF4-FFF2-40B4-BE49-F238E27FC236}">
                    <a16:creationId xmlns:a16="http://schemas.microsoft.com/office/drawing/2014/main" id="{9B34B77D-D0A7-48F0-BD15-68727C9AA5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36" y="1616"/>
                <a:ext cx="22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89" name="Picture 26">
                <a:extLst>
                  <a:ext uri="{FF2B5EF4-FFF2-40B4-BE49-F238E27FC236}">
                    <a16:creationId xmlns:a16="http://schemas.microsoft.com/office/drawing/2014/main" id="{432DB32D-9DEA-4404-BDD6-E28B618E56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14" y="1616"/>
                <a:ext cx="22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90" name="Picture 31">
                <a:extLst>
                  <a:ext uri="{FF2B5EF4-FFF2-40B4-BE49-F238E27FC236}">
                    <a16:creationId xmlns:a16="http://schemas.microsoft.com/office/drawing/2014/main" id="{FA1BBCB4-C558-4362-875C-F9577EDA93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65" y="1888"/>
                <a:ext cx="250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91" name="Picture 32">
                <a:extLst>
                  <a:ext uri="{FF2B5EF4-FFF2-40B4-BE49-F238E27FC236}">
                    <a16:creationId xmlns:a16="http://schemas.microsoft.com/office/drawing/2014/main" id="{0A1206B5-B5E8-4632-9757-495292AFEBD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52" y="1888"/>
                <a:ext cx="250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292" name="Rectangle 35">
                <a:extLst>
                  <a:ext uri="{FF2B5EF4-FFF2-40B4-BE49-F238E27FC236}">
                    <a16:creationId xmlns:a16="http://schemas.microsoft.com/office/drawing/2014/main" id="{9E88F819-B3C5-4903-BD1F-147608D0B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2" y="1570"/>
                <a:ext cx="3356" cy="545"/>
              </a:xfrm>
              <a:prstGeom prst="rect">
                <a:avLst/>
              </a:prstGeom>
              <a:noFill/>
              <a:ln w="9525">
                <a:solidFill>
                  <a:srgbClr val="FF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ja-JP" altLang="en-US" sz="1800"/>
              </a:p>
            </p:txBody>
          </p:sp>
        </p:grpSp>
      </p:grpSp>
      <p:pic>
        <p:nvPicPr>
          <p:cNvPr id="11268" name="Picture 40">
            <a:extLst>
              <a:ext uri="{FF2B5EF4-FFF2-40B4-BE49-F238E27FC236}">
                <a16:creationId xmlns:a16="http://schemas.microsoft.com/office/drawing/2014/main" id="{FE71B6CE-A502-430A-A440-0002C170A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4292600"/>
            <a:ext cx="15113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42">
            <a:extLst>
              <a:ext uri="{FF2B5EF4-FFF2-40B4-BE49-F238E27FC236}">
                <a16:creationId xmlns:a16="http://schemas.microsoft.com/office/drawing/2014/main" id="{7D91D93C-704F-4A0D-A2FC-89D3AD199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2781300"/>
            <a:ext cx="2376488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44">
            <a:extLst>
              <a:ext uri="{FF2B5EF4-FFF2-40B4-BE49-F238E27FC236}">
                <a16:creationId xmlns:a16="http://schemas.microsoft.com/office/drawing/2014/main" id="{F71323DA-9BFB-4671-BFE1-9D91E0486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1268413"/>
            <a:ext cx="2303463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45">
            <a:extLst>
              <a:ext uri="{FF2B5EF4-FFF2-40B4-BE49-F238E27FC236}">
                <a16:creationId xmlns:a16="http://schemas.microsoft.com/office/drawing/2014/main" id="{8BCF6598-B07C-4FA0-BA10-FF1DBCB3B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1949450"/>
            <a:ext cx="14398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46">
            <a:extLst>
              <a:ext uri="{FF2B5EF4-FFF2-40B4-BE49-F238E27FC236}">
                <a16:creationId xmlns:a16="http://schemas.microsoft.com/office/drawing/2014/main" id="{3DF43A44-8AF9-42D8-901C-F9B9AE15C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3429000"/>
            <a:ext cx="151130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3" name="Rectangle 48">
            <a:extLst>
              <a:ext uri="{FF2B5EF4-FFF2-40B4-BE49-F238E27FC236}">
                <a16:creationId xmlns:a16="http://schemas.microsoft.com/office/drawing/2014/main" id="{F7B3DFE2-6BBB-4390-B3C9-54658568A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1196975"/>
            <a:ext cx="2447925" cy="143986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11274" name="Rectangle 49">
            <a:extLst>
              <a:ext uri="{FF2B5EF4-FFF2-40B4-BE49-F238E27FC236}">
                <a16:creationId xmlns:a16="http://schemas.microsoft.com/office/drawing/2014/main" id="{AE98FAFD-33B6-441D-A192-3DC517571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2781300"/>
            <a:ext cx="2520950" cy="1295400"/>
          </a:xfrm>
          <a:prstGeom prst="rect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11275" name="Rectangle 50">
            <a:extLst>
              <a:ext uri="{FF2B5EF4-FFF2-40B4-BE49-F238E27FC236}">
                <a16:creationId xmlns:a16="http://schemas.microsoft.com/office/drawing/2014/main" id="{C97D91BB-DA8B-46E3-BA2C-56F2AB5C4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4221163"/>
            <a:ext cx="2520950" cy="792162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45E3C5E-A5AC-40C0-9705-745223432D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b="1"/>
              <a:t>Time Step Chart</a:t>
            </a:r>
          </a:p>
        </p:txBody>
      </p:sp>
      <p:pic>
        <p:nvPicPr>
          <p:cNvPr id="12291" name="Picture 4">
            <a:extLst>
              <a:ext uri="{FF2B5EF4-FFF2-40B4-BE49-F238E27FC236}">
                <a16:creationId xmlns:a16="http://schemas.microsoft.com/office/drawing/2014/main" id="{74A43E39-0D1C-4A57-B18C-16ED93EE2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412875"/>
            <a:ext cx="604837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1F7371E7-16BB-4E13-9658-68C5E63728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pPr eaLnBrk="1" hangingPunct="1"/>
            <a:r>
              <a:rPr lang="en-US" altLang="ja-JP" sz="4000" b="1"/>
              <a:t>Centered Difference Scheme</a:t>
            </a:r>
          </a:p>
        </p:txBody>
      </p:sp>
      <p:pic>
        <p:nvPicPr>
          <p:cNvPr id="13315" name="Picture 8">
            <a:extLst>
              <a:ext uri="{FF2B5EF4-FFF2-40B4-BE49-F238E27FC236}">
                <a16:creationId xmlns:a16="http://schemas.microsoft.com/office/drawing/2014/main" id="{AD5385F0-1A5B-40BE-8EF8-759A1C0AF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4581525"/>
            <a:ext cx="3667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AutoShape 9">
            <a:extLst>
              <a:ext uri="{FF2B5EF4-FFF2-40B4-BE49-F238E27FC236}">
                <a16:creationId xmlns:a16="http://schemas.microsoft.com/office/drawing/2014/main" id="{A8A5FA63-E141-4F92-97A3-34144C507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4652963"/>
            <a:ext cx="1943100" cy="503237"/>
          </a:xfrm>
          <a:prstGeom prst="rightArrow">
            <a:avLst>
              <a:gd name="adj1" fmla="val 50000"/>
              <a:gd name="adj2" fmla="val 9653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pic>
        <p:nvPicPr>
          <p:cNvPr id="13317" name="Picture 10">
            <a:extLst>
              <a:ext uri="{FF2B5EF4-FFF2-40B4-BE49-F238E27FC236}">
                <a16:creationId xmlns:a16="http://schemas.microsoft.com/office/drawing/2014/main" id="{F61B68DA-0AD8-4D1B-AC03-589FF65AA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5805488"/>
            <a:ext cx="504825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AutoShape 11">
            <a:extLst>
              <a:ext uri="{FF2B5EF4-FFF2-40B4-BE49-F238E27FC236}">
                <a16:creationId xmlns:a16="http://schemas.microsoft.com/office/drawing/2014/main" id="{63413864-3806-4DE8-9093-DD1E2D279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5805488"/>
            <a:ext cx="1871663" cy="431800"/>
          </a:xfrm>
          <a:prstGeom prst="rightArrow">
            <a:avLst>
              <a:gd name="adj1" fmla="val 50000"/>
              <a:gd name="adj2" fmla="val 10836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pic>
        <p:nvPicPr>
          <p:cNvPr id="13319" name="Picture 12">
            <a:extLst>
              <a:ext uri="{FF2B5EF4-FFF2-40B4-BE49-F238E27FC236}">
                <a16:creationId xmlns:a16="http://schemas.microsoft.com/office/drawing/2014/main" id="{88684011-4E35-4BFC-8AC4-5E0FCFE7A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5589588"/>
            <a:ext cx="3097213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13">
            <a:extLst>
              <a:ext uri="{FF2B5EF4-FFF2-40B4-BE49-F238E27FC236}">
                <a16:creationId xmlns:a16="http://schemas.microsoft.com/office/drawing/2014/main" id="{A02865F8-B88F-4347-AAB5-04495E56D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4437063"/>
            <a:ext cx="3165475" cy="104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1" name="Rectangle 15">
            <a:extLst>
              <a:ext uri="{FF2B5EF4-FFF2-40B4-BE49-F238E27FC236}">
                <a16:creationId xmlns:a16="http://schemas.microsoft.com/office/drawing/2014/main" id="{89D4A3CE-C22B-4177-A66A-ABA4DD9D1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4365625"/>
            <a:ext cx="6911975" cy="22320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pic>
        <p:nvPicPr>
          <p:cNvPr id="13322" name="Picture 16">
            <a:extLst>
              <a:ext uri="{FF2B5EF4-FFF2-40B4-BE49-F238E27FC236}">
                <a16:creationId xmlns:a16="http://schemas.microsoft.com/office/drawing/2014/main" id="{4E5CA8DE-004E-4270-852D-A32555457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981075"/>
            <a:ext cx="50673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3" name="Picture 17">
            <a:extLst>
              <a:ext uri="{FF2B5EF4-FFF2-40B4-BE49-F238E27FC236}">
                <a16:creationId xmlns:a16="http://schemas.microsoft.com/office/drawing/2014/main" id="{2E344B49-1241-4616-96FF-2C0B616BB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557338"/>
            <a:ext cx="7343775" cy="166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4" name="Picture 18">
            <a:extLst>
              <a:ext uri="{FF2B5EF4-FFF2-40B4-BE49-F238E27FC236}">
                <a16:creationId xmlns:a16="http://schemas.microsoft.com/office/drawing/2014/main" id="{EC0CDA24-08FE-4E66-AFBF-D56E23C47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3213100"/>
            <a:ext cx="57038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DBD6ACC1-32C3-4F76-BBB6-76ED4D7915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859713" cy="561975"/>
          </a:xfrm>
        </p:spPr>
        <p:txBody>
          <a:bodyPr/>
          <a:lstStyle/>
          <a:p>
            <a:pPr eaLnBrk="1" hangingPunct="1"/>
            <a:r>
              <a:rPr lang="en-US" altLang="ja-JP" sz="4000" b="1"/>
              <a:t>Courant Condition</a:t>
            </a:r>
          </a:p>
        </p:txBody>
      </p:sp>
      <p:pic>
        <p:nvPicPr>
          <p:cNvPr id="14339" name="Picture 4">
            <a:extLst>
              <a:ext uri="{FF2B5EF4-FFF2-40B4-BE49-F238E27FC236}">
                <a16:creationId xmlns:a16="http://schemas.microsoft.com/office/drawing/2014/main" id="{C8FB50F5-4CC1-4FFD-93E8-230C908A9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5805488"/>
            <a:ext cx="2678113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5">
            <a:extLst>
              <a:ext uri="{FF2B5EF4-FFF2-40B4-BE49-F238E27FC236}">
                <a16:creationId xmlns:a16="http://schemas.microsoft.com/office/drawing/2014/main" id="{149B2354-1A46-474B-B39C-0CEC6103A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1557338"/>
            <a:ext cx="23034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7">
            <a:extLst>
              <a:ext uri="{FF2B5EF4-FFF2-40B4-BE49-F238E27FC236}">
                <a16:creationId xmlns:a16="http://schemas.microsoft.com/office/drawing/2014/main" id="{F41F5006-4B2D-420B-88DD-66A266F9F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997200"/>
            <a:ext cx="24479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Text Box 8">
            <a:extLst>
              <a:ext uri="{FF2B5EF4-FFF2-40B4-BE49-F238E27FC236}">
                <a16:creationId xmlns:a16="http://schemas.microsoft.com/office/drawing/2014/main" id="{5B45795A-7E5D-4B40-B87A-E68E76EC6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981075"/>
            <a:ext cx="6191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2800"/>
              <a:t>Electromagnetic modes in vacuum</a:t>
            </a:r>
          </a:p>
        </p:txBody>
      </p:sp>
      <p:sp>
        <p:nvSpPr>
          <p:cNvPr id="14343" name="Text Box 9">
            <a:extLst>
              <a:ext uri="{FF2B5EF4-FFF2-40B4-BE49-F238E27FC236}">
                <a16:creationId xmlns:a16="http://schemas.microsoft.com/office/drawing/2014/main" id="{0D8ADAC1-20D1-4FE1-8560-669E79A70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205038"/>
            <a:ext cx="82819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2800"/>
              <a:t>Centered Difference Scheme in space and time</a:t>
            </a:r>
          </a:p>
        </p:txBody>
      </p:sp>
      <p:sp>
        <p:nvSpPr>
          <p:cNvPr id="14344" name="Text Box 10">
            <a:extLst>
              <a:ext uri="{FF2B5EF4-FFF2-40B4-BE49-F238E27FC236}">
                <a16:creationId xmlns:a16="http://schemas.microsoft.com/office/drawing/2014/main" id="{52757C50-3257-42E7-9437-35AD44BBD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013325"/>
            <a:ext cx="38877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2800"/>
              <a:t>Courant Condition</a:t>
            </a:r>
          </a:p>
        </p:txBody>
      </p:sp>
      <p:sp>
        <p:nvSpPr>
          <p:cNvPr id="14345" name="Rectangle 11">
            <a:extLst>
              <a:ext uri="{FF2B5EF4-FFF2-40B4-BE49-F238E27FC236}">
                <a16:creationId xmlns:a16="http://schemas.microsoft.com/office/drawing/2014/main" id="{D565B5E9-F3A4-4772-8BCE-3D7F3FB38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5734050"/>
            <a:ext cx="2879725" cy="720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pic>
        <p:nvPicPr>
          <p:cNvPr id="14346" name="Picture 13">
            <a:extLst>
              <a:ext uri="{FF2B5EF4-FFF2-40B4-BE49-F238E27FC236}">
                <a16:creationId xmlns:a16="http://schemas.microsoft.com/office/drawing/2014/main" id="{914D5F17-F091-40D4-93EE-05D756F02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4076700"/>
            <a:ext cx="143986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7" name="Picture 14">
            <a:extLst>
              <a:ext uri="{FF2B5EF4-FFF2-40B4-BE49-F238E27FC236}">
                <a16:creationId xmlns:a16="http://schemas.microsoft.com/office/drawing/2014/main" id="{CD7199D0-E6AC-4A1A-9CD2-2FD2160E1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4076700"/>
            <a:ext cx="3687762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8" name="Text Box 15">
            <a:extLst>
              <a:ext uri="{FF2B5EF4-FFF2-40B4-BE49-F238E27FC236}">
                <a16:creationId xmlns:a16="http://schemas.microsoft.com/office/drawing/2014/main" id="{20192F75-DABA-4245-AA0C-41D77349E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221163"/>
            <a:ext cx="1150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2400"/>
              <a:t>For</a:t>
            </a:r>
          </a:p>
        </p:txBody>
      </p:sp>
      <p:pic>
        <p:nvPicPr>
          <p:cNvPr id="14349" name="Picture 16">
            <a:extLst>
              <a:ext uri="{FF2B5EF4-FFF2-40B4-BE49-F238E27FC236}">
                <a16:creationId xmlns:a16="http://schemas.microsoft.com/office/drawing/2014/main" id="{8644C10C-CD73-4E7D-81C4-7650E1630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2997200"/>
            <a:ext cx="2620962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0" name="Text Box 17">
            <a:extLst>
              <a:ext uri="{FF2B5EF4-FFF2-40B4-BE49-F238E27FC236}">
                <a16:creationId xmlns:a16="http://schemas.microsoft.com/office/drawing/2014/main" id="{9A829821-71DF-415E-BEA3-6865B1C5A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4292600"/>
            <a:ext cx="1512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2400"/>
              <a:t> we have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183AE0E2-9B55-483D-91D4-2B682E9528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8893175" cy="633412"/>
          </a:xfrm>
        </p:spPr>
        <p:txBody>
          <a:bodyPr/>
          <a:lstStyle/>
          <a:p>
            <a:pPr eaLnBrk="1" hangingPunct="1"/>
            <a:r>
              <a:rPr lang="en-US" altLang="ja-JP" sz="4000" b="1"/>
              <a:t>Dispersion Relation of Light Mode</a:t>
            </a:r>
          </a:p>
        </p:txBody>
      </p:sp>
      <p:pic>
        <p:nvPicPr>
          <p:cNvPr id="15363" name="Picture 5">
            <a:extLst>
              <a:ext uri="{FF2B5EF4-FFF2-40B4-BE49-F238E27FC236}">
                <a16:creationId xmlns:a16="http://schemas.microsoft.com/office/drawing/2014/main" id="{0659E282-9FBF-47E4-B5C6-4A417FB40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1196975"/>
            <a:ext cx="5095875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6">
            <a:extLst>
              <a:ext uri="{FF2B5EF4-FFF2-40B4-BE49-F238E27FC236}">
                <a16:creationId xmlns:a16="http://schemas.microsoft.com/office/drawing/2014/main" id="{F42581D7-42F9-46C2-A57A-85EDEED07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068638"/>
            <a:ext cx="2592387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7">
            <a:extLst>
              <a:ext uri="{FF2B5EF4-FFF2-40B4-BE49-F238E27FC236}">
                <a16:creationId xmlns:a16="http://schemas.microsoft.com/office/drawing/2014/main" id="{3B5A55E6-73A3-4D1D-830B-F22931530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5661025"/>
            <a:ext cx="6767512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>
            <a:extLst>
              <a:ext uri="{FF2B5EF4-FFF2-40B4-BE49-F238E27FC236}">
                <a16:creationId xmlns:a16="http://schemas.microsoft.com/office/drawing/2014/main" id="{718CC6AD-E617-4471-B296-AF3ED428F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260350"/>
            <a:ext cx="4535487" cy="129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5">
            <a:extLst>
              <a:ext uri="{FF2B5EF4-FFF2-40B4-BE49-F238E27FC236}">
                <a16:creationId xmlns:a16="http://schemas.microsoft.com/office/drawing/2014/main" id="{584114BC-36D4-4EDD-B859-62E0E07DD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628775"/>
            <a:ext cx="4249738" cy="115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6">
            <a:extLst>
              <a:ext uri="{FF2B5EF4-FFF2-40B4-BE49-F238E27FC236}">
                <a16:creationId xmlns:a16="http://schemas.microsoft.com/office/drawing/2014/main" id="{ACC1AAD9-9235-42D1-9DF5-2F9B7F6B4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1300"/>
            <a:ext cx="7343775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7">
            <a:extLst>
              <a:ext uri="{FF2B5EF4-FFF2-40B4-BE49-F238E27FC236}">
                <a16:creationId xmlns:a16="http://schemas.microsoft.com/office/drawing/2014/main" id="{22357EFC-A1E4-489F-A633-28BFA657F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5157788"/>
            <a:ext cx="1727200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8">
            <a:extLst>
              <a:ext uri="{FF2B5EF4-FFF2-40B4-BE49-F238E27FC236}">
                <a16:creationId xmlns:a16="http://schemas.microsoft.com/office/drawing/2014/main" id="{32325B3F-518F-4013-9F5A-6DFD6EC58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6146800"/>
            <a:ext cx="1871662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9">
            <a:extLst>
              <a:ext uri="{FF2B5EF4-FFF2-40B4-BE49-F238E27FC236}">
                <a16:creationId xmlns:a16="http://schemas.microsoft.com/office/drawing/2014/main" id="{865B82C8-B1A3-482D-848F-DCA93F376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4437063"/>
            <a:ext cx="79216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2" name="Picture 10">
            <a:extLst>
              <a:ext uri="{FF2B5EF4-FFF2-40B4-BE49-F238E27FC236}">
                <a16:creationId xmlns:a16="http://schemas.microsoft.com/office/drawing/2014/main" id="{1D978B89-B700-4877-9BA2-6801307DC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4437063"/>
            <a:ext cx="720725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3" name="Rectangle 2">
            <a:extLst>
              <a:ext uri="{FF2B5EF4-FFF2-40B4-BE49-F238E27FC236}">
                <a16:creationId xmlns:a16="http://schemas.microsoft.com/office/drawing/2014/main" id="{15008B08-1D0E-4F0E-974D-E523034B9B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4043363" cy="490538"/>
          </a:xfrm>
          <a:noFill/>
        </p:spPr>
        <p:txBody>
          <a:bodyPr/>
          <a:lstStyle/>
          <a:p>
            <a:pPr eaLnBrk="1" hangingPunct="1"/>
            <a:r>
              <a:rPr lang="en-US" altLang="ja-JP" sz="4000" b="1"/>
              <a:t>Charge Density</a:t>
            </a:r>
          </a:p>
        </p:txBody>
      </p:sp>
      <p:sp>
        <p:nvSpPr>
          <p:cNvPr id="16394" name="Text Box 11">
            <a:extLst>
              <a:ext uri="{FF2B5EF4-FFF2-40B4-BE49-F238E27FC236}">
                <a16:creationId xmlns:a16="http://schemas.microsoft.com/office/drawing/2014/main" id="{E78A0783-F073-4CE1-B44B-7E80A1C81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268413"/>
            <a:ext cx="2735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2400" b="1"/>
              <a:t>Shape Function</a:t>
            </a:r>
          </a:p>
        </p:txBody>
      </p:sp>
      <p:sp>
        <p:nvSpPr>
          <p:cNvPr id="16395" name="Rectangle 12">
            <a:extLst>
              <a:ext uri="{FF2B5EF4-FFF2-40B4-BE49-F238E27FC236}">
                <a16:creationId xmlns:a16="http://schemas.microsoft.com/office/drawing/2014/main" id="{70FFAED5-A17F-4C75-8553-43DC04594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4365625"/>
            <a:ext cx="3240087" cy="576263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16396" name="Rectangle 13">
            <a:extLst>
              <a:ext uri="{FF2B5EF4-FFF2-40B4-BE49-F238E27FC236}">
                <a16:creationId xmlns:a16="http://schemas.microsoft.com/office/drawing/2014/main" id="{AB2F907F-40DC-4797-A001-071099E52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333375"/>
            <a:ext cx="4464050" cy="1223963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16397" name="Text Box 14">
            <a:extLst>
              <a:ext uri="{FF2B5EF4-FFF2-40B4-BE49-F238E27FC236}">
                <a16:creationId xmlns:a16="http://schemas.microsoft.com/office/drawing/2014/main" id="{CF46DF7F-17DD-4440-8D5F-CA142C3A2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1700213"/>
            <a:ext cx="2952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2000">
                <a:solidFill>
                  <a:schemeClr val="accent2"/>
                </a:solidFill>
              </a:rPr>
              <a:t>Np: Number of Particles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616475D-EA78-4474-949F-8500A1568C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633412"/>
          </a:xfrm>
        </p:spPr>
        <p:txBody>
          <a:bodyPr/>
          <a:lstStyle/>
          <a:p>
            <a:pPr eaLnBrk="1" hangingPunct="1"/>
            <a:r>
              <a:rPr lang="en-US" altLang="ja-JP" sz="4000" b="1"/>
              <a:t>Current Density</a:t>
            </a:r>
            <a:r>
              <a:rPr lang="en-US" altLang="ja-JP" sz="4000"/>
              <a:t> </a:t>
            </a:r>
            <a:r>
              <a:rPr lang="en-US" altLang="ja-JP" sz="4000" b="1" i="1"/>
              <a:t>J</a:t>
            </a:r>
            <a:r>
              <a:rPr lang="en-US" altLang="ja-JP" sz="4000" i="1" baseline="-25000"/>
              <a:t>x</a:t>
            </a:r>
            <a:r>
              <a:rPr lang="en-US" altLang="ja-JP" sz="4000"/>
              <a:t>:  Case 1</a:t>
            </a:r>
          </a:p>
        </p:txBody>
      </p:sp>
      <p:pic>
        <p:nvPicPr>
          <p:cNvPr id="17411" name="Picture 4">
            <a:extLst>
              <a:ext uri="{FF2B5EF4-FFF2-40B4-BE49-F238E27FC236}">
                <a16:creationId xmlns:a16="http://schemas.microsoft.com/office/drawing/2014/main" id="{115DA51D-9469-4FF4-9BFF-8409B1694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981075"/>
            <a:ext cx="7904163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5">
            <a:extLst>
              <a:ext uri="{FF2B5EF4-FFF2-40B4-BE49-F238E27FC236}">
                <a16:creationId xmlns:a16="http://schemas.microsoft.com/office/drawing/2014/main" id="{80194C51-FA1F-499B-BE14-A99B285F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5805488"/>
            <a:ext cx="3095625" cy="78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6">
            <a:extLst>
              <a:ext uri="{FF2B5EF4-FFF2-40B4-BE49-F238E27FC236}">
                <a16:creationId xmlns:a16="http://schemas.microsoft.com/office/drawing/2014/main" id="{A338B15A-C136-45D5-86DA-E15FF051A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5734050"/>
            <a:ext cx="3816350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Line 7">
            <a:extLst>
              <a:ext uri="{FF2B5EF4-FFF2-40B4-BE49-F238E27FC236}">
                <a16:creationId xmlns:a16="http://schemas.microsoft.com/office/drawing/2014/main" id="{351C5038-6764-4B06-BC51-3D8080982E0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3800" y="1196975"/>
            <a:ext cx="0" cy="4319588"/>
          </a:xfrm>
          <a:prstGeom prst="line">
            <a:avLst/>
          </a:prstGeom>
          <a:noFill/>
          <a:ln w="57150">
            <a:solidFill>
              <a:srgbClr val="FF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E4F880C5-7CE7-4CEF-9CC6-33D620A6DB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pPr eaLnBrk="1" hangingPunct="1"/>
            <a:r>
              <a:rPr lang="en-US" altLang="ja-JP" sz="4000" b="1"/>
              <a:t>Current Density</a:t>
            </a:r>
            <a:r>
              <a:rPr lang="en-US" altLang="ja-JP" sz="4000"/>
              <a:t> </a:t>
            </a:r>
            <a:r>
              <a:rPr lang="en-US" altLang="ja-JP" sz="4000" b="1" i="1"/>
              <a:t>J</a:t>
            </a:r>
            <a:r>
              <a:rPr lang="en-US" altLang="ja-JP" sz="4000" b="1" i="1" baseline="-25000"/>
              <a:t>x</a:t>
            </a:r>
            <a:r>
              <a:rPr lang="en-US" altLang="ja-JP" sz="4000"/>
              <a:t>:  Case 2</a:t>
            </a:r>
          </a:p>
        </p:txBody>
      </p:sp>
      <p:pic>
        <p:nvPicPr>
          <p:cNvPr id="18435" name="Picture 3">
            <a:extLst>
              <a:ext uri="{FF2B5EF4-FFF2-40B4-BE49-F238E27FC236}">
                <a16:creationId xmlns:a16="http://schemas.microsoft.com/office/drawing/2014/main" id="{CE7A1DDC-2729-4E3F-994B-C36AA2A54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981075"/>
            <a:ext cx="7200900" cy="432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>
            <a:extLst>
              <a:ext uri="{FF2B5EF4-FFF2-40B4-BE49-F238E27FC236}">
                <a16:creationId xmlns:a16="http://schemas.microsoft.com/office/drawing/2014/main" id="{9D9264B7-6A40-4087-A05D-41356F6C0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5734050"/>
            <a:ext cx="3095625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5">
            <a:extLst>
              <a:ext uri="{FF2B5EF4-FFF2-40B4-BE49-F238E27FC236}">
                <a16:creationId xmlns:a16="http://schemas.microsoft.com/office/drawing/2014/main" id="{BD03B295-0993-43C0-89F3-17985A1E2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5661025"/>
            <a:ext cx="3816350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Line 6">
            <a:extLst>
              <a:ext uri="{FF2B5EF4-FFF2-40B4-BE49-F238E27FC236}">
                <a16:creationId xmlns:a16="http://schemas.microsoft.com/office/drawing/2014/main" id="{A9C0E691-2C92-4152-A266-9C0E8C53AF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052513"/>
            <a:ext cx="71438" cy="4248150"/>
          </a:xfrm>
          <a:prstGeom prst="line">
            <a:avLst/>
          </a:prstGeom>
          <a:noFill/>
          <a:ln w="38100">
            <a:solidFill>
              <a:srgbClr val="FF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439" name="Line 7">
            <a:extLst>
              <a:ext uri="{FF2B5EF4-FFF2-40B4-BE49-F238E27FC236}">
                <a16:creationId xmlns:a16="http://schemas.microsoft.com/office/drawing/2014/main" id="{08F30F3F-9A61-4EAC-A49C-6B950E4EECB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4025" y="1052513"/>
            <a:ext cx="73025" cy="41052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28E6FF12-8826-4572-8AE5-7EE1CD4C70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txBody>
          <a:bodyPr/>
          <a:lstStyle/>
          <a:p>
            <a:pPr eaLnBrk="1" hangingPunct="1"/>
            <a:r>
              <a:rPr lang="en-US" altLang="ja-JP" sz="3200" b="1"/>
              <a:t>Program for Current Density Computation</a:t>
            </a:r>
          </a:p>
        </p:txBody>
      </p:sp>
      <p:pic>
        <p:nvPicPr>
          <p:cNvPr id="19459" name="Picture 4">
            <a:extLst>
              <a:ext uri="{FF2B5EF4-FFF2-40B4-BE49-F238E27FC236}">
                <a16:creationId xmlns:a16="http://schemas.microsoft.com/office/drawing/2014/main" id="{E24DEDD9-FFA0-4A58-B198-E98CC7F42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692150"/>
            <a:ext cx="6335712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Text Box 5">
            <a:extLst>
              <a:ext uri="{FF2B5EF4-FFF2-40B4-BE49-F238E27FC236}">
                <a16:creationId xmlns:a16="http://schemas.microsoft.com/office/drawing/2014/main" id="{1B56B703-1BCF-4F48-ACBB-7489077FF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1628775"/>
            <a:ext cx="6480175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 </a:t>
            </a:r>
            <a:r>
              <a:rPr lang="en-US" altLang="ja-JP" sz="2400" b="1">
                <a:solidFill>
                  <a:schemeClr val="accent2"/>
                </a:solidFill>
              </a:rPr>
              <a:t>for m = (n1+1):n2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b="1">
                <a:solidFill>
                  <a:schemeClr val="accent2"/>
                </a:solidFill>
              </a:rPr>
              <a:t>%-- charge conservation method 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b="1">
                <a:solidFill>
                  <a:schemeClr val="accent2"/>
                </a:solidFill>
              </a:rPr>
              <a:t>        qhs = qh * sign(vx(m));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b="1">
                <a:solidFill>
                  <a:schemeClr val="accent2"/>
                </a:solidFill>
              </a:rPr>
              <a:t>        avx = abs(vx(m));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b="1">
                <a:solidFill>
                  <a:schemeClr val="accent2"/>
                </a:solidFill>
              </a:rPr>
              <a:t>        x1 = x(m) + 2.0 -avx;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b="1">
                <a:solidFill>
                  <a:schemeClr val="accent2"/>
                </a:solidFill>
              </a:rPr>
              <a:t>        x2 = x(m) + 2.0 +avx;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b="1">
                <a:solidFill>
                  <a:schemeClr val="accent2"/>
                </a:solidFill>
              </a:rPr>
              <a:t>        i1 = floor(x1);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b="1">
                <a:solidFill>
                  <a:schemeClr val="accent2"/>
                </a:solidFill>
              </a:rPr>
              <a:t>        i2 = floor(x2);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b="1">
                <a:solidFill>
                  <a:schemeClr val="accent2"/>
                </a:solidFill>
              </a:rPr>
              <a:t>        ajx(i1) = ajx(i1) + (i2 - x1)*qhs;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b="1">
                <a:solidFill>
                  <a:schemeClr val="accent2"/>
                </a:solidFill>
              </a:rPr>
              <a:t>        ajx(i2) = ajx(i2) + (x2 - i2)*qhs;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b="1">
                <a:solidFill>
                  <a:schemeClr val="accent2"/>
                </a:solidFill>
              </a:rPr>
              <a:t>end</a:t>
            </a:r>
          </a:p>
        </p:txBody>
      </p:sp>
      <p:pic>
        <p:nvPicPr>
          <p:cNvPr id="19461" name="Picture 8">
            <a:extLst>
              <a:ext uri="{FF2B5EF4-FFF2-40B4-BE49-F238E27FC236}">
                <a16:creationId xmlns:a16="http://schemas.microsoft.com/office/drawing/2014/main" id="{661202A6-D544-4D89-BC9F-8A45BCAD4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5661025"/>
            <a:ext cx="20574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Text Box 9">
            <a:extLst>
              <a:ext uri="{FF2B5EF4-FFF2-40B4-BE49-F238E27FC236}">
                <a16:creationId xmlns:a16="http://schemas.microsoft.com/office/drawing/2014/main" id="{8E729177-82F0-44AC-AB14-4061B7B56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661025"/>
            <a:ext cx="5113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2400" b="1"/>
              <a:t>Only valid for particles satisfying</a:t>
            </a:r>
          </a:p>
        </p:txBody>
      </p:sp>
      <p:sp>
        <p:nvSpPr>
          <p:cNvPr id="19463" name="Text Box 10">
            <a:extLst>
              <a:ext uri="{FF2B5EF4-FFF2-40B4-BE49-F238E27FC236}">
                <a16:creationId xmlns:a16="http://schemas.microsoft.com/office/drawing/2014/main" id="{89E8B33E-42C0-4596-9AB2-DCB7A0C50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6237288"/>
            <a:ext cx="52562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ja-JP" altLang="ja-JP" sz="1800"/>
          </a:p>
        </p:txBody>
      </p:sp>
      <p:sp>
        <p:nvSpPr>
          <p:cNvPr id="19464" name="Text Box 11">
            <a:extLst>
              <a:ext uri="{FF2B5EF4-FFF2-40B4-BE49-F238E27FC236}">
                <a16:creationId xmlns:a16="http://schemas.microsoft.com/office/drawing/2014/main" id="{7E5EF7A2-7B1F-46B5-99EA-B977439CA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6237288"/>
            <a:ext cx="7704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1800"/>
              <a:t> </a:t>
            </a:r>
            <a:r>
              <a:rPr lang="en-US" altLang="ja-JP" sz="2400">
                <a:solidFill>
                  <a:srgbClr val="FF33CC"/>
                </a:solidFill>
              </a:rPr>
              <a:t>which is automatically satisfied in the relativistic code.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9C04D038-FFEB-41D0-8548-E821857DE3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4211638" cy="1628775"/>
          </a:xfrm>
        </p:spPr>
        <p:txBody>
          <a:bodyPr/>
          <a:lstStyle/>
          <a:p>
            <a:pPr eaLnBrk="1" hangingPunct="1"/>
            <a:r>
              <a:rPr lang="en-US" altLang="ja-JP" sz="3600" b="1"/>
              <a:t>Cancellation of </a:t>
            </a:r>
            <a:br>
              <a:rPr lang="en-US" altLang="ja-JP" sz="3600" b="1"/>
            </a:br>
            <a:r>
              <a:rPr lang="en-US" altLang="ja-JP" sz="3600" b="1"/>
              <a:t>Uniform Current</a:t>
            </a:r>
            <a:endParaRPr lang="en-US" altLang="ja-JP" sz="4000"/>
          </a:p>
        </p:txBody>
      </p:sp>
      <p:pic>
        <p:nvPicPr>
          <p:cNvPr id="20483" name="Picture 3">
            <a:extLst>
              <a:ext uri="{FF2B5EF4-FFF2-40B4-BE49-F238E27FC236}">
                <a16:creationId xmlns:a16="http://schemas.microsoft.com/office/drawing/2014/main" id="{1DC332ED-BF94-4E7E-AC95-52D59A21DFDF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84663" y="549275"/>
            <a:ext cx="3095625" cy="2097088"/>
          </a:xfrm>
        </p:spPr>
      </p:pic>
      <p:pic>
        <p:nvPicPr>
          <p:cNvPr id="20484" name="Picture 4">
            <a:extLst>
              <a:ext uri="{FF2B5EF4-FFF2-40B4-BE49-F238E27FC236}">
                <a16:creationId xmlns:a16="http://schemas.microsoft.com/office/drawing/2014/main" id="{CC2D9C7F-0400-4875-ABEF-D42D0FBBA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781300"/>
            <a:ext cx="782002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6">
            <a:extLst>
              <a:ext uri="{FF2B5EF4-FFF2-40B4-BE49-F238E27FC236}">
                <a16:creationId xmlns:a16="http://schemas.microsoft.com/office/drawing/2014/main" id="{7B3379DF-83BF-4F82-909C-A12D6FC44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941888"/>
            <a:ext cx="292417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7">
            <a:extLst>
              <a:ext uri="{FF2B5EF4-FFF2-40B4-BE49-F238E27FC236}">
                <a16:creationId xmlns:a16="http://schemas.microsoft.com/office/drawing/2014/main" id="{187D4CF6-3B85-436D-838F-46E6A8498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5373688"/>
            <a:ext cx="30861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Text Box 8">
            <a:extLst>
              <a:ext uri="{FF2B5EF4-FFF2-40B4-BE49-F238E27FC236}">
                <a16:creationId xmlns:a16="http://schemas.microsoft.com/office/drawing/2014/main" id="{00FE9E73-C1CB-4ABC-83C2-2C1F76C60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221163"/>
            <a:ext cx="828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2800" b="1"/>
              <a:t>The uniform component must be subtracted.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>
            <a:extLst>
              <a:ext uri="{FF2B5EF4-FFF2-40B4-BE49-F238E27FC236}">
                <a16:creationId xmlns:a16="http://schemas.microsoft.com/office/drawing/2014/main" id="{045EDE89-EA8E-46A5-A2A0-8DBA2B3F59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b="1"/>
              <a:t>TERRAPUB e-Library</a:t>
            </a:r>
            <a:endParaRPr lang="ja-JP" altLang="en-US" b="1"/>
          </a:p>
        </p:txBody>
      </p:sp>
      <p:sp>
        <p:nvSpPr>
          <p:cNvPr id="3075" name="コンテンツ プレースホルダ 2">
            <a:extLst>
              <a:ext uri="{FF2B5EF4-FFF2-40B4-BE49-F238E27FC236}">
                <a16:creationId xmlns:a16="http://schemas.microsoft.com/office/drawing/2014/main" id="{C9C958EB-D4C9-4F2E-9A61-E44125679E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7188" y="1285875"/>
            <a:ext cx="8501062" cy="5357813"/>
          </a:xfrm>
        </p:spPr>
        <p:txBody>
          <a:bodyPr/>
          <a:lstStyle/>
          <a:p>
            <a:pPr eaLnBrk="1" hangingPunct="1"/>
            <a:r>
              <a:rPr lang="en-US" altLang="ja-JP">
                <a:hlinkClick r:id="rId2"/>
              </a:rPr>
              <a:t>http://www.terrapub.co.jp/e-library/</a:t>
            </a:r>
            <a:endParaRPr lang="en-US" altLang="ja-JP"/>
          </a:p>
          <a:p>
            <a:pPr eaLnBrk="1" hangingPunct="1"/>
            <a:endParaRPr lang="en-US" altLang="ja-JP"/>
          </a:p>
          <a:p>
            <a:pPr eaLnBrk="1" hangingPunct="1">
              <a:buFontTx/>
              <a:buNone/>
            </a:pPr>
            <a:r>
              <a:rPr lang="en-US" altLang="ja-JP" b="1"/>
              <a:t>Computer Space Plasma Physics: </a:t>
            </a:r>
          </a:p>
          <a:p>
            <a:pPr eaLnBrk="1" hangingPunct="1">
              <a:buFontTx/>
              <a:buNone/>
            </a:pPr>
            <a:r>
              <a:rPr lang="en-US" altLang="ja-JP" b="1"/>
              <a:t>          Simulation Technique and Software</a:t>
            </a:r>
          </a:p>
          <a:p>
            <a:pPr eaLnBrk="1" hangingPunct="1">
              <a:buFontTx/>
              <a:buNone/>
            </a:pPr>
            <a:r>
              <a:rPr lang="en-US" altLang="ja-JP" sz="2800"/>
              <a:t>                Edited by H. Matsumoto and Y. Omura</a:t>
            </a:r>
          </a:p>
          <a:p>
            <a:pPr eaLnBrk="1" hangingPunct="1">
              <a:buFontTx/>
              <a:buNone/>
            </a:pPr>
            <a:r>
              <a:rPr lang="en-US" altLang="ja-JP" b="1"/>
              <a:t>Advanced Methods for Space Simulations</a:t>
            </a:r>
          </a:p>
          <a:p>
            <a:pPr eaLnBrk="1" hangingPunct="1">
              <a:buFontTx/>
              <a:buNone/>
            </a:pPr>
            <a:r>
              <a:rPr lang="en-US" altLang="ja-JP"/>
              <a:t>              </a:t>
            </a:r>
            <a:r>
              <a:rPr lang="en-US" altLang="ja-JP" sz="2800"/>
              <a:t>Edited by H. Usui and Y. Omura</a:t>
            </a:r>
          </a:p>
          <a:p>
            <a:pPr eaLnBrk="1" hangingPunct="1">
              <a:buFontTx/>
              <a:buNone/>
            </a:pPr>
            <a:r>
              <a:rPr lang="en-US" altLang="ja-JP" b="1"/>
              <a:t>Computer Simulation of Space Plasmas</a:t>
            </a:r>
          </a:p>
          <a:p>
            <a:pPr eaLnBrk="1" hangingPunct="1">
              <a:buFontTx/>
              <a:buNone/>
            </a:pPr>
            <a:r>
              <a:rPr lang="en-US" altLang="ja-JP" sz="2800"/>
              <a:t>                Edited by H. Matsumoto and T. Sato</a:t>
            </a:r>
          </a:p>
          <a:p>
            <a:pPr eaLnBrk="1" hangingPunct="1">
              <a:buFontTx/>
              <a:buNone/>
            </a:pPr>
            <a:endParaRPr lang="en-US" altLang="ja-JP" sz="2800"/>
          </a:p>
          <a:p>
            <a:pPr eaLnBrk="1" hangingPunct="1">
              <a:buFontTx/>
              <a:buNone/>
            </a:pPr>
            <a:endParaRPr lang="ja-JP" altLang="en-US"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71CD75A9-486E-4AD9-B0AF-FAF54EE480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pPr eaLnBrk="1" hangingPunct="1"/>
            <a:r>
              <a:rPr lang="en-US" altLang="ja-JP" sz="4000" b="1"/>
              <a:t>KEMPO1</a:t>
            </a:r>
          </a:p>
        </p:txBody>
      </p:sp>
      <p:pic>
        <p:nvPicPr>
          <p:cNvPr id="21507" name="Picture 4">
            <a:extLst>
              <a:ext uri="{FF2B5EF4-FFF2-40B4-BE49-F238E27FC236}">
                <a16:creationId xmlns:a16="http://schemas.microsoft.com/office/drawing/2014/main" id="{49A1D0EC-FD0C-46AE-B048-26FBCCC91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6475"/>
            <a:ext cx="4357688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5">
            <a:extLst>
              <a:ext uri="{FF2B5EF4-FFF2-40B4-BE49-F238E27FC236}">
                <a16:creationId xmlns:a16="http://schemas.microsoft.com/office/drawing/2014/main" id="{8BE9BC96-69D5-4862-A178-55D391C45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2276475"/>
            <a:ext cx="4192587" cy="332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Text Box 6">
            <a:extLst>
              <a:ext uri="{FF2B5EF4-FFF2-40B4-BE49-F238E27FC236}">
                <a16:creationId xmlns:a16="http://schemas.microsoft.com/office/drawing/2014/main" id="{B828D3F8-289F-435D-A3B9-E87C14A7F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557338"/>
            <a:ext cx="3744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2400"/>
              <a:t>Without Uniform Current </a:t>
            </a:r>
          </a:p>
        </p:txBody>
      </p:sp>
      <p:sp>
        <p:nvSpPr>
          <p:cNvPr id="21510" name="Text Box 7">
            <a:extLst>
              <a:ext uri="{FF2B5EF4-FFF2-40B4-BE49-F238E27FC236}">
                <a16:creationId xmlns:a16="http://schemas.microsoft.com/office/drawing/2014/main" id="{E6E974FB-398A-4E4E-AB7D-09C9EBA66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1557338"/>
            <a:ext cx="3529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2400"/>
              <a:t>With Uniform Current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3A53D97B-8E3F-4F88-912C-6358322472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pPr eaLnBrk="1" hangingPunct="1"/>
            <a:r>
              <a:rPr lang="en-US" altLang="ja-JP" sz="4000" b="1"/>
              <a:t>Buneman-Boris Method</a:t>
            </a:r>
          </a:p>
        </p:txBody>
      </p:sp>
      <p:pic>
        <p:nvPicPr>
          <p:cNvPr id="22531" name="Picture 8">
            <a:extLst>
              <a:ext uri="{FF2B5EF4-FFF2-40B4-BE49-F238E27FC236}">
                <a16:creationId xmlns:a16="http://schemas.microsoft.com/office/drawing/2014/main" id="{57B26200-2BE2-4A97-9721-D99848762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525" y="3284538"/>
            <a:ext cx="557847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6">
            <a:extLst>
              <a:ext uri="{FF2B5EF4-FFF2-40B4-BE49-F238E27FC236}">
                <a16:creationId xmlns:a16="http://schemas.microsoft.com/office/drawing/2014/main" id="{B46240DA-F532-4B81-B9D2-BA3638782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3068638"/>
            <a:ext cx="5113337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7">
            <a:extLst>
              <a:ext uri="{FF2B5EF4-FFF2-40B4-BE49-F238E27FC236}">
                <a16:creationId xmlns:a16="http://schemas.microsoft.com/office/drawing/2014/main" id="{37917232-9F48-4D06-BA4B-00E5B313C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652963"/>
            <a:ext cx="2506663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9">
            <a:extLst>
              <a:ext uri="{FF2B5EF4-FFF2-40B4-BE49-F238E27FC236}">
                <a16:creationId xmlns:a16="http://schemas.microsoft.com/office/drawing/2014/main" id="{A1835828-7DBF-4167-AA65-E550C8A80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981075"/>
            <a:ext cx="7848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10">
            <a:extLst>
              <a:ext uri="{FF2B5EF4-FFF2-40B4-BE49-F238E27FC236}">
                <a16:creationId xmlns:a16="http://schemas.microsoft.com/office/drawing/2014/main" id="{5D668EF8-0905-4D87-8B03-65D1AD546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060575"/>
            <a:ext cx="3527425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6" name="Picture 11">
            <a:extLst>
              <a:ext uri="{FF2B5EF4-FFF2-40B4-BE49-F238E27FC236}">
                <a16:creationId xmlns:a16="http://schemas.microsoft.com/office/drawing/2014/main" id="{504D36C3-E686-4ABF-9486-135CD5B39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2133600"/>
            <a:ext cx="3382963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7" name="Picture 12">
            <a:extLst>
              <a:ext uri="{FF2B5EF4-FFF2-40B4-BE49-F238E27FC236}">
                <a16:creationId xmlns:a16="http://schemas.microsoft.com/office/drawing/2014/main" id="{6035EF76-627E-430D-99DB-20630949D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5734050"/>
            <a:ext cx="2881312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8" name="Text Box 13">
            <a:extLst>
              <a:ext uri="{FF2B5EF4-FFF2-40B4-BE49-F238E27FC236}">
                <a16:creationId xmlns:a16="http://schemas.microsoft.com/office/drawing/2014/main" id="{A42BCBBF-B287-4447-BBFF-12232D495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149725"/>
            <a:ext cx="4681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2400" b="1">
                <a:solidFill>
                  <a:schemeClr val="accent2"/>
                </a:solidFill>
              </a:rPr>
              <a:t>Kinetic Energy Conservation</a:t>
            </a:r>
          </a:p>
        </p:txBody>
      </p:sp>
      <p:sp>
        <p:nvSpPr>
          <p:cNvPr id="22539" name="Text Box 14">
            <a:extLst>
              <a:ext uri="{FF2B5EF4-FFF2-40B4-BE49-F238E27FC236}">
                <a16:creationId xmlns:a16="http://schemas.microsoft.com/office/drawing/2014/main" id="{6C51BD8B-F037-4091-B20C-06D4CCF15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229225"/>
            <a:ext cx="309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2400" b="1">
                <a:solidFill>
                  <a:schemeClr val="accent2"/>
                </a:solidFill>
              </a:rPr>
              <a:t>Small Phase Delay</a:t>
            </a:r>
          </a:p>
        </p:txBody>
      </p:sp>
      <p:sp>
        <p:nvSpPr>
          <p:cNvPr id="22540" name="Rectangle 15">
            <a:extLst>
              <a:ext uri="{FF2B5EF4-FFF2-40B4-BE49-F238E27FC236}">
                <a16:creationId xmlns:a16="http://schemas.microsoft.com/office/drawing/2014/main" id="{113C65D3-931C-4286-9991-F978ACDB2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4652963"/>
            <a:ext cx="2449512" cy="576262"/>
          </a:xfrm>
          <a:prstGeom prst="rect">
            <a:avLst/>
          </a:prstGeom>
          <a:noFill/>
          <a:ln w="9525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pic>
        <p:nvPicPr>
          <p:cNvPr id="22541" name="Picture 16">
            <a:extLst>
              <a:ext uri="{FF2B5EF4-FFF2-40B4-BE49-F238E27FC236}">
                <a16:creationId xmlns:a16="http://schemas.microsoft.com/office/drawing/2014/main" id="{EA8FAA18-8E26-4BE4-9E02-53B7B4611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6165850"/>
            <a:ext cx="45370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42" name="Rectangle 17">
            <a:extLst>
              <a:ext uri="{FF2B5EF4-FFF2-40B4-BE49-F238E27FC236}">
                <a16:creationId xmlns:a16="http://schemas.microsoft.com/office/drawing/2014/main" id="{345A6A60-7B00-49FE-B8E7-8AF4A0642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6092825"/>
            <a:ext cx="4752975" cy="504825"/>
          </a:xfrm>
          <a:prstGeom prst="rect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61D5FC8-D61A-468F-8E50-0977776C7C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147050" cy="417512"/>
          </a:xfrm>
        </p:spPr>
        <p:txBody>
          <a:bodyPr/>
          <a:lstStyle/>
          <a:p>
            <a:pPr eaLnBrk="1" hangingPunct="1"/>
            <a:r>
              <a:rPr lang="en-US" altLang="ja-JP" sz="4000" b="1"/>
              <a:t>Relativistic Equation of Motion</a:t>
            </a:r>
          </a:p>
        </p:txBody>
      </p:sp>
      <p:pic>
        <p:nvPicPr>
          <p:cNvPr id="23555" name="Picture 4">
            <a:extLst>
              <a:ext uri="{FF2B5EF4-FFF2-40B4-BE49-F238E27FC236}">
                <a16:creationId xmlns:a16="http://schemas.microsoft.com/office/drawing/2014/main" id="{C593EA3E-EB1E-4877-942A-746ED0247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36613"/>
            <a:ext cx="421957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5">
            <a:extLst>
              <a:ext uri="{FF2B5EF4-FFF2-40B4-BE49-F238E27FC236}">
                <a16:creationId xmlns:a16="http://schemas.microsoft.com/office/drawing/2014/main" id="{5FB80144-B02C-4ACC-B60C-DBB56BC0D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981075"/>
            <a:ext cx="15906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6">
            <a:extLst>
              <a:ext uri="{FF2B5EF4-FFF2-40B4-BE49-F238E27FC236}">
                <a16:creationId xmlns:a16="http://schemas.microsoft.com/office/drawing/2014/main" id="{847FDE68-0D73-4501-A195-CC6395B8E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1268413"/>
            <a:ext cx="275272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7">
            <a:extLst>
              <a:ext uri="{FF2B5EF4-FFF2-40B4-BE49-F238E27FC236}">
                <a16:creationId xmlns:a16="http://schemas.microsoft.com/office/drawing/2014/main" id="{D6F85190-FFC6-4216-B02B-9D8F14AD5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565400"/>
            <a:ext cx="322897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8">
            <a:extLst>
              <a:ext uri="{FF2B5EF4-FFF2-40B4-BE49-F238E27FC236}">
                <a16:creationId xmlns:a16="http://schemas.microsoft.com/office/drawing/2014/main" id="{9B751B9C-1549-4BB6-8CB3-9937BE2F2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5300663"/>
            <a:ext cx="31813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0" name="Picture 9">
            <a:extLst>
              <a:ext uri="{FF2B5EF4-FFF2-40B4-BE49-F238E27FC236}">
                <a16:creationId xmlns:a16="http://schemas.microsoft.com/office/drawing/2014/main" id="{A61407BB-D532-463F-B6B1-62C8AF866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2708275"/>
            <a:ext cx="34004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1" name="Picture 11">
            <a:extLst>
              <a:ext uri="{FF2B5EF4-FFF2-40B4-BE49-F238E27FC236}">
                <a16:creationId xmlns:a16="http://schemas.microsoft.com/office/drawing/2014/main" id="{68A36827-9EBD-4F58-94D7-7C0FE334F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933825"/>
            <a:ext cx="41243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2" name="Rectangle 12">
            <a:extLst>
              <a:ext uri="{FF2B5EF4-FFF2-40B4-BE49-F238E27FC236}">
                <a16:creationId xmlns:a16="http://schemas.microsoft.com/office/drawing/2014/main" id="{A419D93C-FFAF-4902-B21F-E79EEE5BC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836613"/>
            <a:ext cx="4465637" cy="1008062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23563" name="Rectangle 13">
            <a:extLst>
              <a:ext uri="{FF2B5EF4-FFF2-40B4-BE49-F238E27FC236}">
                <a16:creationId xmlns:a16="http://schemas.microsoft.com/office/drawing/2014/main" id="{9A2D002F-A3AB-4700-95DA-840F80D07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3933825"/>
            <a:ext cx="4465637" cy="1008063"/>
          </a:xfrm>
          <a:prstGeom prst="rect">
            <a:avLst/>
          </a:prstGeom>
          <a:noFill/>
          <a:ln w="9525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D8F3FF73-C029-4C98-8DF8-3111CA2E45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50900"/>
          </a:xfrm>
        </p:spPr>
        <p:txBody>
          <a:bodyPr/>
          <a:lstStyle/>
          <a:p>
            <a:pPr eaLnBrk="1" hangingPunct="1"/>
            <a:r>
              <a:rPr lang="en-US" altLang="ja-JP" sz="4000" b="1"/>
              <a:t>Initial Velocity Distribution Function</a:t>
            </a:r>
          </a:p>
        </p:txBody>
      </p:sp>
      <p:pic>
        <p:nvPicPr>
          <p:cNvPr id="24579" name="Picture 4">
            <a:extLst>
              <a:ext uri="{FF2B5EF4-FFF2-40B4-BE49-F238E27FC236}">
                <a16:creationId xmlns:a16="http://schemas.microsoft.com/office/drawing/2014/main" id="{DD7B8B72-7A38-4084-A184-53FF1976F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196975"/>
            <a:ext cx="7056437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5">
            <a:extLst>
              <a:ext uri="{FF2B5EF4-FFF2-40B4-BE49-F238E27FC236}">
                <a16:creationId xmlns:a16="http://schemas.microsoft.com/office/drawing/2014/main" id="{A5C462C3-0E11-4BDD-B455-E523785DF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349500"/>
            <a:ext cx="4968875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6">
            <a:extLst>
              <a:ext uri="{FF2B5EF4-FFF2-40B4-BE49-F238E27FC236}">
                <a16:creationId xmlns:a16="http://schemas.microsoft.com/office/drawing/2014/main" id="{B65D77FC-D582-4AFA-9A45-0A5FF7BE3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4221163"/>
            <a:ext cx="3400425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7">
            <a:extLst>
              <a:ext uri="{FF2B5EF4-FFF2-40B4-BE49-F238E27FC236}">
                <a16:creationId xmlns:a16="http://schemas.microsoft.com/office/drawing/2014/main" id="{E73C9A13-CDAC-4480-8C92-449F3370F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4221163"/>
            <a:ext cx="329565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8">
            <a:extLst>
              <a:ext uri="{FF2B5EF4-FFF2-40B4-BE49-F238E27FC236}">
                <a16:creationId xmlns:a16="http://schemas.microsoft.com/office/drawing/2014/main" id="{9D46C5D4-2478-4604-8E5F-C0A664D2B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3716338"/>
            <a:ext cx="22383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4" name="Picture 9">
            <a:extLst>
              <a:ext uri="{FF2B5EF4-FFF2-40B4-BE49-F238E27FC236}">
                <a16:creationId xmlns:a16="http://schemas.microsoft.com/office/drawing/2014/main" id="{A0EE6FCD-4704-448D-8C91-E52DF2832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3789363"/>
            <a:ext cx="1657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5" name="Picture 10">
            <a:extLst>
              <a:ext uri="{FF2B5EF4-FFF2-40B4-BE49-F238E27FC236}">
                <a16:creationId xmlns:a16="http://schemas.microsoft.com/office/drawing/2014/main" id="{0D21C10B-92F4-4149-99DD-B8B2488D1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068638"/>
            <a:ext cx="2533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201A0769-02F5-4977-90F8-37BD830142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8675688" cy="850900"/>
          </a:xfrm>
        </p:spPr>
        <p:txBody>
          <a:bodyPr/>
          <a:lstStyle/>
          <a:p>
            <a:pPr eaLnBrk="1" hangingPunct="1"/>
            <a:r>
              <a:rPr lang="en-US" altLang="ja-JP" sz="4000" b="1"/>
              <a:t>Field Interpolation </a:t>
            </a:r>
            <a:br>
              <a:rPr lang="en-US" altLang="ja-JP" sz="4000" b="1"/>
            </a:br>
            <a:r>
              <a:rPr lang="en-US" altLang="ja-JP" sz="4000" b="1"/>
              <a:t>to Particle Position</a:t>
            </a:r>
          </a:p>
        </p:txBody>
      </p:sp>
      <p:pic>
        <p:nvPicPr>
          <p:cNvPr id="25603" name="Picture 4">
            <a:extLst>
              <a:ext uri="{FF2B5EF4-FFF2-40B4-BE49-F238E27FC236}">
                <a16:creationId xmlns:a16="http://schemas.microsoft.com/office/drawing/2014/main" id="{BDFFA32B-3B17-4F4E-844F-5E2C7ADC8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268413"/>
            <a:ext cx="433387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5">
            <a:extLst>
              <a:ext uri="{FF2B5EF4-FFF2-40B4-BE49-F238E27FC236}">
                <a16:creationId xmlns:a16="http://schemas.microsoft.com/office/drawing/2014/main" id="{7A4359E4-5835-4E34-8C9F-BFB4624FB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420938"/>
            <a:ext cx="581025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605" name="Group 6">
            <a:extLst>
              <a:ext uri="{FF2B5EF4-FFF2-40B4-BE49-F238E27FC236}">
                <a16:creationId xmlns:a16="http://schemas.microsoft.com/office/drawing/2014/main" id="{6657C73A-9BDF-4DBB-B17F-527D0E4D1867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5805488"/>
            <a:ext cx="5905500" cy="744537"/>
            <a:chOff x="1020" y="2160"/>
            <a:chExt cx="3720" cy="469"/>
          </a:xfrm>
        </p:grpSpPr>
        <p:sp>
          <p:nvSpPr>
            <p:cNvPr id="25620" name="Line 7">
              <a:extLst>
                <a:ext uri="{FF2B5EF4-FFF2-40B4-BE49-F238E27FC236}">
                  <a16:creationId xmlns:a16="http://schemas.microsoft.com/office/drawing/2014/main" id="{625EE150-D047-40D1-ACAD-5324C9AE89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2251"/>
              <a:ext cx="3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621" name="Rectangle 8">
              <a:extLst>
                <a:ext uri="{FF2B5EF4-FFF2-40B4-BE49-F238E27FC236}">
                  <a16:creationId xmlns:a16="http://schemas.microsoft.com/office/drawing/2014/main" id="{20677110-67D8-4EAC-BB7B-C6D7CDBC0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2160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25622" name="Rectangle 9">
              <a:extLst>
                <a:ext uri="{FF2B5EF4-FFF2-40B4-BE49-F238E27FC236}">
                  <a16:creationId xmlns:a16="http://schemas.microsoft.com/office/drawing/2014/main" id="{3A1283B4-EE92-4DB3-BDAD-BAA43DD9D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2160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25623" name="Oval 10">
              <a:extLst>
                <a:ext uri="{FF2B5EF4-FFF2-40B4-BE49-F238E27FC236}">
                  <a16:creationId xmlns:a16="http://schemas.microsoft.com/office/drawing/2014/main" id="{3E190BAF-B90A-490F-B740-DC713D873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2160"/>
              <a:ext cx="181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25624" name="Oval 11">
              <a:extLst>
                <a:ext uri="{FF2B5EF4-FFF2-40B4-BE49-F238E27FC236}">
                  <a16:creationId xmlns:a16="http://schemas.microsoft.com/office/drawing/2014/main" id="{EA8D9C05-3354-45EA-9B57-B35A4F8B4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9" y="2160"/>
              <a:ext cx="181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25625" name="Text Box 12">
              <a:extLst>
                <a:ext uri="{FF2B5EF4-FFF2-40B4-BE49-F238E27FC236}">
                  <a16:creationId xmlns:a16="http://schemas.microsoft.com/office/drawing/2014/main" id="{2DF5397B-B19B-4B45-BA58-90AC6EFC47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1" y="2341"/>
              <a:ext cx="3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ja-JP" sz="2400" b="1"/>
                <a:t>i</a:t>
              </a:r>
            </a:p>
          </p:txBody>
        </p:sp>
        <p:sp>
          <p:nvSpPr>
            <p:cNvPr id="25626" name="Text Box 13">
              <a:extLst>
                <a:ext uri="{FF2B5EF4-FFF2-40B4-BE49-F238E27FC236}">
                  <a16:creationId xmlns:a16="http://schemas.microsoft.com/office/drawing/2014/main" id="{90F372DF-0F6B-4232-A081-146A1E8678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" y="2341"/>
              <a:ext cx="5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ja-JP" sz="2400" b="1"/>
                <a:t>i+1</a:t>
              </a:r>
            </a:p>
          </p:txBody>
        </p:sp>
        <p:sp>
          <p:nvSpPr>
            <p:cNvPr id="25627" name="Text Box 14">
              <a:extLst>
                <a:ext uri="{FF2B5EF4-FFF2-40B4-BE49-F238E27FC236}">
                  <a16:creationId xmlns:a16="http://schemas.microsoft.com/office/drawing/2014/main" id="{8D49D34D-8C05-4E10-B3AC-5B9DF7D0EF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2341"/>
              <a:ext cx="6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ja-JP" sz="2400" b="1"/>
                <a:t>i-1/2</a:t>
              </a:r>
            </a:p>
          </p:txBody>
        </p:sp>
        <p:sp>
          <p:nvSpPr>
            <p:cNvPr id="25628" name="Text Box 15">
              <a:extLst>
                <a:ext uri="{FF2B5EF4-FFF2-40B4-BE49-F238E27FC236}">
                  <a16:creationId xmlns:a16="http://schemas.microsoft.com/office/drawing/2014/main" id="{62EE0343-B9C0-4D73-A5A1-4712A980E5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" y="2341"/>
              <a:ext cx="6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ja-JP" sz="2400" b="1"/>
                <a:t>i+1/2</a:t>
              </a:r>
            </a:p>
          </p:txBody>
        </p:sp>
      </p:grpSp>
      <p:sp>
        <p:nvSpPr>
          <p:cNvPr id="25606" name="Line 16">
            <a:extLst>
              <a:ext uri="{FF2B5EF4-FFF2-40B4-BE49-F238E27FC236}">
                <a16:creationId xmlns:a16="http://schemas.microsoft.com/office/drawing/2014/main" id="{D8C3B463-8923-4A7F-BF3A-18EF157CE5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43213" y="4652963"/>
            <a:ext cx="0" cy="129698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5607" name="Line 17">
            <a:extLst>
              <a:ext uri="{FF2B5EF4-FFF2-40B4-BE49-F238E27FC236}">
                <a16:creationId xmlns:a16="http://schemas.microsoft.com/office/drawing/2014/main" id="{1ED34338-5714-4139-9245-C9DE6D6418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35600" y="4149725"/>
            <a:ext cx="0" cy="180022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5608" name="Line 18">
            <a:extLst>
              <a:ext uri="{FF2B5EF4-FFF2-40B4-BE49-F238E27FC236}">
                <a16:creationId xmlns:a16="http://schemas.microsoft.com/office/drawing/2014/main" id="{7BE8DD05-1CF8-483B-8F23-793B3A5DD4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40200" y="4868863"/>
            <a:ext cx="0" cy="1081087"/>
          </a:xfrm>
          <a:prstGeom prst="line">
            <a:avLst/>
          </a:prstGeom>
          <a:noFill/>
          <a:ln w="9525">
            <a:solidFill>
              <a:srgbClr val="FF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5609" name="Line 19">
            <a:extLst>
              <a:ext uri="{FF2B5EF4-FFF2-40B4-BE49-F238E27FC236}">
                <a16:creationId xmlns:a16="http://schemas.microsoft.com/office/drawing/2014/main" id="{A4C53A97-B149-46B2-B28D-D079E0ED90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04025" y="5013325"/>
            <a:ext cx="0" cy="936625"/>
          </a:xfrm>
          <a:prstGeom prst="line">
            <a:avLst/>
          </a:prstGeom>
          <a:noFill/>
          <a:ln w="9525">
            <a:solidFill>
              <a:srgbClr val="FF33CC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5610" name="Line 20">
            <a:extLst>
              <a:ext uri="{FF2B5EF4-FFF2-40B4-BE49-F238E27FC236}">
                <a16:creationId xmlns:a16="http://schemas.microsoft.com/office/drawing/2014/main" id="{FE64FFEB-971C-49DF-A033-60C2A454703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0200" y="4868863"/>
            <a:ext cx="2663825" cy="1444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5611" name="Line 21">
            <a:extLst>
              <a:ext uri="{FF2B5EF4-FFF2-40B4-BE49-F238E27FC236}">
                <a16:creationId xmlns:a16="http://schemas.microsoft.com/office/drawing/2014/main" id="{E431B5EB-45CA-4874-99D0-FD12BF18AE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43213" y="4149725"/>
            <a:ext cx="2592387" cy="5032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5612" name="Oval 22">
            <a:extLst>
              <a:ext uri="{FF2B5EF4-FFF2-40B4-BE49-F238E27FC236}">
                <a16:creationId xmlns:a16="http://schemas.microsoft.com/office/drawing/2014/main" id="{ADC8E7C7-F5DD-45D1-9437-7CF3DA0C3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805488"/>
            <a:ext cx="215900" cy="215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25613" name="Line 23">
            <a:extLst>
              <a:ext uri="{FF2B5EF4-FFF2-40B4-BE49-F238E27FC236}">
                <a16:creationId xmlns:a16="http://schemas.microsoft.com/office/drawing/2014/main" id="{1C7C5AE0-73F9-4A8E-ACC6-9F61628925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3438" y="4292600"/>
            <a:ext cx="0" cy="151288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5614" name="Line 24">
            <a:extLst>
              <a:ext uri="{FF2B5EF4-FFF2-40B4-BE49-F238E27FC236}">
                <a16:creationId xmlns:a16="http://schemas.microsoft.com/office/drawing/2014/main" id="{4BD104FC-97E0-447C-AE25-DF8F4D63A8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16463" y="4941888"/>
            <a:ext cx="0" cy="935037"/>
          </a:xfrm>
          <a:prstGeom prst="line">
            <a:avLst/>
          </a:prstGeom>
          <a:noFill/>
          <a:ln w="9525">
            <a:solidFill>
              <a:srgbClr val="FF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5615" name="Text Box 25">
            <a:extLst>
              <a:ext uri="{FF2B5EF4-FFF2-40B4-BE49-F238E27FC236}">
                <a16:creationId xmlns:a16="http://schemas.microsoft.com/office/drawing/2014/main" id="{7A01803F-8A1F-41B5-9FCA-9D84AE202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437063"/>
            <a:ext cx="1150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2400" b="1" i="1">
                <a:solidFill>
                  <a:srgbClr val="FF33CC"/>
                </a:solidFill>
              </a:rPr>
              <a:t>F(x)</a:t>
            </a:r>
          </a:p>
        </p:txBody>
      </p:sp>
      <p:sp>
        <p:nvSpPr>
          <p:cNvPr id="25616" name="Text Box 26">
            <a:extLst>
              <a:ext uri="{FF2B5EF4-FFF2-40B4-BE49-F238E27FC236}">
                <a16:creationId xmlns:a16="http://schemas.microsoft.com/office/drawing/2014/main" id="{E227DA33-440B-4109-987D-C23218770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3789363"/>
            <a:ext cx="1150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2400" b="1" i="1">
                <a:solidFill>
                  <a:schemeClr val="accent2"/>
                </a:solidFill>
              </a:rPr>
              <a:t>H(x)</a:t>
            </a:r>
          </a:p>
        </p:txBody>
      </p:sp>
      <p:sp>
        <p:nvSpPr>
          <p:cNvPr id="25617" name="Text Box 27">
            <a:extLst>
              <a:ext uri="{FF2B5EF4-FFF2-40B4-BE49-F238E27FC236}">
                <a16:creationId xmlns:a16="http://schemas.microsoft.com/office/drawing/2014/main" id="{19768952-3EB9-4FD0-9B03-07B88A0F6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005263"/>
            <a:ext cx="3455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2400" b="1"/>
              <a:t>Linear Interpolation</a:t>
            </a:r>
          </a:p>
        </p:txBody>
      </p:sp>
      <p:sp>
        <p:nvSpPr>
          <p:cNvPr id="25618" name="Rectangle 28">
            <a:extLst>
              <a:ext uri="{FF2B5EF4-FFF2-40B4-BE49-F238E27FC236}">
                <a16:creationId xmlns:a16="http://schemas.microsoft.com/office/drawing/2014/main" id="{1C514DDE-7721-4E62-9E0F-33ADAE0BC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1628775"/>
            <a:ext cx="360363" cy="5048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25619" name="Rectangle 29">
            <a:extLst>
              <a:ext uri="{FF2B5EF4-FFF2-40B4-BE49-F238E27FC236}">
                <a16:creationId xmlns:a16="http://schemas.microsoft.com/office/drawing/2014/main" id="{4F98813F-0E69-41F6-9DCC-8AB389E61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2852738"/>
            <a:ext cx="1152525" cy="57626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D96B375A-5308-41C4-A451-CD2BCD82EA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561975"/>
          </a:xfrm>
        </p:spPr>
        <p:txBody>
          <a:bodyPr/>
          <a:lstStyle/>
          <a:p>
            <a:pPr eaLnBrk="1" hangingPunct="1"/>
            <a:r>
              <a:rPr lang="en-US" altLang="ja-JP" sz="4000" b="1"/>
              <a:t>Electrostatic Self-force Cancellation</a:t>
            </a:r>
          </a:p>
        </p:txBody>
      </p:sp>
      <p:pic>
        <p:nvPicPr>
          <p:cNvPr id="26627" name="Picture 4">
            <a:extLst>
              <a:ext uri="{FF2B5EF4-FFF2-40B4-BE49-F238E27FC236}">
                <a16:creationId xmlns:a16="http://schemas.microsoft.com/office/drawing/2014/main" id="{783FB2CD-4480-4797-ABE2-94BF4A41C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2060575"/>
            <a:ext cx="4103687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5">
            <a:extLst>
              <a:ext uri="{FF2B5EF4-FFF2-40B4-BE49-F238E27FC236}">
                <a16:creationId xmlns:a16="http://schemas.microsoft.com/office/drawing/2014/main" id="{A72905A7-9DE4-41ED-B2F2-ADFC02141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08050"/>
            <a:ext cx="4464050" cy="12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6">
            <a:extLst>
              <a:ext uri="{FF2B5EF4-FFF2-40B4-BE49-F238E27FC236}">
                <a16:creationId xmlns:a16="http://schemas.microsoft.com/office/drawing/2014/main" id="{6976A206-33A7-4487-9A6E-538BD5D70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924175"/>
            <a:ext cx="5400675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8">
            <a:extLst>
              <a:ext uri="{FF2B5EF4-FFF2-40B4-BE49-F238E27FC236}">
                <a16:creationId xmlns:a16="http://schemas.microsoft.com/office/drawing/2014/main" id="{8FA99459-2A57-4802-AA64-1C8603422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4508500"/>
            <a:ext cx="403225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1" name="Text Box 11">
            <a:extLst>
              <a:ext uri="{FF2B5EF4-FFF2-40B4-BE49-F238E27FC236}">
                <a16:creationId xmlns:a16="http://schemas.microsoft.com/office/drawing/2014/main" id="{7CA88173-7C82-4154-82A9-0AE8EC01F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3716338"/>
            <a:ext cx="26638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b="1">
                <a:solidFill>
                  <a:srgbClr val="FF0000"/>
                </a:solidFill>
              </a:rPr>
              <a:t>Self-force </a:t>
            </a:r>
          </a:p>
        </p:txBody>
      </p:sp>
      <p:sp>
        <p:nvSpPr>
          <p:cNvPr id="26632" name="AutoShape 13">
            <a:extLst>
              <a:ext uri="{FF2B5EF4-FFF2-40B4-BE49-F238E27FC236}">
                <a16:creationId xmlns:a16="http://schemas.microsoft.com/office/drawing/2014/main" id="{DDB07D1E-05A3-4F4D-B1D8-62C0970F2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3789363"/>
            <a:ext cx="1150938" cy="431800"/>
          </a:xfrm>
          <a:prstGeom prst="rightArrow">
            <a:avLst>
              <a:gd name="adj1" fmla="val 50000"/>
              <a:gd name="adj2" fmla="val 666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26633" name="Text Box 14">
            <a:extLst>
              <a:ext uri="{FF2B5EF4-FFF2-40B4-BE49-F238E27FC236}">
                <a16:creationId xmlns:a16="http://schemas.microsoft.com/office/drawing/2014/main" id="{519F2291-AC87-4ABE-8F4B-D25C4283A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652963"/>
            <a:ext cx="25209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b="1">
                <a:solidFill>
                  <a:schemeClr val="accent2"/>
                </a:solidFill>
              </a:rPr>
              <a:t>Relocation</a:t>
            </a:r>
          </a:p>
        </p:txBody>
      </p:sp>
      <p:sp>
        <p:nvSpPr>
          <p:cNvPr id="26634" name="Line 15">
            <a:extLst>
              <a:ext uri="{FF2B5EF4-FFF2-40B4-BE49-F238E27FC236}">
                <a16:creationId xmlns:a16="http://schemas.microsoft.com/office/drawing/2014/main" id="{D4B4054C-E7DA-425D-8A3E-8BFB7BFAAB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9113" y="1844675"/>
            <a:ext cx="1800225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6635" name="Line 17">
            <a:extLst>
              <a:ext uri="{FF2B5EF4-FFF2-40B4-BE49-F238E27FC236}">
                <a16:creationId xmlns:a16="http://schemas.microsoft.com/office/drawing/2014/main" id="{1AA5951C-15B0-4715-864D-E15F0FAA74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1275" y="3644900"/>
            <a:ext cx="20891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6636" name="Rectangle 18">
            <a:extLst>
              <a:ext uri="{FF2B5EF4-FFF2-40B4-BE49-F238E27FC236}">
                <a16:creationId xmlns:a16="http://schemas.microsoft.com/office/drawing/2014/main" id="{F80EBBD1-D578-4A7C-AE0E-708D01025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557338"/>
            <a:ext cx="144463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26637" name="Rectangle 19">
            <a:extLst>
              <a:ext uri="{FF2B5EF4-FFF2-40B4-BE49-F238E27FC236}">
                <a16:creationId xmlns:a16="http://schemas.microsoft.com/office/drawing/2014/main" id="{302BAD54-F37C-41DB-A04D-C879CA2FF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3357563"/>
            <a:ext cx="719137" cy="2873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grpSp>
        <p:nvGrpSpPr>
          <p:cNvPr id="26638" name="Group 24">
            <a:extLst>
              <a:ext uri="{FF2B5EF4-FFF2-40B4-BE49-F238E27FC236}">
                <a16:creationId xmlns:a16="http://schemas.microsoft.com/office/drawing/2014/main" id="{1CAC2CE0-C428-417E-B460-714F675CB8A6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5373688"/>
            <a:ext cx="4321175" cy="1131887"/>
            <a:chOff x="1837" y="3430"/>
            <a:chExt cx="2722" cy="713"/>
          </a:xfrm>
        </p:grpSpPr>
        <p:pic>
          <p:nvPicPr>
            <p:cNvPr id="26641" name="Picture 10">
              <a:extLst>
                <a:ext uri="{FF2B5EF4-FFF2-40B4-BE49-F238E27FC236}">
                  <a16:creationId xmlns:a16="http://schemas.microsoft.com/office/drawing/2014/main" id="{8BFF52F2-3BF6-4B33-A7C3-5E97AB18CD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7" y="3430"/>
              <a:ext cx="2722" cy="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42" name="Line 16">
              <a:extLst>
                <a:ext uri="{FF2B5EF4-FFF2-40B4-BE49-F238E27FC236}">
                  <a16:creationId xmlns:a16="http://schemas.microsoft.com/office/drawing/2014/main" id="{7E6BD225-CF1D-460A-9D7C-7E229102B9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3929"/>
              <a:ext cx="998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643" name="Rectangle 22">
              <a:extLst>
                <a:ext uri="{FF2B5EF4-FFF2-40B4-BE49-F238E27FC236}">
                  <a16:creationId xmlns:a16="http://schemas.microsoft.com/office/drawing/2014/main" id="{705056CA-FE4C-4458-8B13-DBAB9AEC3B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3748"/>
              <a:ext cx="91" cy="181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</p:grpSp>
      <p:sp>
        <p:nvSpPr>
          <p:cNvPr id="26639" name="AutoShape 23">
            <a:extLst>
              <a:ext uri="{FF2B5EF4-FFF2-40B4-BE49-F238E27FC236}">
                <a16:creationId xmlns:a16="http://schemas.microsoft.com/office/drawing/2014/main" id="{8CCDD8EF-21A4-478F-A0D9-BC18A2103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6237288"/>
            <a:ext cx="1150938" cy="431800"/>
          </a:xfrm>
          <a:prstGeom prst="rightArrow">
            <a:avLst>
              <a:gd name="adj1" fmla="val 50000"/>
              <a:gd name="adj2" fmla="val 666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26640" name="Text Box 25">
            <a:extLst>
              <a:ext uri="{FF2B5EF4-FFF2-40B4-BE49-F238E27FC236}">
                <a16:creationId xmlns:a16="http://schemas.microsoft.com/office/drawing/2014/main" id="{201EE9D2-63DF-464F-A5F3-592FB42D5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6021388"/>
            <a:ext cx="29162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b="1">
                <a:solidFill>
                  <a:srgbClr val="00FF00"/>
                </a:solidFill>
              </a:rPr>
              <a:t>No Self-force</a:t>
            </a:r>
            <a:r>
              <a:rPr lang="en-US" altLang="ja-JP" b="1">
                <a:solidFill>
                  <a:srgbClr val="FF000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8C21C8E4-5BF0-48FC-9D69-BCCF4848F0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561975"/>
          </a:xfrm>
        </p:spPr>
        <p:txBody>
          <a:bodyPr/>
          <a:lstStyle/>
          <a:p>
            <a:pPr eaLnBrk="1" hangingPunct="1"/>
            <a:r>
              <a:rPr lang="en-US" altLang="ja-JP" sz="3200" b="1"/>
              <a:t>Magnetostatic Self-force Cancellation</a:t>
            </a:r>
          </a:p>
        </p:txBody>
      </p:sp>
      <p:sp>
        <p:nvSpPr>
          <p:cNvPr id="27651" name="Text Box 4">
            <a:extLst>
              <a:ext uri="{FF2B5EF4-FFF2-40B4-BE49-F238E27FC236}">
                <a16:creationId xmlns:a16="http://schemas.microsoft.com/office/drawing/2014/main" id="{F92937D5-D908-4C90-B592-3BDC10D63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908050"/>
            <a:ext cx="6048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2400" b="1"/>
              <a:t>Magnetostatic equation (Ampere’s Law)</a:t>
            </a:r>
          </a:p>
        </p:txBody>
      </p:sp>
      <p:pic>
        <p:nvPicPr>
          <p:cNvPr id="27652" name="Picture 5">
            <a:extLst>
              <a:ext uri="{FF2B5EF4-FFF2-40B4-BE49-F238E27FC236}">
                <a16:creationId xmlns:a16="http://schemas.microsoft.com/office/drawing/2014/main" id="{C3F4B22B-6B36-494F-8D63-14088AE4F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908050"/>
            <a:ext cx="2430462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653" name="Group 19">
            <a:extLst>
              <a:ext uri="{FF2B5EF4-FFF2-40B4-BE49-F238E27FC236}">
                <a16:creationId xmlns:a16="http://schemas.microsoft.com/office/drawing/2014/main" id="{C77FF76C-7713-4769-A8E2-1F190E8ABA4C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4365625"/>
            <a:ext cx="8135937" cy="2001838"/>
            <a:chOff x="204" y="1616"/>
            <a:chExt cx="5125" cy="1261"/>
          </a:xfrm>
        </p:grpSpPr>
        <p:pic>
          <p:nvPicPr>
            <p:cNvPr id="27664" name="Picture 11">
              <a:extLst>
                <a:ext uri="{FF2B5EF4-FFF2-40B4-BE49-F238E27FC236}">
                  <a16:creationId xmlns:a16="http://schemas.microsoft.com/office/drawing/2014/main" id="{F51AF1EB-7087-46E2-ACF4-AF94444E14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9" y="2341"/>
              <a:ext cx="2540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65" name="Picture 12">
              <a:extLst>
                <a:ext uri="{FF2B5EF4-FFF2-40B4-BE49-F238E27FC236}">
                  <a16:creationId xmlns:a16="http://schemas.microsoft.com/office/drawing/2014/main" id="{8084C0C2-F113-4889-ACC1-519364F49F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1933"/>
              <a:ext cx="2676" cy="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66" name="Text Box 14">
              <a:extLst>
                <a:ext uri="{FF2B5EF4-FFF2-40B4-BE49-F238E27FC236}">
                  <a16:creationId xmlns:a16="http://schemas.microsoft.com/office/drawing/2014/main" id="{69163904-E6F4-4EAE-8C8A-10CB67D62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" y="1616"/>
              <a:ext cx="19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ja-JP" sz="2400" b="1"/>
                <a:t>Field Relocation</a:t>
              </a:r>
            </a:p>
          </p:txBody>
        </p:sp>
      </p:grpSp>
      <p:grpSp>
        <p:nvGrpSpPr>
          <p:cNvPr id="27654" name="Group 18">
            <a:extLst>
              <a:ext uri="{FF2B5EF4-FFF2-40B4-BE49-F238E27FC236}">
                <a16:creationId xmlns:a16="http://schemas.microsoft.com/office/drawing/2014/main" id="{5E5DF60E-9A8F-46E3-BC19-1DC4F38C7686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2708275"/>
            <a:ext cx="8567738" cy="2097088"/>
            <a:chOff x="204" y="2795"/>
            <a:chExt cx="5397" cy="1321"/>
          </a:xfrm>
        </p:grpSpPr>
        <p:pic>
          <p:nvPicPr>
            <p:cNvPr id="27661" name="Picture 10">
              <a:extLst>
                <a:ext uri="{FF2B5EF4-FFF2-40B4-BE49-F238E27FC236}">
                  <a16:creationId xmlns:a16="http://schemas.microsoft.com/office/drawing/2014/main" id="{AEF46537-A867-4E89-A67B-D6BE3EA8FC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" y="3113"/>
              <a:ext cx="2494" cy="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62" name="Picture 13">
              <a:extLst>
                <a:ext uri="{FF2B5EF4-FFF2-40B4-BE49-F238E27FC236}">
                  <a16:creationId xmlns:a16="http://schemas.microsoft.com/office/drawing/2014/main" id="{18D4EF09-35BD-49C0-8B55-BC2BBCA582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" y="3566"/>
              <a:ext cx="2948" cy="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63" name="Text Box 15">
              <a:extLst>
                <a:ext uri="{FF2B5EF4-FFF2-40B4-BE49-F238E27FC236}">
                  <a16:creationId xmlns:a16="http://schemas.microsoft.com/office/drawing/2014/main" id="{94EF5F20-12DA-4200-9815-4B5D445E48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" y="2795"/>
              <a:ext cx="19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ja-JP" sz="2400" b="1"/>
                <a:t>Source Relocation</a:t>
              </a:r>
            </a:p>
          </p:txBody>
        </p:sp>
      </p:grpSp>
      <p:pic>
        <p:nvPicPr>
          <p:cNvPr id="27655" name="Picture 17">
            <a:extLst>
              <a:ext uri="{FF2B5EF4-FFF2-40B4-BE49-F238E27FC236}">
                <a16:creationId xmlns:a16="http://schemas.microsoft.com/office/drawing/2014/main" id="{205CBBE4-466D-4523-8A99-80E2D62B7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341438"/>
            <a:ext cx="6192838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6" name="Rectangle 24">
            <a:extLst>
              <a:ext uri="{FF2B5EF4-FFF2-40B4-BE49-F238E27FC236}">
                <a16:creationId xmlns:a16="http://schemas.microsoft.com/office/drawing/2014/main" id="{00626E88-998D-4823-9F95-70E928197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1844675"/>
            <a:ext cx="792162" cy="288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27657" name="Rectangle 25">
            <a:extLst>
              <a:ext uri="{FF2B5EF4-FFF2-40B4-BE49-F238E27FC236}">
                <a16:creationId xmlns:a16="http://schemas.microsoft.com/office/drawing/2014/main" id="{2C575526-6F10-4073-A38E-F2AD989CA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4076700"/>
            <a:ext cx="792163" cy="287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27658" name="Rectangle 26">
            <a:extLst>
              <a:ext uri="{FF2B5EF4-FFF2-40B4-BE49-F238E27FC236}">
                <a16:creationId xmlns:a16="http://schemas.microsoft.com/office/drawing/2014/main" id="{BB950D7D-DF15-4C8A-9E13-498EB9DF5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4076700"/>
            <a:ext cx="792162" cy="287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27659" name="Rectangle 27">
            <a:extLst>
              <a:ext uri="{FF2B5EF4-FFF2-40B4-BE49-F238E27FC236}">
                <a16:creationId xmlns:a16="http://schemas.microsoft.com/office/drawing/2014/main" id="{D973E18C-DF50-4B6F-998D-22A3232AA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5876925"/>
            <a:ext cx="792163" cy="3603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27660" name="Rectangle 28">
            <a:extLst>
              <a:ext uri="{FF2B5EF4-FFF2-40B4-BE49-F238E27FC236}">
                <a16:creationId xmlns:a16="http://schemas.microsoft.com/office/drawing/2014/main" id="{43A605B3-48F0-4B6A-86A2-252A8A6B3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1844675"/>
            <a:ext cx="863600" cy="288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4282F9A7-A925-4D88-BD89-64045AC358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22337"/>
          </a:xfrm>
        </p:spPr>
        <p:txBody>
          <a:bodyPr/>
          <a:lstStyle/>
          <a:p>
            <a:pPr eaLnBrk="1" hangingPunct="1"/>
            <a:r>
              <a:rPr lang="en-US" altLang="ja-JP" b="1"/>
              <a:t>Relative Unit System</a:t>
            </a:r>
          </a:p>
        </p:txBody>
      </p:sp>
      <p:pic>
        <p:nvPicPr>
          <p:cNvPr id="28675" name="Picture 3">
            <a:extLst>
              <a:ext uri="{FF2B5EF4-FFF2-40B4-BE49-F238E27FC236}">
                <a16:creationId xmlns:a16="http://schemas.microsoft.com/office/drawing/2014/main" id="{D6FD1CD6-E3C2-498C-A0A6-7F9544327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1935163"/>
            <a:ext cx="3673475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Text Box 4">
            <a:extLst>
              <a:ext uri="{FF2B5EF4-FFF2-40B4-BE49-F238E27FC236}">
                <a16:creationId xmlns:a16="http://schemas.microsoft.com/office/drawing/2014/main" id="{07E3B37A-72F0-482E-ABFA-E3414642D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341438"/>
            <a:ext cx="3671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2400" b="1"/>
              <a:t>We assume in KEMPO1</a:t>
            </a:r>
          </a:p>
        </p:txBody>
      </p:sp>
      <p:sp>
        <p:nvSpPr>
          <p:cNvPr id="28677" name="Text Box 5">
            <a:extLst>
              <a:ext uri="{FF2B5EF4-FFF2-40B4-BE49-F238E27FC236}">
                <a16:creationId xmlns:a16="http://schemas.microsoft.com/office/drawing/2014/main" id="{4F0D72DB-6BB6-48B0-B283-7AE8B196D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068638"/>
            <a:ext cx="6696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2800" b="1"/>
              <a:t>Reference Values for Space and Time</a:t>
            </a:r>
          </a:p>
        </p:txBody>
      </p:sp>
      <p:sp>
        <p:nvSpPr>
          <p:cNvPr id="28678" name="Text Box 6">
            <a:extLst>
              <a:ext uri="{FF2B5EF4-FFF2-40B4-BE49-F238E27FC236}">
                <a16:creationId xmlns:a16="http://schemas.microsoft.com/office/drawing/2014/main" id="{DD5F0EF6-B8F7-4CDE-AE51-8C1D4566F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716338"/>
            <a:ext cx="8207375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2800" b="1">
                <a:solidFill>
                  <a:schemeClr val="accent2"/>
                </a:solidFill>
              </a:rPr>
              <a:t>Speed of light:  </a:t>
            </a:r>
            <a:r>
              <a:rPr lang="en-US" altLang="ja-JP" sz="2800" b="1" i="1">
                <a:solidFill>
                  <a:schemeClr val="accent2"/>
                </a:solidFill>
              </a:rPr>
              <a:t>c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2800" b="1">
                <a:solidFill>
                  <a:schemeClr val="accent2"/>
                </a:solidFill>
              </a:rPr>
              <a:t>Characteristic frequency:  ω    max (ω</a:t>
            </a:r>
            <a:r>
              <a:rPr lang="ja-JP" altLang="en-US" sz="2800" b="1" baseline="-25000">
                <a:solidFill>
                  <a:schemeClr val="accent2"/>
                </a:solidFill>
              </a:rPr>
              <a:t>ｐ</a:t>
            </a:r>
            <a:r>
              <a:rPr lang="ja-JP" altLang="en-US" sz="2800" b="1">
                <a:solidFill>
                  <a:schemeClr val="accent2"/>
                </a:solidFill>
              </a:rPr>
              <a:t> </a:t>
            </a:r>
            <a:r>
              <a:rPr lang="en-US" altLang="ja-JP" sz="2800" b="1">
                <a:solidFill>
                  <a:schemeClr val="accent2"/>
                </a:solidFill>
              </a:rPr>
              <a:t>,  ω</a:t>
            </a:r>
            <a:r>
              <a:rPr lang="ja-JP" altLang="en-US" sz="2800" b="1" baseline="-25000">
                <a:solidFill>
                  <a:schemeClr val="accent2"/>
                </a:solidFill>
              </a:rPr>
              <a:t>ｃ </a:t>
            </a:r>
            <a:r>
              <a:rPr lang="en-US" altLang="ja-JP" sz="2800" b="1">
                <a:solidFill>
                  <a:schemeClr val="accent2"/>
                </a:solidFill>
              </a:rPr>
              <a:t>)</a:t>
            </a:r>
          </a:p>
        </p:txBody>
      </p:sp>
      <p:pic>
        <p:nvPicPr>
          <p:cNvPr id="28679" name="Picture 7">
            <a:extLst>
              <a:ext uri="{FF2B5EF4-FFF2-40B4-BE49-F238E27FC236}">
                <a16:creationId xmlns:a16="http://schemas.microsoft.com/office/drawing/2014/main" id="{7445CF7B-37BD-42A3-ACA5-DDB46E16E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5157788"/>
            <a:ext cx="25209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0" name="Picture 8">
            <a:extLst>
              <a:ext uri="{FF2B5EF4-FFF2-40B4-BE49-F238E27FC236}">
                <a16:creationId xmlns:a16="http://schemas.microsoft.com/office/drawing/2014/main" id="{EF89D63D-255B-497F-AE0D-93F0A6FE3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5876925"/>
            <a:ext cx="2232025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1" name="Text Box 9">
            <a:extLst>
              <a:ext uri="{FF2B5EF4-FFF2-40B4-BE49-F238E27FC236}">
                <a16:creationId xmlns:a16="http://schemas.microsoft.com/office/drawing/2014/main" id="{BBCCA84F-CBD3-4025-A797-ACD2E07FC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5229225"/>
            <a:ext cx="3457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2400"/>
              <a:t>We choose </a:t>
            </a:r>
            <a:r>
              <a:rPr lang="en-US" altLang="ja-JP" sz="2400" b="1" i="1">
                <a:latin typeface="Times New Roman" panose="02020603050405020304" pitchFamily="18" charset="0"/>
              </a:rPr>
              <a:t>Δ</a:t>
            </a:r>
            <a:r>
              <a:rPr lang="ja-JP" altLang="en-US" sz="2400" b="1" i="1">
                <a:latin typeface="Times New Roman" panose="02020603050405020304" pitchFamily="18" charset="0"/>
              </a:rPr>
              <a:t>ｔ</a:t>
            </a:r>
            <a:r>
              <a:rPr lang="ja-JP" altLang="en-US" sz="2400"/>
              <a:t>　 </a:t>
            </a:r>
            <a:r>
              <a:rPr lang="en-US" altLang="ja-JP" sz="2400"/>
              <a:t>so that</a:t>
            </a:r>
            <a:r>
              <a:rPr lang="en-US" altLang="ja-JP" sz="1800"/>
              <a:t> </a:t>
            </a:r>
          </a:p>
        </p:txBody>
      </p:sp>
      <p:pic>
        <p:nvPicPr>
          <p:cNvPr id="28682" name="Picture 10">
            <a:extLst>
              <a:ext uri="{FF2B5EF4-FFF2-40B4-BE49-F238E27FC236}">
                <a16:creationId xmlns:a16="http://schemas.microsoft.com/office/drawing/2014/main" id="{C386F646-7B71-4903-ABA1-9D453A0DC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5229225"/>
            <a:ext cx="4873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3" name="Text Box 11">
            <a:extLst>
              <a:ext uri="{FF2B5EF4-FFF2-40B4-BE49-F238E27FC236}">
                <a16:creationId xmlns:a16="http://schemas.microsoft.com/office/drawing/2014/main" id="{C7A29274-6E48-4882-A745-B65A74D56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5876925"/>
            <a:ext cx="3457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2400"/>
              <a:t>We choose </a:t>
            </a:r>
            <a:r>
              <a:rPr lang="en-US" altLang="ja-JP" sz="2400" b="1" i="1">
                <a:latin typeface="Times New Roman" panose="02020603050405020304" pitchFamily="18" charset="0"/>
              </a:rPr>
              <a:t>Δ</a:t>
            </a:r>
            <a:r>
              <a:rPr lang="ja-JP" altLang="en-US" sz="2400" b="1" i="1">
                <a:latin typeface="Times New Roman" panose="02020603050405020304" pitchFamily="18" charset="0"/>
              </a:rPr>
              <a:t>ｔ</a:t>
            </a:r>
            <a:r>
              <a:rPr lang="ja-JP" altLang="en-US" sz="2400"/>
              <a:t>　 </a:t>
            </a:r>
            <a:r>
              <a:rPr lang="en-US" altLang="ja-JP" sz="2400"/>
              <a:t>so that</a:t>
            </a:r>
            <a:r>
              <a:rPr lang="en-US" altLang="ja-JP" sz="1800"/>
              <a:t> </a:t>
            </a:r>
          </a:p>
        </p:txBody>
      </p:sp>
      <p:pic>
        <p:nvPicPr>
          <p:cNvPr id="28684" name="Picture 12">
            <a:extLst>
              <a:ext uri="{FF2B5EF4-FFF2-40B4-BE49-F238E27FC236}">
                <a16:creationId xmlns:a16="http://schemas.microsoft.com/office/drawing/2014/main" id="{60867A92-69AE-4705-B259-8D1B9DF34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5949950"/>
            <a:ext cx="55562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8D46C41A-65A4-4BF0-93EC-96AE25E11B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147050" cy="561975"/>
          </a:xfrm>
        </p:spPr>
        <p:txBody>
          <a:bodyPr/>
          <a:lstStyle/>
          <a:p>
            <a:pPr eaLnBrk="1" hangingPunct="1"/>
            <a:r>
              <a:rPr lang="en-US" altLang="ja-JP" sz="4000" b="1"/>
              <a:t>Charge Neutrality Condition</a:t>
            </a:r>
          </a:p>
        </p:txBody>
      </p:sp>
      <p:pic>
        <p:nvPicPr>
          <p:cNvPr id="29699" name="Picture 3">
            <a:extLst>
              <a:ext uri="{FF2B5EF4-FFF2-40B4-BE49-F238E27FC236}">
                <a16:creationId xmlns:a16="http://schemas.microsoft.com/office/drawing/2014/main" id="{5DD2D2F1-76F8-4579-971C-6A28CFABB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1052513"/>
            <a:ext cx="21336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4">
            <a:extLst>
              <a:ext uri="{FF2B5EF4-FFF2-40B4-BE49-F238E27FC236}">
                <a16:creationId xmlns:a16="http://schemas.microsoft.com/office/drawing/2014/main" id="{45EBE2E0-2004-4F22-8E3E-DB3EEDC7F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2349500"/>
            <a:ext cx="35909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5">
            <a:extLst>
              <a:ext uri="{FF2B5EF4-FFF2-40B4-BE49-F238E27FC236}">
                <a16:creationId xmlns:a16="http://schemas.microsoft.com/office/drawing/2014/main" id="{AB17695C-D8AD-4746-8E83-D148B85B3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5300663"/>
            <a:ext cx="581025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6">
            <a:extLst>
              <a:ext uri="{FF2B5EF4-FFF2-40B4-BE49-F238E27FC236}">
                <a16:creationId xmlns:a16="http://schemas.microsoft.com/office/drawing/2014/main" id="{F703BE78-6F93-4D32-AFCA-8180245E6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3573463"/>
            <a:ext cx="10001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3" name="Text Box 7">
            <a:extLst>
              <a:ext uri="{FF2B5EF4-FFF2-40B4-BE49-F238E27FC236}">
                <a16:creationId xmlns:a16="http://schemas.microsoft.com/office/drawing/2014/main" id="{A6FFEB95-1083-4F21-9E46-9C5178854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4437063"/>
            <a:ext cx="4032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ja-JP" altLang="ja-JP" sz="1800"/>
          </a:p>
        </p:txBody>
      </p:sp>
      <p:sp>
        <p:nvSpPr>
          <p:cNvPr id="29704" name="Text Box 8">
            <a:extLst>
              <a:ext uri="{FF2B5EF4-FFF2-40B4-BE49-F238E27FC236}">
                <a16:creationId xmlns:a16="http://schemas.microsoft.com/office/drawing/2014/main" id="{4728804E-C6E9-42FC-9EE5-801C930A8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3573463"/>
            <a:ext cx="51117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2400" b="1"/>
              <a:t>is an arbitrary value. 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2400" b="1"/>
              <a:t>For simplicity,  -1 for electrons.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2400" b="1"/>
              <a:t>0.01,  0.001 or 1/1836 for protons.</a:t>
            </a:r>
          </a:p>
        </p:txBody>
      </p:sp>
      <p:sp>
        <p:nvSpPr>
          <p:cNvPr id="29705" name="Text Box 9">
            <a:extLst>
              <a:ext uri="{FF2B5EF4-FFF2-40B4-BE49-F238E27FC236}">
                <a16:creationId xmlns:a16="http://schemas.microsoft.com/office/drawing/2014/main" id="{EC1013AE-836D-467A-AAF0-B080B4CA6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196975"/>
            <a:ext cx="28082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2800"/>
              <a:t>Number Density</a:t>
            </a:r>
          </a:p>
        </p:txBody>
      </p:sp>
      <p:sp>
        <p:nvSpPr>
          <p:cNvPr id="29706" name="Text Box 10">
            <a:extLst>
              <a:ext uri="{FF2B5EF4-FFF2-40B4-BE49-F238E27FC236}">
                <a16:creationId xmlns:a16="http://schemas.microsoft.com/office/drawing/2014/main" id="{C86C89F7-81E6-4BCE-909C-64B872CA5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565400"/>
            <a:ext cx="28082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2800"/>
              <a:t>Particle Charge</a:t>
            </a:r>
          </a:p>
        </p:txBody>
      </p:sp>
      <p:sp>
        <p:nvSpPr>
          <p:cNvPr id="29707" name="Rectangle 11">
            <a:extLst>
              <a:ext uri="{FF2B5EF4-FFF2-40B4-BE49-F238E27FC236}">
                <a16:creationId xmlns:a16="http://schemas.microsoft.com/office/drawing/2014/main" id="{B3CFC5CB-4CB6-41DA-B835-3619AD23E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5300663"/>
            <a:ext cx="2808287" cy="1223962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29708" name="Text Box 12">
            <a:extLst>
              <a:ext uri="{FF2B5EF4-FFF2-40B4-BE49-F238E27FC236}">
                <a16:creationId xmlns:a16="http://schemas.microsoft.com/office/drawing/2014/main" id="{D794CC73-7DE0-4958-B2B1-5FE5D8838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5350" y="1557338"/>
            <a:ext cx="3168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1800">
                <a:solidFill>
                  <a:schemeClr val="accent2"/>
                </a:solidFill>
              </a:rPr>
              <a:t>Nx: Number of Grid Points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7033E1E9-7D33-462F-B2A8-664CCD8B99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18488" cy="706437"/>
          </a:xfrm>
        </p:spPr>
        <p:txBody>
          <a:bodyPr/>
          <a:lstStyle/>
          <a:p>
            <a:pPr eaLnBrk="1" hangingPunct="1"/>
            <a:r>
              <a:rPr lang="en-US" altLang="ja-JP" sz="4000" b="1"/>
              <a:t>Enhanced Thermal Fluctuation</a:t>
            </a:r>
          </a:p>
        </p:txBody>
      </p:sp>
      <p:pic>
        <p:nvPicPr>
          <p:cNvPr id="30723" name="Picture 3">
            <a:extLst>
              <a:ext uri="{FF2B5EF4-FFF2-40B4-BE49-F238E27FC236}">
                <a16:creationId xmlns:a16="http://schemas.microsoft.com/office/drawing/2014/main" id="{F291CB84-E0E0-4B9C-BF58-47DF961C7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773238"/>
            <a:ext cx="467677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4">
            <a:extLst>
              <a:ext uri="{FF2B5EF4-FFF2-40B4-BE49-F238E27FC236}">
                <a16:creationId xmlns:a16="http://schemas.microsoft.com/office/drawing/2014/main" id="{B204C32F-1173-4CAC-9720-378D3F863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1844675"/>
            <a:ext cx="13144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5">
            <a:extLst>
              <a:ext uri="{FF2B5EF4-FFF2-40B4-BE49-F238E27FC236}">
                <a16:creationId xmlns:a16="http://schemas.microsoft.com/office/drawing/2014/main" id="{4A0618B7-102A-4D45-8EAC-07BD6A7B6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644900"/>
            <a:ext cx="18764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6">
            <a:extLst>
              <a:ext uri="{FF2B5EF4-FFF2-40B4-BE49-F238E27FC236}">
                <a16:creationId xmlns:a16="http://schemas.microsoft.com/office/drawing/2014/main" id="{8152180C-3333-4349-9B06-C6CA14972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5516563"/>
            <a:ext cx="24479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7" name="Picture 7">
            <a:extLst>
              <a:ext uri="{FF2B5EF4-FFF2-40B4-BE49-F238E27FC236}">
                <a16:creationId xmlns:a16="http://schemas.microsoft.com/office/drawing/2014/main" id="{8A92E469-1C2B-4D50-B25A-8AEF9EA98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5516563"/>
            <a:ext cx="1905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8" name="Text Box 8">
            <a:extLst>
              <a:ext uri="{FF2B5EF4-FFF2-40B4-BE49-F238E27FC236}">
                <a16:creationId xmlns:a16="http://schemas.microsoft.com/office/drawing/2014/main" id="{4811AD04-C532-4B87-BE33-3DE670788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268413"/>
            <a:ext cx="5472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2400" b="1"/>
              <a:t>Electrostatic Field Energy Density</a:t>
            </a:r>
          </a:p>
        </p:txBody>
      </p:sp>
      <p:sp>
        <p:nvSpPr>
          <p:cNvPr id="30729" name="Text Box 9">
            <a:extLst>
              <a:ext uri="{FF2B5EF4-FFF2-40B4-BE49-F238E27FC236}">
                <a16:creationId xmlns:a16="http://schemas.microsoft.com/office/drawing/2014/main" id="{7C4AD9E7-7DE6-4AAE-B15F-30FDB07F9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141663"/>
            <a:ext cx="540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2400" b="1"/>
              <a:t>Thermal Energy Density</a:t>
            </a:r>
          </a:p>
        </p:txBody>
      </p:sp>
      <p:sp>
        <p:nvSpPr>
          <p:cNvPr id="30730" name="Text Box 10">
            <a:extLst>
              <a:ext uri="{FF2B5EF4-FFF2-40B4-BE49-F238E27FC236}">
                <a16:creationId xmlns:a16="http://schemas.microsoft.com/office/drawing/2014/main" id="{63149023-4906-45BB-B862-024E9E4BF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797425"/>
            <a:ext cx="5111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2400" b="1"/>
              <a:t>Normalized Thermal Fluctuation </a:t>
            </a:r>
          </a:p>
        </p:txBody>
      </p:sp>
      <p:pic>
        <p:nvPicPr>
          <p:cNvPr id="30731" name="Picture 11">
            <a:extLst>
              <a:ext uri="{FF2B5EF4-FFF2-40B4-BE49-F238E27FC236}">
                <a16:creationId xmlns:a16="http://schemas.microsoft.com/office/drawing/2014/main" id="{A180D5E6-FBCF-45DD-BBE6-457F355F6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3068638"/>
            <a:ext cx="338455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2" name="Rectangle 12">
            <a:extLst>
              <a:ext uri="{FF2B5EF4-FFF2-40B4-BE49-F238E27FC236}">
                <a16:creationId xmlns:a16="http://schemas.microsoft.com/office/drawing/2014/main" id="{0A70C7C5-0C30-4BC1-BCF3-0389FB3E6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5445125"/>
            <a:ext cx="503237" cy="1079500"/>
          </a:xfrm>
          <a:prstGeom prst="rect">
            <a:avLst/>
          </a:prstGeom>
          <a:noFill/>
          <a:ln w="9525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30733" name="Rectangle 13">
            <a:extLst>
              <a:ext uri="{FF2B5EF4-FFF2-40B4-BE49-F238E27FC236}">
                <a16:creationId xmlns:a16="http://schemas.microsoft.com/office/drawing/2014/main" id="{DF14A67B-2D7E-417D-BD89-0C56F278D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5445125"/>
            <a:ext cx="649287" cy="1079500"/>
          </a:xfrm>
          <a:prstGeom prst="rect">
            <a:avLst/>
          </a:prstGeom>
          <a:noFill/>
          <a:ln w="9525" cap="rnd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BD80418-9351-4803-901C-FF391BE654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90537"/>
          </a:xfrm>
        </p:spPr>
        <p:txBody>
          <a:bodyPr/>
          <a:lstStyle/>
          <a:p>
            <a:pPr eaLnBrk="1" hangingPunct="1"/>
            <a:r>
              <a:rPr lang="en-US" altLang="ja-JP" sz="4000"/>
              <a:t>Classification of Simulation Codes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10BFF90F-6E34-46D2-82E5-9A628193FC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713788" cy="54006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ja-JP" sz="2800"/>
              <a:t>Fluid code (MHD,  Multi-fluid)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ja-JP" sz="2800"/>
              <a:t>        </a:t>
            </a:r>
            <a:r>
              <a:rPr lang="en-US" altLang="ja-JP" sz="2800" b="1" i="1"/>
              <a:t>B</a:t>
            </a:r>
            <a:r>
              <a:rPr lang="en-US" altLang="ja-JP" sz="2800"/>
              <a:t>(</a:t>
            </a:r>
            <a:r>
              <a:rPr lang="en-US" altLang="ja-JP" sz="2800" b="1" i="1"/>
              <a:t>X</a:t>
            </a:r>
            <a:r>
              <a:rPr lang="en-US" altLang="ja-JP" sz="2800"/>
              <a:t>, </a:t>
            </a:r>
            <a:r>
              <a:rPr lang="en-US" altLang="ja-JP" sz="2800" i="1"/>
              <a:t>t</a:t>
            </a:r>
            <a:r>
              <a:rPr lang="en-US" altLang="ja-JP" sz="2800"/>
              <a:t>), </a:t>
            </a:r>
            <a:r>
              <a:rPr lang="en-US" altLang="ja-JP" sz="2800" b="1" i="1"/>
              <a:t>V</a:t>
            </a:r>
            <a:r>
              <a:rPr lang="en-US" altLang="ja-JP" sz="2800"/>
              <a:t>(</a:t>
            </a:r>
            <a:r>
              <a:rPr lang="en-US" altLang="ja-JP" sz="2800" b="1" i="1"/>
              <a:t>X</a:t>
            </a:r>
            <a:r>
              <a:rPr lang="en-US" altLang="ja-JP" sz="2800"/>
              <a:t>, </a:t>
            </a:r>
            <a:r>
              <a:rPr lang="en-US" altLang="ja-JP" sz="2800" i="1"/>
              <a:t>t</a:t>
            </a:r>
            <a:r>
              <a:rPr lang="en-US" altLang="ja-JP" sz="2800"/>
              <a:t>), ρ(</a:t>
            </a:r>
            <a:r>
              <a:rPr lang="en-US" altLang="ja-JP" sz="2800" b="1" i="1"/>
              <a:t>X</a:t>
            </a:r>
            <a:r>
              <a:rPr lang="en-US" altLang="ja-JP" sz="2800"/>
              <a:t>, </a:t>
            </a:r>
            <a:r>
              <a:rPr lang="en-US" altLang="ja-JP" sz="2800" i="1"/>
              <a:t>t</a:t>
            </a:r>
            <a:r>
              <a:rPr lang="en-US" altLang="ja-JP" sz="2800"/>
              <a:t>) : Eulerian variables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800"/>
              <a:t>Particle code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ja-JP" sz="2800"/>
              <a:t>       </a:t>
            </a:r>
            <a:r>
              <a:rPr lang="en-US" altLang="ja-JP" sz="2800" b="1" i="1"/>
              <a:t>x</a:t>
            </a:r>
            <a:r>
              <a:rPr lang="en-US" altLang="ja-JP" sz="2800"/>
              <a:t>(t), </a:t>
            </a:r>
            <a:r>
              <a:rPr lang="en-US" altLang="ja-JP" sz="2800" b="1" i="1"/>
              <a:t>v</a:t>
            </a:r>
            <a:r>
              <a:rPr lang="en-US" altLang="ja-JP" sz="2800"/>
              <a:t>(t): Lagrangian variables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ja-JP" sz="2800" b="1" i="1"/>
              <a:t>       E</a:t>
            </a:r>
            <a:r>
              <a:rPr lang="en-US" altLang="ja-JP" sz="2800"/>
              <a:t>(</a:t>
            </a:r>
            <a:r>
              <a:rPr lang="en-US" altLang="ja-JP" sz="2800" b="1"/>
              <a:t>x</a:t>
            </a:r>
            <a:r>
              <a:rPr lang="en-US" altLang="ja-JP" sz="2800"/>
              <a:t>, </a:t>
            </a:r>
            <a:r>
              <a:rPr lang="en-US" altLang="ja-JP" sz="2800" i="1"/>
              <a:t>t</a:t>
            </a:r>
            <a:r>
              <a:rPr lang="en-US" altLang="ja-JP" sz="2800"/>
              <a:t>), </a:t>
            </a:r>
            <a:r>
              <a:rPr lang="en-US" altLang="ja-JP" sz="2800" b="1" i="1"/>
              <a:t>B</a:t>
            </a:r>
            <a:r>
              <a:rPr lang="en-US" altLang="ja-JP" sz="2800"/>
              <a:t>(</a:t>
            </a:r>
            <a:r>
              <a:rPr lang="en-US" altLang="ja-JP" sz="2800" b="1" i="1"/>
              <a:t>x</a:t>
            </a:r>
            <a:r>
              <a:rPr lang="en-US" altLang="ja-JP" sz="2800"/>
              <a:t>, </a:t>
            </a:r>
            <a:r>
              <a:rPr lang="en-US" altLang="ja-JP" sz="2800" i="1"/>
              <a:t>t</a:t>
            </a:r>
            <a:r>
              <a:rPr lang="en-US" altLang="ja-JP" sz="2800"/>
              <a:t>), </a:t>
            </a:r>
            <a:r>
              <a:rPr lang="en-US" altLang="ja-JP" sz="2800" b="1" i="1"/>
              <a:t>J</a:t>
            </a:r>
            <a:r>
              <a:rPr lang="en-US" altLang="ja-JP" sz="2800"/>
              <a:t>(</a:t>
            </a:r>
            <a:r>
              <a:rPr lang="en-US" altLang="ja-JP" sz="2800" b="1" i="1"/>
              <a:t>x</a:t>
            </a:r>
            <a:r>
              <a:rPr lang="en-US" altLang="ja-JP" sz="2800"/>
              <a:t>, </a:t>
            </a:r>
            <a:r>
              <a:rPr lang="en-US" altLang="ja-JP" sz="2800" i="1"/>
              <a:t>t</a:t>
            </a:r>
            <a:r>
              <a:rPr lang="en-US" altLang="ja-JP" sz="2800"/>
              <a:t>) : Eulerian variables              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800"/>
              <a:t>Hybrid code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ja-JP" sz="2800"/>
              <a:t>      </a:t>
            </a:r>
            <a:r>
              <a:rPr lang="en-US" altLang="ja-JP" sz="2800">
                <a:solidFill>
                  <a:schemeClr val="hlink"/>
                </a:solidFill>
              </a:rPr>
              <a:t>(typically)</a:t>
            </a:r>
            <a:r>
              <a:rPr lang="en-US" altLang="ja-JP" sz="2800"/>
              <a:t> Ions: particles,   Electrons: fluid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ja-JP" sz="2800"/>
              <a:t>      </a:t>
            </a:r>
            <a:r>
              <a:rPr lang="en-US" altLang="ja-JP" sz="2800">
                <a:solidFill>
                  <a:schemeClr val="hlink"/>
                </a:solidFill>
              </a:rPr>
              <a:t>(ex)</a:t>
            </a:r>
            <a:r>
              <a:rPr lang="en-US" altLang="ja-JP" sz="2800"/>
              <a:t> Hot electrons: particles, Cold electrons: fluid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800"/>
              <a:t>Vlasov code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ja-JP" sz="2800"/>
              <a:t>       f(</a:t>
            </a:r>
            <a:r>
              <a:rPr lang="en-US" altLang="ja-JP" sz="2800" b="1" i="1"/>
              <a:t>X</a:t>
            </a:r>
            <a:r>
              <a:rPr lang="en-US" altLang="ja-JP" sz="2800"/>
              <a:t>, </a:t>
            </a:r>
            <a:r>
              <a:rPr lang="en-US" altLang="ja-JP" sz="2800" b="1" i="1"/>
              <a:t>V</a:t>
            </a:r>
            <a:r>
              <a:rPr lang="en-US" altLang="ja-JP" sz="2800"/>
              <a:t>, t) :   Particle distribution function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ja-JP" sz="2800"/>
              <a:t>       </a:t>
            </a:r>
            <a:r>
              <a:rPr lang="en-US" altLang="ja-JP" sz="2800" b="1" i="1"/>
              <a:t>E</a:t>
            </a:r>
            <a:r>
              <a:rPr lang="en-US" altLang="ja-JP" sz="2800"/>
              <a:t>(</a:t>
            </a:r>
            <a:r>
              <a:rPr lang="en-US" altLang="ja-JP" sz="2800" b="1"/>
              <a:t>x</a:t>
            </a:r>
            <a:r>
              <a:rPr lang="en-US" altLang="ja-JP" sz="2800"/>
              <a:t>, </a:t>
            </a:r>
            <a:r>
              <a:rPr lang="en-US" altLang="ja-JP" sz="2800" i="1"/>
              <a:t>t</a:t>
            </a:r>
            <a:r>
              <a:rPr lang="en-US" altLang="ja-JP" sz="2800"/>
              <a:t>), </a:t>
            </a:r>
            <a:r>
              <a:rPr lang="en-US" altLang="ja-JP" sz="2800" b="1" i="1"/>
              <a:t>B</a:t>
            </a:r>
            <a:r>
              <a:rPr lang="en-US" altLang="ja-JP" sz="2800"/>
              <a:t>(</a:t>
            </a:r>
            <a:r>
              <a:rPr lang="en-US" altLang="ja-JP" sz="2800" b="1" i="1"/>
              <a:t>x</a:t>
            </a:r>
            <a:r>
              <a:rPr lang="en-US" altLang="ja-JP" sz="2800"/>
              <a:t>, </a:t>
            </a:r>
            <a:r>
              <a:rPr lang="en-US" altLang="ja-JP" sz="2800" i="1"/>
              <a:t>t</a:t>
            </a:r>
            <a:r>
              <a:rPr lang="en-US" altLang="ja-JP" sz="2800"/>
              <a:t>), </a:t>
            </a:r>
            <a:r>
              <a:rPr lang="en-US" altLang="ja-JP" sz="2800" b="1" i="1"/>
              <a:t>J</a:t>
            </a:r>
            <a:r>
              <a:rPr lang="en-US" altLang="ja-JP" sz="2800"/>
              <a:t>(</a:t>
            </a:r>
            <a:r>
              <a:rPr lang="en-US" altLang="ja-JP" sz="2800" b="1" i="1"/>
              <a:t>x</a:t>
            </a:r>
            <a:r>
              <a:rPr lang="en-US" altLang="ja-JP" sz="2800"/>
              <a:t>, </a:t>
            </a:r>
            <a:r>
              <a:rPr lang="en-US" altLang="ja-JP" sz="2800" i="1"/>
              <a:t>t</a:t>
            </a:r>
            <a:r>
              <a:rPr lang="en-US" altLang="ja-JP" sz="2800"/>
              <a:t>) : Eulerian variables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289C141E-4CDA-48E5-95AA-B3071E06C6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346075"/>
          </a:xfrm>
        </p:spPr>
        <p:txBody>
          <a:bodyPr/>
          <a:lstStyle/>
          <a:p>
            <a:pPr eaLnBrk="1" hangingPunct="1"/>
            <a:r>
              <a:rPr lang="en-US" altLang="ja-JP" sz="3200" b="1"/>
              <a:t>Debye Length / Grid Spacing</a:t>
            </a:r>
          </a:p>
        </p:txBody>
      </p:sp>
      <p:pic>
        <p:nvPicPr>
          <p:cNvPr id="31747" name="Picture 3">
            <a:extLst>
              <a:ext uri="{FF2B5EF4-FFF2-40B4-BE49-F238E27FC236}">
                <a16:creationId xmlns:a16="http://schemas.microsoft.com/office/drawing/2014/main" id="{4D7A72BC-FDBE-4AC6-9804-EC52E68ED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196975"/>
            <a:ext cx="309562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Picture 4">
            <a:extLst>
              <a:ext uri="{FF2B5EF4-FFF2-40B4-BE49-F238E27FC236}">
                <a16:creationId xmlns:a16="http://schemas.microsoft.com/office/drawing/2014/main" id="{FB41116C-756F-4A85-B470-9852595A7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565400"/>
            <a:ext cx="56388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5">
            <a:extLst>
              <a:ext uri="{FF2B5EF4-FFF2-40B4-BE49-F238E27FC236}">
                <a16:creationId xmlns:a16="http://schemas.microsoft.com/office/drawing/2014/main" id="{E3DB0893-6E2A-487B-B738-D913D1385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4149725"/>
            <a:ext cx="31623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Picture 6">
            <a:extLst>
              <a:ext uri="{FF2B5EF4-FFF2-40B4-BE49-F238E27FC236}">
                <a16:creationId xmlns:a16="http://schemas.microsoft.com/office/drawing/2014/main" id="{030E7707-BB78-4FD4-8AF6-4C43EE309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4149725"/>
            <a:ext cx="17430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7">
            <a:extLst>
              <a:ext uri="{FF2B5EF4-FFF2-40B4-BE49-F238E27FC236}">
                <a16:creationId xmlns:a16="http://schemas.microsoft.com/office/drawing/2014/main" id="{3D862565-651D-44FB-8A63-8AF0D54AE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5876925"/>
            <a:ext cx="18192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2" name="Text Box 8">
            <a:extLst>
              <a:ext uri="{FF2B5EF4-FFF2-40B4-BE49-F238E27FC236}">
                <a16:creationId xmlns:a16="http://schemas.microsoft.com/office/drawing/2014/main" id="{E7C418D4-256C-4394-AD01-C153841F9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836613"/>
            <a:ext cx="6408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2400" b="1"/>
              <a:t>Density Perturbation with a small potential </a:t>
            </a:r>
          </a:p>
        </p:txBody>
      </p:sp>
      <p:pic>
        <p:nvPicPr>
          <p:cNvPr id="31753" name="Picture 9">
            <a:extLst>
              <a:ext uri="{FF2B5EF4-FFF2-40B4-BE49-F238E27FC236}">
                <a16:creationId xmlns:a16="http://schemas.microsoft.com/office/drawing/2014/main" id="{63B08617-BA47-4539-AE7A-57921B785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908050"/>
            <a:ext cx="495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4" name="Text Box 10">
            <a:extLst>
              <a:ext uri="{FF2B5EF4-FFF2-40B4-BE49-F238E27FC236}">
                <a16:creationId xmlns:a16="http://schemas.microsoft.com/office/drawing/2014/main" id="{6BBEFC04-2A10-47D3-93C0-22501F34C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205038"/>
            <a:ext cx="5545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2400" b="1"/>
              <a:t>Inserting into Poisson’s Equation</a:t>
            </a:r>
            <a:r>
              <a:rPr lang="en-US" altLang="ja-JP" sz="2400"/>
              <a:t>,</a:t>
            </a:r>
          </a:p>
        </p:txBody>
      </p:sp>
      <p:sp>
        <p:nvSpPr>
          <p:cNvPr id="31755" name="Text Box 11">
            <a:extLst>
              <a:ext uri="{FF2B5EF4-FFF2-40B4-BE49-F238E27FC236}">
                <a16:creationId xmlns:a16="http://schemas.microsoft.com/office/drawing/2014/main" id="{916F6DEB-4924-43E9-9EED-D0537CBE7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789363"/>
            <a:ext cx="4319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2400" b="1"/>
              <a:t>Fourier transformation</a:t>
            </a:r>
          </a:p>
        </p:txBody>
      </p:sp>
      <p:sp>
        <p:nvSpPr>
          <p:cNvPr id="31756" name="Text Box 12">
            <a:extLst>
              <a:ext uri="{FF2B5EF4-FFF2-40B4-BE49-F238E27FC236}">
                <a16:creationId xmlns:a16="http://schemas.microsoft.com/office/drawing/2014/main" id="{C5512759-9343-49F2-8018-5AE090B8F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300663"/>
            <a:ext cx="424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2400" b="1"/>
              <a:t>Replacing </a:t>
            </a:r>
            <a:r>
              <a:rPr lang="en-US" altLang="ja-JP" sz="2400" b="1" i="1">
                <a:solidFill>
                  <a:schemeClr val="accent2"/>
                </a:solidFill>
              </a:rPr>
              <a:t>k</a:t>
            </a:r>
            <a:r>
              <a:rPr lang="en-US" altLang="ja-JP" sz="2400" b="1" i="1"/>
              <a:t> </a:t>
            </a:r>
            <a:r>
              <a:rPr lang="en-US" altLang="ja-JP" sz="2400" b="1"/>
              <a:t>with</a:t>
            </a:r>
            <a:r>
              <a:rPr lang="en-US" altLang="ja-JP" sz="2400" b="1" i="1"/>
              <a:t> </a:t>
            </a:r>
            <a:r>
              <a:rPr lang="en-US" altLang="ja-JP" sz="2400" b="1" i="1">
                <a:solidFill>
                  <a:schemeClr val="accent2"/>
                </a:solidFill>
              </a:rPr>
              <a:t>K</a:t>
            </a:r>
          </a:p>
        </p:txBody>
      </p:sp>
      <p:pic>
        <p:nvPicPr>
          <p:cNvPr id="31757" name="Picture 13">
            <a:extLst>
              <a:ext uri="{FF2B5EF4-FFF2-40B4-BE49-F238E27FC236}">
                <a16:creationId xmlns:a16="http://schemas.microsoft.com/office/drawing/2014/main" id="{A9DB0B1B-3976-45AC-9623-CACB3F526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5734050"/>
            <a:ext cx="403225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8" name="Rectangle 14">
            <a:extLst>
              <a:ext uri="{FF2B5EF4-FFF2-40B4-BE49-F238E27FC236}">
                <a16:creationId xmlns:a16="http://schemas.microsoft.com/office/drawing/2014/main" id="{19EFAC50-BBE1-4CF7-B6AD-A8D453833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5805488"/>
            <a:ext cx="2305050" cy="7191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A0CE0EFC-C5F1-4BE9-ACA1-5B891EFCEC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859713" cy="417512"/>
          </a:xfrm>
        </p:spPr>
        <p:txBody>
          <a:bodyPr/>
          <a:lstStyle/>
          <a:p>
            <a:pPr eaLnBrk="1" hangingPunct="1"/>
            <a:r>
              <a:rPr lang="en-US" altLang="ja-JP" sz="4000" b="1"/>
              <a:t>GUI for Input Parameters</a:t>
            </a:r>
          </a:p>
        </p:txBody>
      </p:sp>
      <p:pic>
        <p:nvPicPr>
          <p:cNvPr id="32771" name="Picture 4">
            <a:extLst>
              <a:ext uri="{FF2B5EF4-FFF2-40B4-BE49-F238E27FC236}">
                <a16:creationId xmlns:a16="http://schemas.microsoft.com/office/drawing/2014/main" id="{5A854039-B76F-49CE-9D35-2EC69DE5D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774700"/>
            <a:ext cx="6911975" cy="608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C28FBBE6-FC15-4C96-8DD5-6B795F0CFF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7512"/>
          </a:xfrm>
        </p:spPr>
        <p:txBody>
          <a:bodyPr/>
          <a:lstStyle/>
          <a:p>
            <a:pPr eaLnBrk="1" hangingPunct="1"/>
            <a:r>
              <a:rPr lang="en-US" altLang="ja-JP" sz="4000" b="1"/>
              <a:t>Renormalization </a:t>
            </a:r>
          </a:p>
        </p:txBody>
      </p:sp>
      <p:pic>
        <p:nvPicPr>
          <p:cNvPr id="33795" name="Picture 4">
            <a:extLst>
              <a:ext uri="{FF2B5EF4-FFF2-40B4-BE49-F238E27FC236}">
                <a16:creationId xmlns:a16="http://schemas.microsoft.com/office/drawing/2014/main" id="{C620239B-5CCD-4821-B2F2-9A233C520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484313"/>
            <a:ext cx="7305675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Text Box 5">
            <a:extLst>
              <a:ext uri="{FF2B5EF4-FFF2-40B4-BE49-F238E27FC236}">
                <a16:creationId xmlns:a16="http://schemas.microsoft.com/office/drawing/2014/main" id="{C130C43C-2AFE-462D-9105-BC08EA7B1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908050"/>
            <a:ext cx="3529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2400" b="1"/>
              <a:t>Relative Unit System</a:t>
            </a:r>
          </a:p>
        </p:txBody>
      </p:sp>
      <p:sp>
        <p:nvSpPr>
          <p:cNvPr id="33797" name="Text Box 6">
            <a:extLst>
              <a:ext uri="{FF2B5EF4-FFF2-40B4-BE49-F238E27FC236}">
                <a16:creationId xmlns:a16="http://schemas.microsoft.com/office/drawing/2014/main" id="{1FC8BE36-8132-4A39-B280-1232A3E98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908050"/>
            <a:ext cx="4103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2400" b="1"/>
              <a:t>Simulation Unit System</a:t>
            </a:r>
          </a:p>
        </p:txBody>
      </p:sp>
      <p:sp>
        <p:nvSpPr>
          <p:cNvPr id="33798" name="AutoShape 7">
            <a:extLst>
              <a:ext uri="{FF2B5EF4-FFF2-40B4-BE49-F238E27FC236}">
                <a16:creationId xmlns:a16="http://schemas.microsoft.com/office/drawing/2014/main" id="{A9C438DA-1821-4EF2-9F37-8C166FC76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908050"/>
            <a:ext cx="935038" cy="431800"/>
          </a:xfrm>
          <a:prstGeom prst="leftArrow">
            <a:avLst>
              <a:gd name="adj1" fmla="val 50000"/>
              <a:gd name="adj2" fmla="val 54136"/>
            </a:avLst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91692458-5223-4141-8A8D-1BB8ED650F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8893175" cy="561975"/>
          </a:xfrm>
        </p:spPr>
        <p:txBody>
          <a:bodyPr/>
          <a:lstStyle/>
          <a:p>
            <a:pPr eaLnBrk="1" hangingPunct="1"/>
            <a:r>
              <a:rPr lang="en-US" altLang="ja-JP" sz="3600" b="1"/>
              <a:t>Normal Modes in the Parallel Direction</a:t>
            </a:r>
          </a:p>
        </p:txBody>
      </p:sp>
      <p:pic>
        <p:nvPicPr>
          <p:cNvPr id="34819" name="Picture 5" descr="w-k_wc=-1_enlarged">
            <a:extLst>
              <a:ext uri="{FF2B5EF4-FFF2-40B4-BE49-F238E27FC236}">
                <a16:creationId xmlns:a16="http://schemas.microsoft.com/office/drawing/2014/main" id="{60B75748-F4CE-44DC-8001-F4D484F49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125538"/>
            <a:ext cx="8128000" cy="573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A4F2E6C6-9C5C-4F13-B97E-CF1053C67C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404813"/>
            <a:ext cx="8893175" cy="561975"/>
          </a:xfrm>
        </p:spPr>
        <p:txBody>
          <a:bodyPr/>
          <a:lstStyle/>
          <a:p>
            <a:pPr eaLnBrk="1" hangingPunct="1"/>
            <a:r>
              <a:rPr lang="en-US" altLang="ja-JP" sz="3200" b="1"/>
              <a:t>Normal Modes in the Perpendicular Direction</a:t>
            </a:r>
          </a:p>
        </p:txBody>
      </p:sp>
      <p:pic>
        <p:nvPicPr>
          <p:cNvPr id="35843" name="Picture 4" descr="w-k_wc=-1_perp_enlarged">
            <a:extLst>
              <a:ext uri="{FF2B5EF4-FFF2-40B4-BE49-F238E27FC236}">
                <a16:creationId xmlns:a16="http://schemas.microsoft.com/office/drawing/2014/main" id="{A204129B-B013-47FC-8A8B-471B88377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196975"/>
            <a:ext cx="8128000" cy="56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2A9CA277-4C30-4D1A-AA4E-DF3F116A19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pPr eaLnBrk="1" hangingPunct="1"/>
            <a:r>
              <a:rPr lang="en-US" altLang="ja-JP" sz="4000" b="1"/>
              <a:t>Whistler Mode Wave Radiation</a:t>
            </a:r>
          </a:p>
        </p:txBody>
      </p:sp>
      <p:pic>
        <p:nvPicPr>
          <p:cNvPr id="36867" name="Picture 6" descr="wave_propagation">
            <a:extLst>
              <a:ext uri="{FF2B5EF4-FFF2-40B4-BE49-F238E27FC236}">
                <a16:creationId xmlns:a16="http://schemas.microsoft.com/office/drawing/2014/main" id="{C5F7452C-82CE-4BA1-8BBD-53B752622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00"/>
            <a:ext cx="8636000" cy="54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1B0CA1FE-579A-481C-9727-AE396DA83A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pPr eaLnBrk="1" hangingPunct="1"/>
            <a:r>
              <a:rPr lang="en-US" altLang="ja-JP" sz="4000" b="1"/>
              <a:t>Circularly Polarized Wave</a:t>
            </a:r>
          </a:p>
        </p:txBody>
      </p:sp>
      <p:pic>
        <p:nvPicPr>
          <p:cNvPr id="37891" name="Picture 4" descr="wave_propagation_enlarged">
            <a:extLst>
              <a:ext uri="{FF2B5EF4-FFF2-40B4-BE49-F238E27FC236}">
                <a16:creationId xmlns:a16="http://schemas.microsoft.com/office/drawing/2014/main" id="{C55910D2-341A-4BC8-BC3F-DDD0CE15E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196975"/>
            <a:ext cx="8096250" cy="539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DEEB7EB4-98F2-4165-8E84-0E2E5EA8D1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8893175" cy="490537"/>
          </a:xfrm>
        </p:spPr>
        <p:txBody>
          <a:bodyPr/>
          <a:lstStyle/>
          <a:p>
            <a:pPr eaLnBrk="1" hangingPunct="1"/>
            <a:r>
              <a:rPr lang="en-US" altLang="ja-JP" sz="4000" b="1"/>
              <a:t>Electron Two-stream Instability</a:t>
            </a:r>
          </a:p>
        </p:txBody>
      </p:sp>
      <p:pic>
        <p:nvPicPr>
          <p:cNvPr id="38915" name="Picture 5">
            <a:extLst>
              <a:ext uri="{FF2B5EF4-FFF2-40B4-BE49-F238E27FC236}">
                <a16:creationId xmlns:a16="http://schemas.microsoft.com/office/drawing/2014/main" id="{FD76132C-89F7-43C8-9CA3-5B14613EB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052513"/>
            <a:ext cx="7242175" cy="554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90A48BE7-B801-4A9C-AD2B-F395C86260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92150"/>
          </a:xfrm>
        </p:spPr>
        <p:txBody>
          <a:bodyPr/>
          <a:lstStyle/>
          <a:p>
            <a:pPr eaLnBrk="1" hangingPunct="1"/>
            <a:r>
              <a:rPr lang="en-US" altLang="ja-JP" sz="4000" b="1"/>
              <a:t>Electrostatic Solitary  Waves</a:t>
            </a:r>
          </a:p>
        </p:txBody>
      </p:sp>
      <p:pic>
        <p:nvPicPr>
          <p:cNvPr id="39939" name="Picture 5">
            <a:extLst>
              <a:ext uri="{FF2B5EF4-FFF2-40B4-BE49-F238E27FC236}">
                <a16:creationId xmlns:a16="http://schemas.microsoft.com/office/drawing/2014/main" id="{9A945B87-088E-4B7E-A374-22ABD98B7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908050"/>
            <a:ext cx="7937500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5B077918-3968-4FA4-BEAE-3C9DE2C23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1650" y="260350"/>
            <a:ext cx="8642350" cy="561975"/>
          </a:xfrm>
        </p:spPr>
        <p:txBody>
          <a:bodyPr/>
          <a:lstStyle/>
          <a:p>
            <a:pPr eaLnBrk="1" hangingPunct="1"/>
            <a:r>
              <a:rPr lang="en-US" altLang="ja-JP" sz="3600" b="1"/>
              <a:t>Electrostatic and Whistler Instabilities</a:t>
            </a:r>
          </a:p>
        </p:txBody>
      </p:sp>
      <p:pic>
        <p:nvPicPr>
          <p:cNvPr id="40963" name="Picture 7" descr="ring0">
            <a:extLst>
              <a:ext uri="{FF2B5EF4-FFF2-40B4-BE49-F238E27FC236}">
                <a16:creationId xmlns:a16="http://schemas.microsoft.com/office/drawing/2014/main" id="{D7688361-2D82-4947-B8B1-3A7958A36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085850"/>
            <a:ext cx="7777162" cy="577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4" name="Picture 6">
            <a:extLst>
              <a:ext uri="{FF2B5EF4-FFF2-40B4-BE49-F238E27FC236}">
                <a16:creationId xmlns:a16="http://schemas.microsoft.com/office/drawing/2014/main" id="{28370E94-810A-4417-97A7-90992085E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908050"/>
            <a:ext cx="16668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B903DB7-A419-48CB-9129-3F9BA0600F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084888" cy="476250"/>
          </a:xfrm>
        </p:spPr>
        <p:txBody>
          <a:bodyPr/>
          <a:lstStyle/>
          <a:p>
            <a:pPr eaLnBrk="1" hangingPunct="1"/>
            <a:r>
              <a:rPr lang="en-US" altLang="ja-JP" sz="2400" dirty="0"/>
              <a:t>Waves in Plasmas  (Parallel Propagation)</a:t>
            </a:r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C2B7E002-E8CD-4172-9276-161F6DE33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423863"/>
            <a:ext cx="7370763" cy="555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Line 60">
            <a:extLst>
              <a:ext uri="{FF2B5EF4-FFF2-40B4-BE49-F238E27FC236}">
                <a16:creationId xmlns:a16="http://schemas.microsoft.com/office/drawing/2014/main" id="{30D735AC-0ECB-4B05-A37D-237CE73F0BC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5445125"/>
            <a:ext cx="6840538" cy="0"/>
          </a:xfrm>
          <a:prstGeom prst="line">
            <a:avLst/>
          </a:prstGeom>
          <a:noFill/>
          <a:ln w="9525">
            <a:solidFill>
              <a:srgbClr val="FF33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25" name="Line 68">
            <a:extLst>
              <a:ext uri="{FF2B5EF4-FFF2-40B4-BE49-F238E27FC236}">
                <a16:creationId xmlns:a16="http://schemas.microsoft.com/office/drawing/2014/main" id="{C58A1C04-40AA-413A-A791-69E5C055606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16913" y="5026025"/>
            <a:ext cx="0" cy="995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26" name="Line 69">
            <a:extLst>
              <a:ext uri="{FF2B5EF4-FFF2-40B4-BE49-F238E27FC236}">
                <a16:creationId xmlns:a16="http://schemas.microsoft.com/office/drawing/2014/main" id="{9B0239C9-EFE4-4104-920F-8D42746316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0500" y="6019800"/>
            <a:ext cx="69135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27" name="Line 70">
            <a:extLst>
              <a:ext uri="{FF2B5EF4-FFF2-40B4-BE49-F238E27FC236}">
                <a16:creationId xmlns:a16="http://schemas.microsoft.com/office/drawing/2014/main" id="{4D20851B-BD81-4219-9F08-64A52F340A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76375" y="981075"/>
            <a:ext cx="0" cy="5040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28" name="Line 71">
            <a:extLst>
              <a:ext uri="{FF2B5EF4-FFF2-40B4-BE49-F238E27FC236}">
                <a16:creationId xmlns:a16="http://schemas.microsoft.com/office/drawing/2014/main" id="{7B354172-7DCC-433F-873C-1D3D22B759E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0663" y="965200"/>
            <a:ext cx="15827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27" name="Ink 8">
                <a:extLst>
                  <a:ext uri="{FF2B5EF4-FFF2-40B4-BE49-F238E27FC236}">
                    <a16:creationId xmlns:a16="http://schemas.microsoft.com/office/drawing/2014/main" id="{47648E4B-B3A9-4107-B6CB-FBD540F77964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90663" y="6013450"/>
              <a:ext cx="6350" cy="3175"/>
            </p14:xfrm>
          </p:contentPart>
        </mc:Choice>
        <mc:Fallback xmlns="">
          <p:pic>
            <p:nvPicPr>
              <p:cNvPr id="1027" name="Ink 8">
                <a:extLst>
                  <a:ext uri="{FF2B5EF4-FFF2-40B4-BE49-F238E27FC236}">
                    <a16:creationId xmlns:a16="http://schemas.microsoft.com/office/drawing/2014/main" id="{47648E4B-B3A9-4107-B6CB-FBD540F77964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82408" y="6003131"/>
                <a:ext cx="22860" cy="238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28" name="Ink 43">
                <a:extLst>
                  <a:ext uri="{FF2B5EF4-FFF2-40B4-BE49-F238E27FC236}">
                    <a16:creationId xmlns:a16="http://schemas.microsoft.com/office/drawing/2014/main" id="{3EA868CA-33A5-439F-9858-2B131024EA7F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08213" y="5410200"/>
              <a:ext cx="120650" cy="9525"/>
            </p14:xfrm>
          </p:contentPart>
        </mc:Choice>
        <mc:Fallback xmlns="">
          <p:pic>
            <p:nvPicPr>
              <p:cNvPr id="1028" name="Ink 43">
                <a:extLst>
                  <a:ext uri="{FF2B5EF4-FFF2-40B4-BE49-F238E27FC236}">
                    <a16:creationId xmlns:a16="http://schemas.microsoft.com/office/drawing/2014/main" id="{3EA868CA-33A5-439F-9858-2B131024EA7F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98793" y="5400294"/>
                <a:ext cx="139490" cy="293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29" name="Ink 40">
                <a:extLst>
                  <a:ext uri="{FF2B5EF4-FFF2-40B4-BE49-F238E27FC236}">
                    <a16:creationId xmlns:a16="http://schemas.microsoft.com/office/drawing/2014/main" id="{EF502931-C73C-4A9B-A58E-44602E0EB000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08313" y="5026025"/>
              <a:ext cx="31750" cy="26988"/>
            </p14:xfrm>
          </p:contentPart>
        </mc:Choice>
        <mc:Fallback xmlns="">
          <p:pic>
            <p:nvPicPr>
              <p:cNvPr id="1029" name="Ink 40">
                <a:extLst>
                  <a:ext uri="{FF2B5EF4-FFF2-40B4-BE49-F238E27FC236}">
                    <a16:creationId xmlns:a16="http://schemas.microsoft.com/office/drawing/2014/main" id="{EF502931-C73C-4A9B-A58E-44602E0EB000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98824" y="5016912"/>
                <a:ext cx="50727" cy="452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30" name="Ink 39">
                <a:extLst>
                  <a:ext uri="{FF2B5EF4-FFF2-40B4-BE49-F238E27FC236}">
                    <a16:creationId xmlns:a16="http://schemas.microsoft.com/office/drawing/2014/main" id="{8F36FF23-AB22-4E9C-A569-023EDA7C7E0D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47975" y="5081588"/>
              <a:ext cx="119063" cy="69850"/>
            </p14:xfrm>
          </p:contentPart>
        </mc:Choice>
        <mc:Fallback xmlns="">
          <p:pic>
            <p:nvPicPr>
              <p:cNvPr id="1030" name="Ink 39">
                <a:extLst>
                  <a:ext uri="{FF2B5EF4-FFF2-40B4-BE49-F238E27FC236}">
                    <a16:creationId xmlns:a16="http://schemas.microsoft.com/office/drawing/2014/main" id="{8F36FF23-AB22-4E9C-A569-023EDA7C7E0D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838679" y="5072275"/>
                <a:ext cx="137655" cy="884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31" name="Ink 38">
                <a:extLst>
                  <a:ext uri="{FF2B5EF4-FFF2-40B4-BE49-F238E27FC236}">
                    <a16:creationId xmlns:a16="http://schemas.microsoft.com/office/drawing/2014/main" id="{1AD99F46-D309-47C6-9864-C24BD02A235C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66988" y="5235575"/>
              <a:ext cx="146050" cy="88900"/>
            </p14:xfrm>
          </p:contentPart>
        </mc:Choice>
        <mc:Fallback xmlns="">
          <p:pic>
            <p:nvPicPr>
              <p:cNvPr id="1031" name="Ink 38">
                <a:extLst>
                  <a:ext uri="{FF2B5EF4-FFF2-40B4-BE49-F238E27FC236}">
                    <a16:creationId xmlns:a16="http://schemas.microsoft.com/office/drawing/2014/main" id="{1AD99F46-D309-47C6-9864-C24BD02A235C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557612" y="5226217"/>
                <a:ext cx="164802" cy="1076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32" name="Ink 37">
                <a:extLst>
                  <a:ext uri="{FF2B5EF4-FFF2-40B4-BE49-F238E27FC236}">
                    <a16:creationId xmlns:a16="http://schemas.microsoft.com/office/drawing/2014/main" id="{493E4DCC-B4E4-44C6-8967-16331818C496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60550" y="5708650"/>
              <a:ext cx="93663" cy="52388"/>
            </p14:xfrm>
          </p:contentPart>
        </mc:Choice>
        <mc:Fallback xmlns="">
          <p:pic>
            <p:nvPicPr>
              <p:cNvPr id="1032" name="Ink 37">
                <a:extLst>
                  <a:ext uri="{FF2B5EF4-FFF2-40B4-BE49-F238E27FC236}">
                    <a16:creationId xmlns:a16="http://schemas.microsoft.com/office/drawing/2014/main" id="{493E4DCC-B4E4-44C6-8967-16331818C496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851220" y="5699256"/>
                <a:ext cx="112324" cy="711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33" name="Ink 36">
                <a:extLst>
                  <a:ext uri="{FF2B5EF4-FFF2-40B4-BE49-F238E27FC236}">
                    <a16:creationId xmlns:a16="http://schemas.microsoft.com/office/drawing/2014/main" id="{0CC6DDFD-50A2-4D64-9908-BD45B5E14B1C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62113" y="5824538"/>
              <a:ext cx="79375" cy="53975"/>
            </p14:xfrm>
          </p:contentPart>
        </mc:Choice>
        <mc:Fallback xmlns="">
          <p:pic>
            <p:nvPicPr>
              <p:cNvPr id="1033" name="Ink 36">
                <a:extLst>
                  <a:ext uri="{FF2B5EF4-FFF2-40B4-BE49-F238E27FC236}">
                    <a16:creationId xmlns:a16="http://schemas.microsoft.com/office/drawing/2014/main" id="{0CC6DDFD-50A2-4D64-9908-BD45B5E14B1C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652689" y="5815366"/>
                <a:ext cx="98222" cy="723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034" name="Ink 35">
                <a:extLst>
                  <a:ext uri="{FF2B5EF4-FFF2-40B4-BE49-F238E27FC236}">
                    <a16:creationId xmlns:a16="http://schemas.microsoft.com/office/drawing/2014/main" id="{9B038CE8-845D-45D0-B601-B0BC25F3DD8D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85900" y="5924550"/>
              <a:ext cx="125413" cy="79375"/>
            </p14:xfrm>
          </p:contentPart>
        </mc:Choice>
        <mc:Fallback xmlns="">
          <p:pic>
            <p:nvPicPr>
              <p:cNvPr id="1034" name="Ink 35">
                <a:extLst>
                  <a:ext uri="{FF2B5EF4-FFF2-40B4-BE49-F238E27FC236}">
                    <a16:creationId xmlns:a16="http://schemas.microsoft.com/office/drawing/2014/main" id="{9B038CE8-845D-45D0-B601-B0BC25F3DD8D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476393" y="5915212"/>
                <a:ext cx="144426" cy="980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035" name="Ink 25">
                <a:extLst>
                  <a:ext uri="{FF2B5EF4-FFF2-40B4-BE49-F238E27FC236}">
                    <a16:creationId xmlns:a16="http://schemas.microsoft.com/office/drawing/2014/main" id="{E753FCD7-F265-4BF0-93A3-B17FFAA31CD4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17650" y="5440363"/>
              <a:ext cx="1695450" cy="561975"/>
            </p14:xfrm>
          </p:contentPart>
        </mc:Choice>
        <mc:Fallback xmlns="">
          <p:pic>
            <p:nvPicPr>
              <p:cNvPr id="1035" name="Ink 25">
                <a:extLst>
                  <a:ext uri="{FF2B5EF4-FFF2-40B4-BE49-F238E27FC236}">
                    <a16:creationId xmlns:a16="http://schemas.microsoft.com/office/drawing/2014/main" id="{E753FCD7-F265-4BF0-93A3-B17FFAA31CD4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498580" y="5421233"/>
                <a:ext cx="1733231" cy="5998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036" name="Ink 27">
                <a:extLst>
                  <a:ext uri="{FF2B5EF4-FFF2-40B4-BE49-F238E27FC236}">
                    <a16:creationId xmlns:a16="http://schemas.microsoft.com/office/drawing/2014/main" id="{F101012F-E30F-4A05-8EC0-77293D9F8DB5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73200" y="6165850"/>
              <a:ext cx="220663" cy="215900"/>
            </p14:xfrm>
          </p:contentPart>
        </mc:Choice>
        <mc:Fallback xmlns="">
          <p:pic>
            <p:nvPicPr>
              <p:cNvPr id="1036" name="Ink 27">
                <a:extLst>
                  <a:ext uri="{FF2B5EF4-FFF2-40B4-BE49-F238E27FC236}">
                    <a16:creationId xmlns:a16="http://schemas.microsoft.com/office/drawing/2014/main" id="{F101012F-E30F-4A05-8EC0-77293D9F8DB5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454028" y="6146779"/>
                <a:ext cx="258646" cy="2536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037" name="Ink 28">
                <a:extLst>
                  <a:ext uri="{FF2B5EF4-FFF2-40B4-BE49-F238E27FC236}">
                    <a16:creationId xmlns:a16="http://schemas.microsoft.com/office/drawing/2014/main" id="{6136BC99-98EF-4754-966D-370C1366EF4E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65300" y="6176963"/>
              <a:ext cx="241300" cy="222250"/>
            </p14:xfrm>
          </p:contentPart>
        </mc:Choice>
        <mc:Fallback xmlns="">
          <p:pic>
            <p:nvPicPr>
              <p:cNvPr id="1037" name="Ink 28">
                <a:extLst>
                  <a:ext uri="{FF2B5EF4-FFF2-40B4-BE49-F238E27FC236}">
                    <a16:creationId xmlns:a16="http://schemas.microsoft.com/office/drawing/2014/main" id="{6136BC99-98EF-4754-966D-370C1366EF4E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746184" y="6157872"/>
                <a:ext cx="279172" cy="2600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038" name="Ink 29">
                <a:extLst>
                  <a:ext uri="{FF2B5EF4-FFF2-40B4-BE49-F238E27FC236}">
                    <a16:creationId xmlns:a16="http://schemas.microsoft.com/office/drawing/2014/main" id="{229BFB29-B16E-482D-AB4B-A86B6202910C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97088" y="6200775"/>
              <a:ext cx="127000" cy="198438"/>
            </p14:xfrm>
          </p:contentPart>
        </mc:Choice>
        <mc:Fallback xmlns="">
          <p:pic>
            <p:nvPicPr>
              <p:cNvPr id="1038" name="Ink 29">
                <a:extLst>
                  <a:ext uri="{FF2B5EF4-FFF2-40B4-BE49-F238E27FC236}">
                    <a16:creationId xmlns:a16="http://schemas.microsoft.com/office/drawing/2014/main" id="{229BFB29-B16E-482D-AB4B-A86B6202910C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078127" y="6181791"/>
                <a:ext cx="164563" cy="2360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039" name="Ink 30">
                <a:extLst>
                  <a:ext uri="{FF2B5EF4-FFF2-40B4-BE49-F238E27FC236}">
                    <a16:creationId xmlns:a16="http://schemas.microsoft.com/office/drawing/2014/main" id="{B7520727-2192-48E3-B3F4-629A054CDBA1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87588" y="6194425"/>
              <a:ext cx="139700" cy="228600"/>
            </p14:xfrm>
          </p:contentPart>
        </mc:Choice>
        <mc:Fallback xmlns="">
          <p:pic>
            <p:nvPicPr>
              <p:cNvPr id="1039" name="Ink 30">
                <a:extLst>
                  <a:ext uri="{FF2B5EF4-FFF2-40B4-BE49-F238E27FC236}">
                    <a16:creationId xmlns:a16="http://schemas.microsoft.com/office/drawing/2014/main" id="{B7520727-2192-48E3-B3F4-629A054CDBA1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268554" y="6175464"/>
                <a:ext cx="177408" cy="266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040" name="Ink 46">
                <a:extLst>
                  <a:ext uri="{FF2B5EF4-FFF2-40B4-BE49-F238E27FC236}">
                    <a16:creationId xmlns:a16="http://schemas.microsoft.com/office/drawing/2014/main" id="{EA22338E-B872-41C3-B2F3-F501D10E35E9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81138" y="4789488"/>
              <a:ext cx="1514475" cy="1204912"/>
            </p14:xfrm>
          </p:contentPart>
        </mc:Choice>
        <mc:Fallback xmlns="">
          <p:pic>
            <p:nvPicPr>
              <p:cNvPr id="1040" name="Ink 46">
                <a:extLst>
                  <a:ext uri="{FF2B5EF4-FFF2-40B4-BE49-F238E27FC236}">
                    <a16:creationId xmlns:a16="http://schemas.microsoft.com/office/drawing/2014/main" id="{EA22338E-B872-41C3-B2F3-F501D10E35E9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462054" y="4770397"/>
                <a:ext cx="1552283" cy="12427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041" name="Ink 48">
                <a:extLst>
                  <a:ext uri="{FF2B5EF4-FFF2-40B4-BE49-F238E27FC236}">
                    <a16:creationId xmlns:a16="http://schemas.microsoft.com/office/drawing/2014/main" id="{1179E68A-FDBB-4169-9C82-1815E3437725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41475" y="5499100"/>
              <a:ext cx="138113" cy="195263"/>
            </p14:xfrm>
          </p:contentPart>
        </mc:Choice>
        <mc:Fallback xmlns="">
          <p:pic>
            <p:nvPicPr>
              <p:cNvPr id="1041" name="Ink 48">
                <a:extLst>
                  <a:ext uri="{FF2B5EF4-FFF2-40B4-BE49-F238E27FC236}">
                    <a16:creationId xmlns:a16="http://schemas.microsoft.com/office/drawing/2014/main" id="{1179E68A-FDBB-4169-9C82-1815E3437725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622313" y="5479900"/>
                <a:ext cx="176076" cy="2333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042" name="Ink 50">
                <a:extLst>
                  <a:ext uri="{FF2B5EF4-FFF2-40B4-BE49-F238E27FC236}">
                    <a16:creationId xmlns:a16="http://schemas.microsoft.com/office/drawing/2014/main" id="{109A2F3D-E16F-4A14-A816-54F499FFE497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63738" y="5794375"/>
              <a:ext cx="131762" cy="152400"/>
            </p14:xfrm>
          </p:contentPart>
        </mc:Choice>
        <mc:Fallback xmlns="">
          <p:pic>
            <p:nvPicPr>
              <p:cNvPr id="1042" name="Ink 50">
                <a:extLst>
                  <a:ext uri="{FF2B5EF4-FFF2-40B4-BE49-F238E27FC236}">
                    <a16:creationId xmlns:a16="http://schemas.microsoft.com/office/drawing/2014/main" id="{109A2F3D-E16F-4A14-A816-54F499FFE497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944605" y="5775280"/>
                <a:ext cx="169666" cy="1902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043" name="Ink 55">
                <a:extLst>
                  <a:ext uri="{FF2B5EF4-FFF2-40B4-BE49-F238E27FC236}">
                    <a16:creationId xmlns:a16="http://schemas.microsoft.com/office/drawing/2014/main" id="{04592082-5BD2-4297-898B-51475FF7C369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62200" y="5054600"/>
              <a:ext cx="1450975" cy="962025"/>
            </p14:xfrm>
          </p:contentPart>
        </mc:Choice>
        <mc:Fallback xmlns="">
          <p:pic>
            <p:nvPicPr>
              <p:cNvPr id="1043" name="Ink 55">
                <a:extLst>
                  <a:ext uri="{FF2B5EF4-FFF2-40B4-BE49-F238E27FC236}">
                    <a16:creationId xmlns:a16="http://schemas.microsoft.com/office/drawing/2014/main" id="{04592082-5BD2-4297-898B-51475FF7C369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343113" y="5035468"/>
                <a:ext cx="1488789" cy="999928"/>
              </a:xfrm>
              <a:prstGeom prst="rect">
                <a:avLst/>
              </a:prstGeom>
            </p:spPr>
          </p:pic>
        </mc:Fallback>
      </mc:AlternateContent>
      <p:grpSp>
        <p:nvGrpSpPr>
          <p:cNvPr id="5147" name="Group 74">
            <a:extLst>
              <a:ext uri="{FF2B5EF4-FFF2-40B4-BE49-F238E27FC236}">
                <a16:creationId xmlns:a16="http://schemas.microsoft.com/office/drawing/2014/main" id="{851E7832-46F5-4449-896B-C4BDCE5FFFB0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5300663"/>
            <a:ext cx="261937" cy="260350"/>
            <a:chOff x="717" y="3366"/>
            <a:chExt cx="151" cy="13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045" name="Ink 64">
                  <a:extLst>
                    <a:ext uri="{FF2B5EF4-FFF2-40B4-BE49-F238E27FC236}">
                      <a16:creationId xmlns:a16="http://schemas.microsoft.com/office/drawing/2014/main" id="{E4D3BE95-0DC1-4F77-BC1F-EBD4CCE64657}"/>
                    </a:ext>
                  </a:extLst>
                </p14:cNvPr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717" y="3366"/>
                <a:ext cx="121" cy="116"/>
              </p14:xfrm>
            </p:contentPart>
          </mc:Choice>
          <mc:Fallback xmlns="">
            <p:pic>
              <p:nvPicPr>
                <p:cNvPr id="1045" name="Ink 64">
                  <a:extLst>
                    <a:ext uri="{FF2B5EF4-FFF2-40B4-BE49-F238E27FC236}">
                      <a16:creationId xmlns:a16="http://schemas.microsoft.com/office/drawing/2014/main" id="{E4D3BE95-0DC1-4F77-BC1F-EBD4CCE64657}"/>
                    </a:ext>
                  </a:extLst>
                </p:cNvPr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09" y="3358"/>
                  <a:ext cx="137" cy="1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046" name="Ink 65">
                  <a:extLst>
                    <a:ext uri="{FF2B5EF4-FFF2-40B4-BE49-F238E27FC236}">
                      <a16:creationId xmlns:a16="http://schemas.microsoft.com/office/drawing/2014/main" id="{ECAA0F99-6629-407F-9B8C-782A4A3B8D6D}"/>
                    </a:ext>
                  </a:extLst>
                </p14:cNvPr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853" y="3442"/>
                <a:ext cx="15" cy="61"/>
              </p14:xfrm>
            </p:contentPart>
          </mc:Choice>
          <mc:Fallback xmlns="">
            <p:pic>
              <p:nvPicPr>
                <p:cNvPr id="1046" name="Ink 65">
                  <a:extLst>
                    <a:ext uri="{FF2B5EF4-FFF2-40B4-BE49-F238E27FC236}">
                      <a16:creationId xmlns:a16="http://schemas.microsoft.com/office/drawing/2014/main" id="{ECAA0F99-6629-407F-9B8C-782A4A3B8D6D}"/>
                    </a:ext>
                  </a:extLst>
                </p:cNvPr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44" y="3433"/>
                  <a:ext cx="32" cy="7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48" name="Group 75">
            <a:extLst>
              <a:ext uri="{FF2B5EF4-FFF2-40B4-BE49-F238E27FC236}">
                <a16:creationId xmlns:a16="http://schemas.microsoft.com/office/drawing/2014/main" id="{B65AB2F4-2585-45F6-8995-7D3122C6042B}"/>
              </a:ext>
            </a:extLst>
          </p:cNvPr>
          <p:cNvGrpSpPr>
            <a:grpSpLocks/>
          </p:cNvGrpSpPr>
          <p:nvPr/>
        </p:nvGrpSpPr>
        <p:grpSpPr bwMode="auto">
          <a:xfrm>
            <a:off x="8748713" y="5300663"/>
            <a:ext cx="261937" cy="260350"/>
            <a:chOff x="717" y="3366"/>
            <a:chExt cx="151" cy="13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048" name="Ink 76">
                  <a:extLst>
                    <a:ext uri="{FF2B5EF4-FFF2-40B4-BE49-F238E27FC236}">
                      <a16:creationId xmlns:a16="http://schemas.microsoft.com/office/drawing/2014/main" id="{077ED3A8-2290-4F04-8C84-D298E6036F57}"/>
                    </a:ext>
                  </a:extLst>
                </p14:cNvPr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717" y="3366"/>
                <a:ext cx="121" cy="116"/>
              </p14:xfrm>
            </p:contentPart>
          </mc:Choice>
          <mc:Fallback xmlns="">
            <p:pic>
              <p:nvPicPr>
                <p:cNvPr id="1048" name="Ink 76">
                  <a:extLst>
                    <a:ext uri="{FF2B5EF4-FFF2-40B4-BE49-F238E27FC236}">
                      <a16:creationId xmlns:a16="http://schemas.microsoft.com/office/drawing/2014/main" id="{077ED3A8-2290-4F04-8C84-D298E6036F57}"/>
                    </a:ext>
                  </a:extLst>
                </p:cNvPr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09" y="3358"/>
                  <a:ext cx="137" cy="1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049" name="Ink 77">
                  <a:extLst>
                    <a:ext uri="{FF2B5EF4-FFF2-40B4-BE49-F238E27FC236}">
                      <a16:creationId xmlns:a16="http://schemas.microsoft.com/office/drawing/2014/main" id="{4C7E8987-40A0-4FE2-99A7-6BB1C1750F58}"/>
                    </a:ext>
                  </a:extLst>
                </p14:cNvPr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853" y="3442"/>
                <a:ext cx="15" cy="61"/>
              </p14:xfrm>
            </p:contentPart>
          </mc:Choice>
          <mc:Fallback xmlns="">
            <p:pic>
              <p:nvPicPr>
                <p:cNvPr id="1049" name="Ink 77">
                  <a:extLst>
                    <a:ext uri="{FF2B5EF4-FFF2-40B4-BE49-F238E27FC236}">
                      <a16:creationId xmlns:a16="http://schemas.microsoft.com/office/drawing/2014/main" id="{4C7E8987-40A0-4FE2-99A7-6BB1C1750F58}"/>
                    </a:ext>
                  </a:extLst>
                </p:cNvPr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44" y="3433"/>
                  <a:ext cx="32" cy="79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D69AD40D-E01F-415B-9F55-D5C993C37D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893175" cy="561975"/>
          </a:xfrm>
        </p:spPr>
        <p:txBody>
          <a:bodyPr/>
          <a:lstStyle/>
          <a:p>
            <a:pPr eaLnBrk="1" hangingPunct="1"/>
            <a:r>
              <a:rPr lang="en-US" altLang="ja-JP" sz="3600" b="1"/>
              <a:t>Electrostatic Cyclotron Wave Instability</a:t>
            </a:r>
          </a:p>
        </p:txBody>
      </p:sp>
      <p:pic>
        <p:nvPicPr>
          <p:cNvPr id="41987" name="Picture 7" descr="ring2">
            <a:extLst>
              <a:ext uri="{FF2B5EF4-FFF2-40B4-BE49-F238E27FC236}">
                <a16:creationId xmlns:a16="http://schemas.microsoft.com/office/drawing/2014/main" id="{7D15DC06-16EF-4553-A331-2F6F3915F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979488"/>
            <a:ext cx="7920037" cy="587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8" name="Picture 6">
            <a:extLst>
              <a:ext uri="{FF2B5EF4-FFF2-40B4-BE49-F238E27FC236}">
                <a16:creationId xmlns:a16="http://schemas.microsoft.com/office/drawing/2014/main" id="{A2B90D3E-6B81-4731-8D71-C43D9400A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613"/>
            <a:ext cx="18478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0DD331D9-E944-4C37-9692-67ED592A3B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KEMPO1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F54D20DD-5C7E-4C7D-837B-43F57E6A5B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412875"/>
            <a:ext cx="8893175" cy="129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ja-JP" sz="2800" b="1">
                <a:solidFill>
                  <a:schemeClr val="hlink"/>
                </a:solidFill>
              </a:rPr>
              <a:t>K</a:t>
            </a:r>
            <a:r>
              <a:rPr lang="en-US" altLang="ja-JP" sz="2800"/>
              <a:t>yoto university </a:t>
            </a:r>
            <a:r>
              <a:rPr lang="en-US" altLang="ja-JP" sz="2800" b="1">
                <a:solidFill>
                  <a:schemeClr val="hlink"/>
                </a:solidFill>
              </a:rPr>
              <a:t>E</a:t>
            </a:r>
            <a:r>
              <a:rPr lang="en-US" altLang="ja-JP" sz="2800"/>
              <a:t>lectro</a:t>
            </a:r>
            <a:r>
              <a:rPr lang="en-US" altLang="ja-JP" sz="2800" b="1">
                <a:solidFill>
                  <a:schemeClr val="hlink"/>
                </a:solidFill>
              </a:rPr>
              <a:t>M</a:t>
            </a:r>
            <a:r>
              <a:rPr lang="en-US" altLang="ja-JP" sz="2800"/>
              <a:t>agnetic </a:t>
            </a:r>
            <a:r>
              <a:rPr lang="en-US" altLang="ja-JP" sz="2800" b="1">
                <a:solidFill>
                  <a:schemeClr val="hlink"/>
                </a:solidFill>
              </a:rPr>
              <a:t>P</a:t>
            </a:r>
            <a:r>
              <a:rPr lang="en-US" altLang="ja-JP" sz="2800"/>
              <a:t>article c</a:t>
            </a:r>
            <a:r>
              <a:rPr lang="en-US" altLang="ja-JP" sz="2800" b="1">
                <a:solidFill>
                  <a:schemeClr val="hlink"/>
                </a:solidFill>
              </a:rPr>
              <a:t>O</a:t>
            </a:r>
            <a:r>
              <a:rPr lang="en-US" altLang="ja-JP" sz="2800"/>
              <a:t>de: </a:t>
            </a:r>
            <a:r>
              <a:rPr lang="en-US" altLang="ja-JP" sz="2800" b="1">
                <a:solidFill>
                  <a:schemeClr val="hlink"/>
                </a:solidFill>
              </a:rPr>
              <a:t>1</a:t>
            </a:r>
            <a:r>
              <a:rPr lang="en-US" altLang="ja-JP" sz="2800" b="1"/>
              <a:t>D </a:t>
            </a:r>
            <a:endParaRPr lang="en-US" altLang="ja-JP" sz="2800"/>
          </a:p>
          <a:p>
            <a:pPr eaLnBrk="1" hangingPunct="1">
              <a:buFontTx/>
              <a:buNone/>
            </a:pPr>
            <a:r>
              <a:rPr lang="en-US" altLang="ja-JP"/>
              <a:t>                  </a:t>
            </a:r>
            <a:r>
              <a:rPr lang="en-US" altLang="ja-JP">
                <a:solidFill>
                  <a:srgbClr val="FF0000"/>
                </a:solidFill>
              </a:rPr>
              <a:t>Let’s have exercises!</a:t>
            </a:r>
          </a:p>
        </p:txBody>
      </p:sp>
      <p:pic>
        <p:nvPicPr>
          <p:cNvPr id="43012" name="Picture 4" descr="技術">
            <a:extLst>
              <a:ext uri="{FF2B5EF4-FFF2-40B4-BE49-F238E27FC236}">
                <a16:creationId xmlns:a16="http://schemas.microsoft.com/office/drawing/2014/main" id="{A52A9AA8-46A5-4076-848D-8AE32F057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4073525"/>
            <a:ext cx="3529012" cy="238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3" name="Picture 5" descr="演武">
            <a:extLst>
              <a:ext uri="{FF2B5EF4-FFF2-40B4-BE49-F238E27FC236}">
                <a16:creationId xmlns:a16="http://schemas.microsoft.com/office/drawing/2014/main" id="{C8EC1C9C-8B82-48C6-922C-5BE9B7F3E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2924175"/>
            <a:ext cx="381635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DEF8E08-A60D-476E-B1F1-D56B6F0BC7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659563" cy="476250"/>
          </a:xfrm>
        </p:spPr>
        <p:txBody>
          <a:bodyPr/>
          <a:lstStyle/>
          <a:p>
            <a:pPr eaLnBrk="1" hangingPunct="1"/>
            <a:r>
              <a:rPr lang="en-US" altLang="ja-JP" sz="2400"/>
              <a:t>Waves in Plasmas (Perpendicular Propagation)</a:t>
            </a:r>
          </a:p>
        </p:txBody>
      </p:sp>
      <p:pic>
        <p:nvPicPr>
          <p:cNvPr id="6147" name="Picture 3">
            <a:extLst>
              <a:ext uri="{FF2B5EF4-FFF2-40B4-BE49-F238E27FC236}">
                <a16:creationId xmlns:a16="http://schemas.microsoft.com/office/drawing/2014/main" id="{1BB0372D-D2C0-4986-AAF5-FFB6DB279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476250"/>
            <a:ext cx="7540625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E7CD6D6-4357-40BA-A679-2FC9E1046C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noFill/>
        </p:spPr>
        <p:txBody>
          <a:bodyPr/>
          <a:lstStyle/>
          <a:p>
            <a:pPr eaLnBrk="1" hangingPunct="1"/>
            <a:r>
              <a:rPr lang="en-US" altLang="ja-JP" b="1"/>
              <a:t>PIC code for Space Plasmas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30279C67-A9B7-4CE9-95D5-051FA9DCC8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28368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ja-JP" sz="2400" b="1"/>
              <a:t>Space Plasmas</a:t>
            </a:r>
            <a:r>
              <a:rPr lang="en-US" altLang="ja-JP" sz="2400"/>
              <a:t>: </a:t>
            </a:r>
            <a:r>
              <a:rPr lang="en-US" altLang="ja-JP" sz="2400" b="1">
                <a:solidFill>
                  <a:srgbClr val="FF0000"/>
                </a:solidFill>
              </a:rPr>
              <a:t>Collisionless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2400" b="1"/>
              <a:t>Particle-In-Cell Code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2400"/>
              <a:t> </a:t>
            </a:r>
            <a:r>
              <a:rPr lang="en-US" altLang="ja-JP" sz="2400" b="1"/>
              <a:t>Particles</a:t>
            </a:r>
            <a:r>
              <a:rPr lang="en-US" altLang="ja-JP" sz="2400"/>
              <a:t>:  x(t), </a:t>
            </a:r>
            <a:r>
              <a:rPr lang="en-US" altLang="ja-JP" sz="2400" b="1"/>
              <a:t>v</a:t>
            </a:r>
            <a:r>
              <a:rPr lang="en-US" altLang="ja-JP" sz="2400"/>
              <a:t>(t) 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2400"/>
              <a:t> </a:t>
            </a:r>
            <a:r>
              <a:rPr lang="en-US" altLang="ja-JP" sz="2400" b="1"/>
              <a:t>Fields</a:t>
            </a:r>
            <a:r>
              <a:rPr lang="en-US" altLang="ja-JP" sz="2400"/>
              <a:t>:</a:t>
            </a:r>
            <a:r>
              <a:rPr lang="en-US" altLang="ja-JP" sz="2400" b="1" i="1"/>
              <a:t> E</a:t>
            </a:r>
            <a:r>
              <a:rPr lang="en-US" altLang="ja-JP" sz="2400"/>
              <a:t>(t, X), </a:t>
            </a:r>
            <a:r>
              <a:rPr lang="en-US" altLang="ja-JP" sz="2400" b="1" i="1"/>
              <a:t>B</a:t>
            </a:r>
            <a:r>
              <a:rPr lang="en-US" altLang="ja-JP" sz="2400"/>
              <a:t>(t, X)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ja-JP" sz="2400"/>
              <a:t>          </a:t>
            </a:r>
            <a:r>
              <a:rPr lang="en-US" altLang="ja-JP" sz="2400" b="1" i="1"/>
              <a:t>E</a:t>
            </a:r>
            <a:r>
              <a:rPr lang="en-US" altLang="ja-JP" sz="2400"/>
              <a:t> and </a:t>
            </a:r>
            <a:r>
              <a:rPr lang="en-US" altLang="ja-JP" sz="2400" b="1" i="1"/>
              <a:t>B</a:t>
            </a:r>
            <a:r>
              <a:rPr lang="en-US" altLang="ja-JP" sz="2400"/>
              <a:t> are defined on grid points, and calculated from ρand </a:t>
            </a:r>
            <a:r>
              <a:rPr lang="ja-JP" altLang="en-US" sz="2400" b="1" i="1"/>
              <a:t>Ｊ</a:t>
            </a:r>
            <a:r>
              <a:rPr lang="en-US" altLang="ja-JP" sz="2400"/>
              <a:t>.   The electrostatic force between two particles in the same cell disappears.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ja-JP" sz="2400"/>
              <a:t>  </a:t>
            </a:r>
          </a:p>
        </p:txBody>
      </p:sp>
      <p:grpSp>
        <p:nvGrpSpPr>
          <p:cNvPr id="7172" name="Group 8">
            <a:extLst>
              <a:ext uri="{FF2B5EF4-FFF2-40B4-BE49-F238E27FC236}">
                <a16:creationId xmlns:a16="http://schemas.microsoft.com/office/drawing/2014/main" id="{6BC74915-A383-4F2B-97E0-C4397BB0176A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5229225"/>
            <a:ext cx="7489825" cy="287338"/>
            <a:chOff x="657" y="3748"/>
            <a:chExt cx="4718" cy="181"/>
          </a:xfrm>
        </p:grpSpPr>
        <p:sp>
          <p:nvSpPr>
            <p:cNvPr id="7180" name="Line 4">
              <a:extLst>
                <a:ext uri="{FF2B5EF4-FFF2-40B4-BE49-F238E27FC236}">
                  <a16:creationId xmlns:a16="http://schemas.microsoft.com/office/drawing/2014/main" id="{A9D552FA-99F2-4A16-99E3-A0EB173969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" y="3838"/>
              <a:ext cx="471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1" name="Rectangle 5">
              <a:extLst>
                <a:ext uri="{FF2B5EF4-FFF2-40B4-BE49-F238E27FC236}">
                  <a16:creationId xmlns:a16="http://schemas.microsoft.com/office/drawing/2014/main" id="{634B68F7-14C5-45F8-B26F-B382D04A1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3748"/>
              <a:ext cx="181" cy="181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7182" name="Rectangle 6">
              <a:extLst>
                <a:ext uri="{FF2B5EF4-FFF2-40B4-BE49-F238E27FC236}">
                  <a16:creationId xmlns:a16="http://schemas.microsoft.com/office/drawing/2014/main" id="{F47DBF90-F8C4-4B49-B8AB-199C2923C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748"/>
              <a:ext cx="181" cy="181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</p:grpSp>
      <p:sp>
        <p:nvSpPr>
          <p:cNvPr id="7173" name="Oval 7">
            <a:extLst>
              <a:ext uri="{FF2B5EF4-FFF2-40B4-BE49-F238E27FC236}">
                <a16:creationId xmlns:a16="http://schemas.microsoft.com/office/drawing/2014/main" id="{94AC873F-C271-48ED-A730-7A0798256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4797425"/>
            <a:ext cx="431800" cy="4318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7174" name="Oval 10">
            <a:extLst>
              <a:ext uri="{FF2B5EF4-FFF2-40B4-BE49-F238E27FC236}">
                <a16:creationId xmlns:a16="http://schemas.microsoft.com/office/drawing/2014/main" id="{2D71372A-11C9-4C21-9651-82517D57F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5589588"/>
            <a:ext cx="431800" cy="431800"/>
          </a:xfrm>
          <a:prstGeom prst="ellipse">
            <a:avLst/>
          </a:prstGeom>
          <a:solidFill>
            <a:srgbClr val="FF33CC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7175" name="Line 11">
            <a:extLst>
              <a:ext uri="{FF2B5EF4-FFF2-40B4-BE49-F238E27FC236}">
                <a16:creationId xmlns:a16="http://schemas.microsoft.com/office/drawing/2014/main" id="{844628B2-FB28-49C2-9A45-E7E61A22F3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87675" y="5805488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176" name="Line 12">
            <a:extLst>
              <a:ext uri="{FF2B5EF4-FFF2-40B4-BE49-F238E27FC236}">
                <a16:creationId xmlns:a16="http://schemas.microsoft.com/office/drawing/2014/main" id="{F1F9C609-A93D-4CB7-A572-19C964E1AB8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3438" y="50133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7177" name="Picture 13">
            <a:extLst>
              <a:ext uri="{FF2B5EF4-FFF2-40B4-BE49-F238E27FC236}">
                <a16:creationId xmlns:a16="http://schemas.microsoft.com/office/drawing/2014/main" id="{4EFEA667-FE45-4584-910B-8208E84A6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4221163"/>
            <a:ext cx="1381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" name="Picture 14">
            <a:extLst>
              <a:ext uri="{FF2B5EF4-FFF2-40B4-BE49-F238E27FC236}">
                <a16:creationId xmlns:a16="http://schemas.microsoft.com/office/drawing/2014/main" id="{00533622-BAA3-434E-A9D1-C1AD7243E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4797425"/>
            <a:ext cx="4286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9" name="Picture 15">
            <a:extLst>
              <a:ext uri="{FF2B5EF4-FFF2-40B4-BE49-F238E27FC236}">
                <a16:creationId xmlns:a16="http://schemas.microsoft.com/office/drawing/2014/main" id="{B97558FE-1C41-4741-A209-FD9C84950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797425"/>
            <a:ext cx="7239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691ED048-466E-4558-B76A-543AAE611B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pPr eaLnBrk="1" hangingPunct="1"/>
            <a:r>
              <a:rPr lang="en-US" altLang="ja-JP" sz="4000" b="1"/>
              <a:t>KEMPO1</a:t>
            </a:r>
          </a:p>
        </p:txBody>
      </p:sp>
      <p:pic>
        <p:nvPicPr>
          <p:cNvPr id="8195" name="Picture 7" descr="two_particles">
            <a:extLst>
              <a:ext uri="{FF2B5EF4-FFF2-40B4-BE49-F238E27FC236}">
                <a16:creationId xmlns:a16="http://schemas.microsoft.com/office/drawing/2014/main" id="{2D3D9C87-9C51-4E6B-AF47-6865E5014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863600"/>
            <a:ext cx="7991475" cy="599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>
            <a:extLst>
              <a:ext uri="{FF2B5EF4-FFF2-40B4-BE49-F238E27FC236}">
                <a16:creationId xmlns:a16="http://schemas.microsoft.com/office/drawing/2014/main" id="{0BD3A9B6-0325-4084-8347-6B2275696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60325"/>
            <a:ext cx="6865937" cy="653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 Box 5">
            <a:extLst>
              <a:ext uri="{FF2B5EF4-FFF2-40B4-BE49-F238E27FC236}">
                <a16:creationId xmlns:a16="http://schemas.microsoft.com/office/drawing/2014/main" id="{F719DA0A-DC3E-4ADF-B012-58E157010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3500438"/>
            <a:ext cx="2303462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2400" b="1" i="1">
                <a:solidFill>
                  <a:srgbClr val="FF0000"/>
                </a:solidFill>
              </a:rPr>
              <a:t>Δt </a:t>
            </a:r>
            <a:r>
              <a:rPr lang="en-US" altLang="ja-JP" sz="2400" b="1">
                <a:solidFill>
                  <a:srgbClr val="FF0000"/>
                </a:solidFill>
              </a:rPr>
              <a:t> increment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55BA0F3-0F63-44FD-B7AA-1311B23934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31913" y="0"/>
            <a:ext cx="6156325" cy="865188"/>
          </a:xfrm>
        </p:spPr>
        <p:txBody>
          <a:bodyPr/>
          <a:lstStyle/>
          <a:p>
            <a:pPr eaLnBrk="1" hangingPunct="1"/>
            <a:r>
              <a:rPr lang="en-US" altLang="ja-JP" b="1"/>
              <a:t>Maxwell’s Equations</a:t>
            </a:r>
          </a:p>
        </p:txBody>
      </p:sp>
      <p:pic>
        <p:nvPicPr>
          <p:cNvPr id="10243" name="Picture 4">
            <a:extLst>
              <a:ext uri="{FF2B5EF4-FFF2-40B4-BE49-F238E27FC236}">
                <a16:creationId xmlns:a16="http://schemas.microsoft.com/office/drawing/2014/main" id="{6B521828-A139-4FEF-AD9D-758EBFA9E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836613"/>
            <a:ext cx="5184775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5">
            <a:extLst>
              <a:ext uri="{FF2B5EF4-FFF2-40B4-BE49-F238E27FC236}">
                <a16:creationId xmlns:a16="http://schemas.microsoft.com/office/drawing/2014/main" id="{818975E3-15FA-44F9-81D1-8E3685A71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5589588"/>
            <a:ext cx="2201863" cy="95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Text Box 6">
            <a:extLst>
              <a:ext uri="{FF2B5EF4-FFF2-40B4-BE49-F238E27FC236}">
                <a16:creationId xmlns:a16="http://schemas.microsoft.com/office/drawing/2014/main" id="{1FBCB984-2142-4987-ACCC-286DB800A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5805488"/>
            <a:ext cx="23749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/>
              <a:t>where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ln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9335</TotalTime>
  <Words>736</Words>
  <Application>Microsoft Macintosh PowerPoint</Application>
  <PresentationFormat>On-screen Show (4:3)</PresentationFormat>
  <Paragraphs>138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ＭＳ Ｐゴシック</vt:lpstr>
      <vt:lpstr>Arial</vt:lpstr>
      <vt:lpstr>Calibri</vt:lpstr>
      <vt:lpstr>Times New Roman</vt:lpstr>
      <vt:lpstr>標準デザイン</vt:lpstr>
      <vt:lpstr>One-dimensional Electromagnetic Particle Code</vt:lpstr>
      <vt:lpstr>TERRAPUB e-Library</vt:lpstr>
      <vt:lpstr>Classification of Simulation Codes</vt:lpstr>
      <vt:lpstr>Waves in Plasmas  (Parallel Propagation)</vt:lpstr>
      <vt:lpstr>Waves in Plasmas (Perpendicular Propagation)</vt:lpstr>
      <vt:lpstr>PIC code for Space Plasmas</vt:lpstr>
      <vt:lpstr>KEMPO1</vt:lpstr>
      <vt:lpstr>PowerPoint Presentation</vt:lpstr>
      <vt:lpstr>Maxwell’s Equations</vt:lpstr>
      <vt:lpstr>Grid Assignment</vt:lpstr>
      <vt:lpstr>Time Step Chart</vt:lpstr>
      <vt:lpstr>Centered Difference Scheme</vt:lpstr>
      <vt:lpstr>Courant Condition</vt:lpstr>
      <vt:lpstr>Dispersion Relation of Light Mode</vt:lpstr>
      <vt:lpstr>Charge Density</vt:lpstr>
      <vt:lpstr>Current Density Jx:  Case 1</vt:lpstr>
      <vt:lpstr>Current Density Jx:  Case 2</vt:lpstr>
      <vt:lpstr>Program for Current Density Computation</vt:lpstr>
      <vt:lpstr>Cancellation of  Uniform Current</vt:lpstr>
      <vt:lpstr>KEMPO1</vt:lpstr>
      <vt:lpstr>Buneman-Boris Method</vt:lpstr>
      <vt:lpstr>Relativistic Equation of Motion</vt:lpstr>
      <vt:lpstr>Initial Velocity Distribution Function</vt:lpstr>
      <vt:lpstr>Field Interpolation  to Particle Position</vt:lpstr>
      <vt:lpstr>Electrostatic Self-force Cancellation</vt:lpstr>
      <vt:lpstr>Magnetostatic Self-force Cancellation</vt:lpstr>
      <vt:lpstr>Relative Unit System</vt:lpstr>
      <vt:lpstr>Charge Neutrality Condition</vt:lpstr>
      <vt:lpstr>Enhanced Thermal Fluctuation</vt:lpstr>
      <vt:lpstr>Debye Length / Grid Spacing</vt:lpstr>
      <vt:lpstr>GUI for Input Parameters</vt:lpstr>
      <vt:lpstr>Renormalization </vt:lpstr>
      <vt:lpstr>Normal Modes in the Parallel Direction</vt:lpstr>
      <vt:lpstr>Normal Modes in the Perpendicular Direction</vt:lpstr>
      <vt:lpstr>Whistler Mode Wave Radiation</vt:lpstr>
      <vt:lpstr>Circularly Polarized Wave</vt:lpstr>
      <vt:lpstr>Electron Two-stream Instability</vt:lpstr>
      <vt:lpstr>Electrostatic Solitary  Waves</vt:lpstr>
      <vt:lpstr>Electrostatic and Whistler Instabilities</vt:lpstr>
      <vt:lpstr>Electrostatic Cyclotron Wave Instability</vt:lpstr>
      <vt:lpstr>KEMPO1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One-dimensional Electromagnetic Particle Code</dc:title>
  <dc:creator>Yoshi Omura</dc:creator>
  <cp:lastModifiedBy>Zhou, Hongyang</cp:lastModifiedBy>
  <cp:revision>64</cp:revision>
  <dcterms:created xsi:type="dcterms:W3CDTF">2005-03-16T14:38:51Z</dcterms:created>
  <dcterms:modified xsi:type="dcterms:W3CDTF">2018-09-06T17:11:57Z</dcterms:modified>
</cp:coreProperties>
</file>