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82" r:id="rId4"/>
    <p:sldId id="257" r:id="rId5"/>
    <p:sldId id="258" r:id="rId6"/>
    <p:sldId id="283" r:id="rId7"/>
    <p:sldId id="284" r:id="rId8"/>
    <p:sldId id="272" r:id="rId9"/>
    <p:sldId id="285" r:id="rId10"/>
    <p:sldId id="259" r:id="rId11"/>
    <p:sldId id="276" r:id="rId12"/>
    <p:sldId id="277" r:id="rId13"/>
    <p:sldId id="270" r:id="rId14"/>
    <p:sldId id="265" r:id="rId15"/>
    <p:sldId id="267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53576-F7E2-453A-9A6F-1256F9504151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4A63-2A34-4102-8557-4F1E43020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0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04A63-2A34-4102-8557-4F1E43020F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62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8E6D-3604-4634-9A95-1BE3337975E4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5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45C8-2CF5-40FD-8DEF-B5E314E1DCDB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43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49DB-DA9E-4490-BFBE-8AE1B9C4EBC2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9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EE83-63B7-428A-B390-7167CA4208DE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7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1B5C-A560-429D-9877-EBE9D1FA38D6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8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DF49-87E5-4EF3-B8D5-A083201D7172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70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6058-E120-4EB5-ADC7-2D7639D4E802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61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A9B5-BEE8-4ECA-ADBA-5A4C1D56ED72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7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E8E4-E223-4D50-B4B1-44B49EDFFD68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2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7AB9-DE3A-4D04-AD15-D255AE6FF51F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5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690-983E-4E90-9499-78A23F9F66C0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B263-75C9-417B-963A-57CD4A5A6ECA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6E566-D7E3-48EF-9DEE-E90F94619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pimsimulator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MIPS Simulator - SPIM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Lab1 </a:t>
            </a:r>
            <a:r>
              <a:rPr lang="en-US" altLang="zh-TW" b="1" dirty="0"/>
              <a:t>– </a:t>
            </a:r>
            <a:r>
              <a:rPr lang="en-US" altLang="zh-TW" dirty="0"/>
              <a:t>MIPS </a:t>
            </a:r>
            <a:r>
              <a:rPr lang="en-US" altLang="zh-TW" dirty="0" smtClean="0"/>
              <a:t>Programming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E8E9-A614-4A89-90C9-5F871F7844F7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34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42" y="1569583"/>
            <a:ext cx="5219700" cy="431482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80638" y="1845197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Load file “XXX.s”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2290388" y="2029863"/>
            <a:ext cx="1058328" cy="5937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348716" y="2437365"/>
            <a:ext cx="2057401" cy="284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1D9C-AB7F-4FAC-ADE8-A9182B1FBF11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02" y="1497244"/>
            <a:ext cx="5678354" cy="416558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48355" y="2020660"/>
            <a:ext cx="2306106" cy="2475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1060" y="1369735"/>
            <a:ext cx="1868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You have to clear registers if they were used in the previous program.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6" idx="3"/>
          </p:cNvCxnSpPr>
          <p:nvPr/>
        </p:nvCxnSpPr>
        <p:spPr>
          <a:xfrm flipH="1" flipV="1">
            <a:off x="2390027" y="1969900"/>
            <a:ext cx="1058328" cy="178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194-0DA7-4AA2-A197-04BC0F614A70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4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45" y="1431930"/>
            <a:ext cx="5678354" cy="416558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63561" y="2719043"/>
            <a:ext cx="20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Run your program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627969" y="2779939"/>
            <a:ext cx="2306106" cy="2475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2672443" y="2903709"/>
            <a:ext cx="95144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C0D-FEE4-4138-8304-DB2F330A2009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1085850" y="1577975"/>
            <a:ext cx="5200650" cy="3822700"/>
          </a:xfrm>
        </p:spPr>
        <p:txBody>
          <a:bodyPr/>
          <a:lstStyle/>
          <a:p>
            <a:r>
              <a:rPr lang="en-US" altLang="zh-TW" dirty="0" smtClean="0"/>
              <a:t>Two methods: </a:t>
            </a:r>
          </a:p>
          <a:p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 </a:t>
            </a:r>
            <a:r>
              <a:rPr lang="en-US" altLang="zh-TW" dirty="0" smtClean="0"/>
              <a:t>Simulator -&gt; single step(F10)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Set breakpoints</a:t>
            </a:r>
          </a:p>
          <a:p>
            <a:pPr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84D2-C8E7-4BDB-AEAB-3815969FEC53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189985" y="252412"/>
            <a:ext cx="50292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Debugging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357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45" y="1431930"/>
            <a:ext cx="5678354" cy="416558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38816" y="3191558"/>
            <a:ext cx="268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Run a single instruction </a:t>
            </a:r>
          </a:p>
          <a:p>
            <a:r>
              <a:rPr lang="en-US" altLang="zh-TW" dirty="0" smtClean="0"/>
              <a:t>For debugging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627969" y="3514724"/>
            <a:ext cx="2306106" cy="2475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2676525" y="3638494"/>
            <a:ext cx="95144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32B7-70EB-4E0B-8743-BA7DD6930AB0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1" y="401065"/>
            <a:ext cx="7467600" cy="610552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667500" y="2887499"/>
            <a:ext cx="268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Click </a:t>
            </a:r>
            <a:r>
              <a:rPr lang="en-US" altLang="zh-TW" dirty="0"/>
              <a:t>the right </a:t>
            </a:r>
            <a:r>
              <a:rPr lang="en-US" altLang="zh-TW" dirty="0" smtClean="0"/>
              <a:t>button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Set Breakpoints 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65844" y="4007826"/>
            <a:ext cx="4801656" cy="2475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993676" y="3638494"/>
            <a:ext cx="1121499" cy="3693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735400" y="5345377"/>
            <a:ext cx="227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Run your program, then it will stop at the breakpoints you set.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EEEA-DD67-4CC3-9E63-13AC92FD7F9D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7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0737" y="241301"/>
            <a:ext cx="50292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7249" y="1935892"/>
            <a:ext cx="7953376" cy="391245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Introduction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Download </a:t>
            </a:r>
            <a:r>
              <a:rPr lang="en-US" altLang="zh-TW" dirty="0"/>
              <a:t>&amp; </a:t>
            </a:r>
            <a:r>
              <a:rPr lang="en-US" altLang="zh-TW" dirty="0" smtClean="0"/>
              <a:t>Install</a:t>
            </a:r>
          </a:p>
          <a:p>
            <a:endParaRPr lang="en-US" altLang="zh-TW" dirty="0" smtClean="0"/>
          </a:p>
          <a:p>
            <a:r>
              <a:rPr lang="en-US" altLang="zh-TW" dirty="0"/>
              <a:t>How to use SPIM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Debug</a:t>
            </a:r>
          </a:p>
          <a:p>
            <a:endParaRPr lang="en-US" altLang="zh-TW" dirty="0" smtClean="0"/>
          </a:p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DDF-0947-4265-9D68-FCA54CF517F8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SPIM</a:t>
            </a:r>
            <a:r>
              <a:rPr lang="zh-TW" altLang="zh-TW" dirty="0"/>
              <a:t>是一種</a:t>
            </a:r>
            <a:r>
              <a:rPr lang="en-US" altLang="zh-TW" dirty="0"/>
              <a:t>MIPS processor simulator, </a:t>
            </a:r>
            <a:r>
              <a:rPr lang="zh-TW" altLang="zh-TW" dirty="0"/>
              <a:t>其主要用來執行</a:t>
            </a:r>
            <a:r>
              <a:rPr lang="en-US" altLang="zh-TW" dirty="0"/>
              <a:t>assembly language for MIPS.</a:t>
            </a:r>
            <a:r>
              <a:rPr lang="zh-TW" altLang="zh-TW" dirty="0"/>
              <a:t>而此次作業希望同學能熟悉</a:t>
            </a:r>
            <a:r>
              <a:rPr lang="en-US" altLang="zh-TW" dirty="0"/>
              <a:t>MIPS assembly language</a:t>
            </a:r>
            <a:r>
              <a:rPr lang="zh-TW" altLang="zh-TW" dirty="0"/>
              <a:t>的</a:t>
            </a:r>
            <a:r>
              <a:rPr lang="en-US" altLang="zh-TW" dirty="0"/>
              <a:t>implement</a:t>
            </a:r>
            <a:r>
              <a:rPr lang="zh-TW" altLang="zh-TW" dirty="0"/>
              <a:t>並透過</a:t>
            </a:r>
            <a:r>
              <a:rPr lang="en-US" altLang="zh-TW" dirty="0"/>
              <a:t>SPIM</a:t>
            </a:r>
            <a:r>
              <a:rPr lang="zh-TW" altLang="zh-TW" dirty="0"/>
              <a:t>來</a:t>
            </a:r>
            <a:r>
              <a:rPr lang="en-US" altLang="zh-TW" dirty="0"/>
              <a:t>simulate MIPS assembly language.</a:t>
            </a:r>
            <a:r>
              <a:rPr lang="zh-TW" altLang="zh-TW" dirty="0"/>
              <a:t>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EE83-63B7-428A-B390-7167CA4208DE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7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456" y="2092324"/>
            <a:ext cx="7886700" cy="4351338"/>
          </a:xfrm>
        </p:spPr>
        <p:txBody>
          <a:bodyPr/>
          <a:lstStyle/>
          <a:p>
            <a:r>
              <a:rPr lang="en-US" altLang="zh-TW" sz="2400" dirty="0"/>
              <a:t>Download: </a:t>
            </a:r>
            <a:r>
              <a:rPr lang="en-US" altLang="zh-TW" sz="2400" dirty="0">
                <a:hlinkClick r:id="rId2"/>
              </a:rPr>
              <a:t>http://spimsimulator.sourceforge.net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D6BF-3169-4CBC-9F71-F3B0D338A021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6" y="3110679"/>
            <a:ext cx="7417702" cy="23146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53864" y="5123241"/>
            <a:ext cx="1591190" cy="293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2370" y="233693"/>
            <a:ext cx="5029200" cy="1325563"/>
          </a:xfrm>
        </p:spPr>
        <p:txBody>
          <a:bodyPr/>
          <a:lstStyle/>
          <a:p>
            <a:pPr algn="ctr"/>
            <a:r>
              <a:rPr lang="en-US" altLang="zh-TW" dirty="0"/>
              <a:t>Download &amp; Install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7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695325" y="539750"/>
            <a:ext cx="7886700" cy="4351338"/>
          </a:xfrm>
        </p:spPr>
        <p:txBody>
          <a:bodyPr/>
          <a:lstStyle/>
          <a:p>
            <a:r>
              <a:rPr lang="en-US" altLang="zh-TW" sz="2400" dirty="0" smtClean="0"/>
              <a:t>Download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 version you want, then install it.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FEEB-4AEE-4039-9317-A2A4DAC997ED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58" y="1125752"/>
            <a:ext cx="62579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5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EE83-63B7-428A-B390-7167CA4208DE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4" descr="s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65" y="1453978"/>
            <a:ext cx="6477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867665" y="1987378"/>
            <a:ext cx="6096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58065" y="1987378"/>
            <a:ext cx="6096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657865" y="2215978"/>
            <a:ext cx="1447800" cy="3581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57865" y="5797378"/>
            <a:ext cx="63246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文字方塊 9"/>
          <p:cNvSpPr txBox="1">
            <a:spLocks noChangeArrowheads="1"/>
          </p:cNvSpPr>
          <p:nvPr/>
        </p:nvSpPr>
        <p:spPr bwMode="auto">
          <a:xfrm>
            <a:off x="4553465" y="1758778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/>
              <a:t>1</a:t>
            </a:r>
            <a:endParaRPr lang="zh-TW" altLang="en-US" sz="1800"/>
          </a:p>
        </p:txBody>
      </p:sp>
      <p:sp>
        <p:nvSpPr>
          <p:cNvPr id="13" name="文字方塊 10"/>
          <p:cNvSpPr txBox="1">
            <a:spLocks noChangeArrowheads="1"/>
          </p:cNvSpPr>
          <p:nvPr/>
        </p:nvSpPr>
        <p:spPr bwMode="auto">
          <a:xfrm>
            <a:off x="3334265" y="1606378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/>
              <a:t>2</a:t>
            </a:r>
            <a:endParaRPr lang="zh-TW" altLang="en-US" sz="1800"/>
          </a:p>
        </p:txBody>
      </p:sp>
      <p:sp>
        <p:nvSpPr>
          <p:cNvPr id="14" name="文字方塊 11"/>
          <p:cNvSpPr txBox="1">
            <a:spLocks noChangeArrowheads="1"/>
          </p:cNvSpPr>
          <p:nvPr/>
        </p:nvSpPr>
        <p:spPr bwMode="auto">
          <a:xfrm>
            <a:off x="2419865" y="4425778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/>
              <a:t>3</a:t>
            </a:r>
            <a:endParaRPr lang="zh-TW" altLang="en-US" sz="1800"/>
          </a:p>
        </p:txBody>
      </p:sp>
      <p:sp>
        <p:nvSpPr>
          <p:cNvPr id="15" name="文字方塊 12"/>
          <p:cNvSpPr txBox="1">
            <a:spLocks noChangeArrowheads="1"/>
          </p:cNvSpPr>
          <p:nvPr/>
        </p:nvSpPr>
        <p:spPr bwMode="auto">
          <a:xfrm>
            <a:off x="4858265" y="5873578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/>
              <a:t>4</a:t>
            </a:r>
            <a:endParaRPr lang="zh-TW" altLang="en-US" sz="180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33865" y="164220"/>
            <a:ext cx="5029200" cy="1325563"/>
          </a:xfrm>
        </p:spPr>
        <p:txBody>
          <a:bodyPr/>
          <a:lstStyle/>
          <a:p>
            <a:pPr algn="ctr"/>
            <a:r>
              <a:rPr lang="en-US" altLang="zh-TW" dirty="0"/>
              <a:t>How to use SPIM?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4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4510" y="861798"/>
            <a:ext cx="7886700" cy="4351338"/>
          </a:xfrm>
        </p:spPr>
        <p:txBody>
          <a:bodyPr/>
          <a:lstStyle/>
          <a:p>
            <a:r>
              <a:rPr lang="zh-TW" altLang="zh-TW" dirty="0"/>
              <a:t> </a:t>
            </a:r>
            <a:r>
              <a:rPr lang="en-US" altLang="zh-TW" dirty="0"/>
              <a:t>1:</a:t>
            </a:r>
            <a:r>
              <a:rPr lang="zh-TW" altLang="zh-TW" dirty="0"/>
              <a:t>顯示</a:t>
            </a:r>
            <a:r>
              <a:rPr lang="en-US" altLang="zh-TW" dirty="0"/>
              <a:t>instruction</a:t>
            </a:r>
            <a:r>
              <a:rPr lang="zh-TW" altLang="zh-TW" dirty="0"/>
              <a:t>的</a:t>
            </a:r>
            <a:r>
              <a:rPr lang="en-US" altLang="zh-TW" dirty="0"/>
              <a:t>address</a:t>
            </a:r>
            <a:endParaRPr lang="zh-TW" altLang="zh-TW" dirty="0"/>
          </a:p>
          <a:p>
            <a:r>
              <a:rPr lang="en-US" altLang="zh-TW" dirty="0"/>
              <a:t> 2:</a:t>
            </a:r>
            <a:r>
              <a:rPr lang="zh-TW" altLang="zh-TW" dirty="0"/>
              <a:t>顯示</a:t>
            </a:r>
            <a:r>
              <a:rPr lang="en-US" altLang="zh-TW" dirty="0"/>
              <a:t>data,</a:t>
            </a:r>
            <a:r>
              <a:rPr lang="zh-TW" altLang="zh-TW" dirty="0"/>
              <a:t>例如：</a:t>
            </a:r>
            <a:r>
              <a:rPr lang="en-US" altLang="zh-TW" dirty="0"/>
              <a:t>load</a:t>
            </a:r>
            <a:r>
              <a:rPr lang="zh-TW" altLang="zh-TW" dirty="0"/>
              <a:t>進來的</a:t>
            </a:r>
            <a:r>
              <a:rPr lang="en-US" altLang="zh-TW" dirty="0"/>
              <a:t>or stack</a:t>
            </a:r>
            <a:r>
              <a:rPr lang="zh-TW" altLang="zh-TW" dirty="0"/>
              <a:t>裡的</a:t>
            </a:r>
          </a:p>
          <a:p>
            <a:r>
              <a:rPr lang="en-US" altLang="zh-TW" dirty="0"/>
              <a:t> 3:MIPS</a:t>
            </a:r>
            <a:r>
              <a:rPr lang="zh-TW" altLang="zh-TW" dirty="0"/>
              <a:t>中所有</a:t>
            </a:r>
            <a:r>
              <a:rPr lang="en-US" altLang="zh-TW" dirty="0"/>
              <a:t>register</a:t>
            </a:r>
            <a:r>
              <a:rPr lang="zh-TW" altLang="zh-TW" dirty="0"/>
              <a:t>的</a:t>
            </a:r>
            <a:r>
              <a:rPr lang="en-US" altLang="zh-TW" dirty="0"/>
              <a:t>value($s1,$t1…..)</a:t>
            </a:r>
            <a:endParaRPr lang="zh-TW" altLang="zh-TW" dirty="0"/>
          </a:p>
          <a:p>
            <a:r>
              <a:rPr lang="en-US" altLang="zh-TW" dirty="0"/>
              <a:t> 4:</a:t>
            </a:r>
            <a:r>
              <a:rPr lang="zh-TW" altLang="zh-TW" dirty="0"/>
              <a:t>顯示一些資訊，例如</a:t>
            </a:r>
            <a:r>
              <a:rPr lang="en-US" altLang="zh-TW" dirty="0"/>
              <a:t>error message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EE83-63B7-428A-B390-7167CA4208DE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07976"/>
            <a:ext cx="7696200" cy="6048375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3C89-1578-44F3-A18E-23C7D14CAAD9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23900" y="3196016"/>
            <a:ext cx="75247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TW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Console interface: </a:t>
            </a:r>
            <a:endParaRPr lang="en-US" altLang="zh-TW" sz="2400" kern="1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endParaRPr lang="en-US" altLang="zh-TW" sz="2400" kern="1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r>
              <a:rPr lang="en-US" altLang="zh-TW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interface (input/output) between program users and computer</a:t>
            </a:r>
            <a:endParaRPr lang="zh-TW" altLang="zh-TW" sz="24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zh-TW" altLang="zh-TW" dirty="0" smtClean="0"/>
              <a:t>新增</a:t>
            </a:r>
            <a:r>
              <a:rPr lang="zh-TW" altLang="zh-TW" dirty="0"/>
              <a:t>一個</a:t>
            </a:r>
            <a:r>
              <a:rPr lang="en-US" altLang="zh-TW" dirty="0"/>
              <a:t>.txt</a:t>
            </a:r>
            <a:r>
              <a:rPr lang="zh-TW" altLang="zh-TW" dirty="0"/>
              <a:t>檔，並在上面撰寫</a:t>
            </a:r>
            <a:r>
              <a:rPr lang="en-US" altLang="zh-TW" dirty="0"/>
              <a:t>MIPS code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2. </a:t>
            </a:r>
            <a:r>
              <a:rPr lang="zh-TW" altLang="zh-TW" dirty="0" smtClean="0"/>
              <a:t>把</a:t>
            </a:r>
            <a:r>
              <a:rPr lang="zh-TW" altLang="zh-TW" dirty="0"/>
              <a:t>附檔名改成</a:t>
            </a:r>
            <a:r>
              <a:rPr lang="en-US" altLang="zh-TW" dirty="0"/>
              <a:t>.</a:t>
            </a:r>
            <a:r>
              <a:rPr lang="en-US" altLang="zh-TW" dirty="0" smtClean="0"/>
              <a:t>s</a:t>
            </a:r>
          </a:p>
          <a:p>
            <a:pPr marL="0" indent="0">
              <a:buNone/>
            </a:pPr>
            <a:r>
              <a:rPr lang="en-US" altLang="zh-TW" dirty="0" smtClean="0"/>
              <a:t>3. [File]-&gt;Reinitialize and Load File</a:t>
            </a:r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en-US" altLang="zh-TW" dirty="0"/>
              <a:t> [Simulator]-&gt;Clear Registers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5. [</a:t>
            </a:r>
            <a:r>
              <a:rPr lang="en-US" altLang="zh-TW" dirty="0"/>
              <a:t>Simulator]-&gt;[Run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endParaRPr lang="zh-TW" altLang="zh-TW" dirty="0" smtClean="0"/>
          </a:p>
          <a:p>
            <a:r>
              <a:rPr lang="zh-TW" altLang="en-US" sz="2000" dirty="0" smtClean="0"/>
              <a:t>有時候鍵盤右邊的數字鍵會讀不到數字，如果有同學遇到這個問題，請改用字母上方的數字鍵。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EE83-63B7-428A-B390-7167CA4208DE}" type="datetime1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E566-D7E3-48EF-9DEE-E90F946194F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46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308</Words>
  <Application>Microsoft Office PowerPoint</Application>
  <PresentationFormat>如螢幕大小 (4:3)</PresentationFormat>
  <Paragraphs>82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MIPS Simulator - SPIM</vt:lpstr>
      <vt:lpstr>Outline</vt:lpstr>
      <vt:lpstr>Introduction</vt:lpstr>
      <vt:lpstr>Download &amp; Install</vt:lpstr>
      <vt:lpstr>PowerPoint 簡報</vt:lpstr>
      <vt:lpstr>How to use SPIM?</vt:lpstr>
      <vt:lpstr>PowerPoint 簡報</vt:lpstr>
      <vt:lpstr>PowerPoint 簡報</vt:lpstr>
      <vt:lpstr>Simple Steps</vt:lpstr>
      <vt:lpstr>PowerPoint 簡報</vt:lpstr>
      <vt:lpstr>PowerPoint 簡報</vt:lpstr>
      <vt:lpstr>PowerPoint 簡報</vt:lpstr>
      <vt:lpstr>Debugging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Nelson</dc:creator>
  <cp:lastModifiedBy>wyni</cp:lastModifiedBy>
  <cp:revision>48</cp:revision>
  <dcterms:created xsi:type="dcterms:W3CDTF">2014-03-04T15:18:28Z</dcterms:created>
  <dcterms:modified xsi:type="dcterms:W3CDTF">2017-02-23T03:52:33Z</dcterms:modified>
</cp:coreProperties>
</file>