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0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6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A5A2-5398-471D-97A0-CB53AF7CAE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319E-AF5B-433E-8B3F-A965F9E9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4770" y="2273186"/>
            <a:ext cx="271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 smtClean="0"/>
              <a:t>Protokollen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2178625" y="3321949"/>
            <a:ext cx="243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Proto </a:t>
            </a:r>
            <a:r>
              <a:rPr lang="ko-KR" altLang="en-US" dirty="0" smtClean="0"/>
              <a:t>맨 처음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최초의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321949"/>
            <a:ext cx="1598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Kollen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13156" y="4098575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맨 처음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최초에 붙이다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95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2731" y="1124744"/>
            <a:ext cx="7776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http/https(</a:t>
            </a:r>
            <a:r>
              <a:rPr lang="en-US" altLang="ko-KR" sz="2000" dirty="0" smtClean="0"/>
              <a:t>Hypertext Transfer Protocol, http Secure)</a:t>
            </a:r>
          </a:p>
          <a:p>
            <a:r>
              <a:rPr lang="ko-KR" altLang="en-US" sz="2000" dirty="0" smtClean="0"/>
              <a:t>웹 상에서 정보를 교환하기 위해 사용되는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프로토콜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단방향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잠깐 연결됨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한번 요청하고 나면 끊김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b="1" dirty="0" smtClean="0"/>
              <a:t>Socket</a:t>
            </a:r>
            <a:r>
              <a:rPr lang="en-US" altLang="ko-KR" sz="2000" dirty="0" smtClean="0"/>
              <a:t>(UDP, TCP) </a:t>
            </a:r>
            <a:r>
              <a:rPr lang="ko-KR" altLang="en-US" sz="2000" dirty="0" smtClean="0"/>
              <a:t>양방향 계속 주고 받게 되어있음 </a:t>
            </a:r>
            <a:r>
              <a:rPr lang="ko-KR" altLang="en-US" sz="2000" dirty="0" err="1" smtClean="0"/>
              <a:t>포톤은</a:t>
            </a:r>
            <a:r>
              <a:rPr lang="ko-KR" altLang="en-US" sz="2000" dirty="0" smtClean="0"/>
              <a:t> 이 소켓구조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UDP 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TCP </a:t>
            </a:r>
            <a:r>
              <a:rPr lang="ko-KR" altLang="en-US" sz="2000" b="1" dirty="0" smtClean="0"/>
              <a:t>의 차이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TCP</a:t>
            </a:r>
            <a:r>
              <a:rPr lang="en-US" altLang="ko-KR" sz="2000" dirty="0" smtClean="0"/>
              <a:t>(Transmission control protocol) </a:t>
            </a:r>
          </a:p>
          <a:p>
            <a:r>
              <a:rPr lang="ko-KR" altLang="en-US" sz="2000" dirty="0" smtClean="0"/>
              <a:t>안정성 검사를 통해 데이터의 안정성을 보장</a:t>
            </a:r>
            <a:endParaRPr lang="en-US" altLang="ko-KR" sz="2000" dirty="0" smtClean="0"/>
          </a:p>
          <a:p>
            <a:r>
              <a:rPr lang="ko-KR" altLang="en-US" sz="2000" dirty="0" smtClean="0"/>
              <a:t>안정성 검사로 인해</a:t>
            </a:r>
            <a:r>
              <a:rPr lang="en-US" altLang="ko-KR" sz="2000" dirty="0" smtClean="0"/>
              <a:t>UDP </a:t>
            </a:r>
            <a:r>
              <a:rPr lang="ko-KR" altLang="en-US" sz="2000" dirty="0" smtClean="0"/>
              <a:t>보다 속도 느림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b="1" dirty="0" smtClean="0"/>
              <a:t>UDP</a:t>
            </a:r>
            <a:r>
              <a:rPr lang="en-US" altLang="ko-KR" sz="2000" dirty="0" smtClean="0"/>
              <a:t>(User Datagram protocol) </a:t>
            </a:r>
          </a:p>
          <a:p>
            <a:r>
              <a:rPr lang="en-US" altLang="ko-KR" sz="2000" dirty="0" smtClean="0"/>
              <a:t>TCP</a:t>
            </a:r>
            <a:r>
              <a:rPr lang="ko-KR" altLang="en-US" sz="2000" dirty="0" smtClean="0"/>
              <a:t>와 달리 연결을 설정하지 않고 데이터를 보내거나 받음</a:t>
            </a:r>
            <a:endParaRPr lang="en-US" altLang="ko-KR" sz="2000" dirty="0" smtClean="0"/>
          </a:p>
          <a:p>
            <a:r>
              <a:rPr lang="en-US" altLang="ko-KR" sz="2000" dirty="0" smtClean="0"/>
              <a:t>TCP</a:t>
            </a:r>
            <a:r>
              <a:rPr lang="ko-KR" altLang="en-US" sz="2000" dirty="0" smtClean="0"/>
              <a:t>보다 빠르지만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전송의 신뢰성이 낮음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89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공증 비용 얼마나 들까? 공정증서 및 사서증서의 공증수수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64704"/>
            <a:ext cx="3748877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란 종이 일러스트 황색, 노란 종이, 종이, 황색 PNG 일러스트 및 PSD 이미지 무료 다운로드 -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42" y="2649682"/>
            <a:ext cx="187220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709" y="1628800"/>
            <a:ext cx="82817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외교문서</a:t>
            </a:r>
            <a:endParaRPr lang="en-US" altLang="ko-KR" sz="2400" b="1" dirty="0" smtClean="0"/>
          </a:p>
          <a:p>
            <a:r>
              <a:rPr lang="ko-KR" altLang="en-US" dirty="0" smtClean="0"/>
              <a:t> 각 나라의 다양한 문화 언어 인종 등을 가진 나라들끼리 사용 약속 공식화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sz="2400" b="1" dirty="0" smtClean="0"/>
              <a:t>데이터 통신규약</a:t>
            </a:r>
            <a:endParaRPr lang="en-US" altLang="ko-KR" sz="24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 각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서비스 등을 가진 컴퓨터 네트워크가 데이터를 주고 받기 위해 지켜야 할 약속을 공식화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06581" y="1472144"/>
            <a:ext cx="6874730" cy="3671457"/>
            <a:chOff x="743299" y="1481138"/>
            <a:chExt cx="7708092" cy="41165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0" y="1481138"/>
              <a:ext cx="7173913" cy="389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923928" y="3140967"/>
              <a:ext cx="810951" cy="34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/>
                <a:t>캡슐화</a:t>
              </a:r>
              <a:endParaRPr lang="ko-KR" altLang="en-US" sz="1400" b="1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841739" y="3657560"/>
              <a:ext cx="609652" cy="34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배송</a:t>
              </a:r>
              <a:endParaRPr lang="ko-KR" altLang="en-US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72200" y="3146801"/>
              <a:ext cx="1012251" cy="34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/>
                <a:t>연결제어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68958" y="1996480"/>
              <a:ext cx="1756341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배송시간 양 조절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81736" y="1996480"/>
              <a:ext cx="1555042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각 </a:t>
              </a:r>
              <a:r>
                <a:rPr lang="ko-KR" altLang="en-US" sz="1400" dirty="0" err="1" smtClean="0"/>
                <a:t>부품별</a:t>
              </a:r>
              <a:r>
                <a:rPr lang="ko-KR" altLang="en-US" sz="1400" dirty="0" smtClean="0"/>
                <a:t> 포장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99592" y="1996480"/>
              <a:ext cx="1686247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인터넷으로 주문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96961" y="5229200"/>
              <a:ext cx="1012251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/>
                <a:t>역캡슐화</a:t>
              </a:r>
              <a:endParaRPr lang="ko-KR" altLang="en-US" sz="14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72848" y="3908749"/>
              <a:ext cx="810951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err="1" smtClean="0"/>
                <a:t>재조립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80437" y="3892359"/>
              <a:ext cx="1957642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설명서를 보고 조립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87524" y="5252566"/>
              <a:ext cx="2683759" cy="34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/>
                <a:t>패킷</a:t>
              </a:r>
              <a:r>
                <a:rPr lang="ko-KR" altLang="en-US" sz="1400" b="1" dirty="0" smtClean="0"/>
                <a:t> 번호를 확인</a:t>
              </a:r>
              <a:r>
                <a:rPr lang="en-US" altLang="ko-KR" sz="1400" b="1" dirty="0" smtClean="0"/>
                <a:t>,</a:t>
              </a:r>
              <a:r>
                <a:rPr lang="ko-KR" altLang="en-US" sz="1400" b="1" dirty="0" smtClean="0"/>
                <a:t> 순서제어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3299" y="3884534"/>
              <a:ext cx="2200281" cy="345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 smtClean="0"/>
                <a:t>하자가 있어서 </a:t>
              </a:r>
              <a:r>
                <a:rPr lang="en-US" altLang="ko-KR" sz="1400" dirty="0" smtClean="0"/>
                <a:t>AS</a:t>
              </a:r>
              <a:r>
                <a:rPr lang="ko-KR" altLang="en-US" sz="1400" dirty="0" smtClean="0"/>
                <a:t>전화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6717" y="5223366"/>
              <a:ext cx="1012251" cy="34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/>
                <a:t>오류제어</a:t>
              </a:r>
              <a:endParaRPr lang="ko-KR" alt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1520" y="1858990"/>
            <a:ext cx="180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연결제어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역캡슐화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순서제어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오류제어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주소설정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다중화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전송서비</a:t>
            </a:r>
            <a:r>
              <a:rPr lang="ko-KR" altLang="en-US" dirty="0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32348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7741" y="11247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/>
              <a:t>프로토콜의 구성 요소</a:t>
            </a:r>
            <a:endParaRPr lang="en-US" altLang="ko-KR" sz="2800" b="1" dirty="0" smtClean="0"/>
          </a:p>
          <a:p>
            <a:pPr algn="ctr"/>
            <a:endParaRPr lang="ko-KR" altLang="en-US" sz="28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15435" y="3764124"/>
            <a:ext cx="408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Semantic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7025" y="4811960"/>
            <a:ext cx="4851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Timing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전송 순서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59251" y="2692370"/>
            <a:ext cx="3125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Syntax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구성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488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2" y="1196752"/>
            <a:ext cx="6338241" cy="175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40240" y="3388350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스킴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프로코콜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504336" y="2074862"/>
            <a:ext cx="0" cy="13134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3608" y="4293096"/>
            <a:ext cx="4662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http</a:t>
            </a:r>
            <a:r>
              <a:rPr lang="en-US" altLang="ko-KR" dirty="0" smtClean="0"/>
              <a:t> or </a:t>
            </a:r>
            <a:r>
              <a:rPr lang="en-US" altLang="ko-KR" b="1" dirty="0" smtClean="0"/>
              <a:t>https</a:t>
            </a:r>
            <a:r>
              <a:rPr lang="en-US" altLang="ko-KR" dirty="0" smtClean="0"/>
              <a:t>(secure): html</a:t>
            </a:r>
            <a:r>
              <a:rPr lang="ko-KR" altLang="en-US" dirty="0" smtClean="0"/>
              <a:t>문서</a:t>
            </a:r>
            <a:endParaRPr lang="en-US" altLang="ko-KR" dirty="0"/>
          </a:p>
          <a:p>
            <a:r>
              <a:rPr lang="en-US" altLang="ko-KR" b="1" dirty="0" smtClean="0"/>
              <a:t>ftp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r>
              <a:rPr lang="en-US" altLang="ko-KR" b="1" dirty="0" err="1" smtClean="0"/>
              <a:t>rtsp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스트리밍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5" y="340894"/>
            <a:ext cx="2472897" cy="14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28651" y="3408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개발사마다 다른 프로토콜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8" y="2145917"/>
            <a:ext cx="8693610" cy="438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1312" y="1052736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ISO </a:t>
            </a:r>
            <a:r>
              <a:rPr lang="ko-KR" altLang="en-US" sz="2400" b="1" dirty="0" smtClean="0"/>
              <a:t>국제 표준화 기구 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 혼선을 막기 위한 프로토콜 표준 제정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48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576614"/>
            <a:ext cx="609758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602711"/>
            <a:ext cx="3863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OSI 7 Layer</a:t>
            </a:r>
            <a:br>
              <a:rPr lang="en-US" altLang="ko-KR" sz="2400" b="1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/>
              <a:t>Open Systems </a:t>
            </a:r>
            <a:r>
              <a:rPr lang="en-US" altLang="ko-KR" sz="1600" dirty="0" smtClean="0"/>
              <a:t>Interconnection 7 layer)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763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02711"/>
            <a:ext cx="5675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TCP/IP protocol(client-server model) </a:t>
            </a:r>
            <a:endParaRPr lang="ko-KR" altLang="en-US" sz="2400" b="1" dirty="0"/>
          </a:p>
        </p:txBody>
      </p:sp>
      <p:sp>
        <p:nvSpPr>
          <p:cNvPr id="3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2" y="1412776"/>
            <a:ext cx="8964488" cy="434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90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232</Words>
  <Application>Microsoft Office PowerPoint</Application>
  <PresentationFormat>화면 슬라이드 쇼(4:3)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etl</dc:creator>
  <cp:lastModifiedBy>etl</cp:lastModifiedBy>
  <cp:revision>9</cp:revision>
  <dcterms:created xsi:type="dcterms:W3CDTF">2023-08-29T23:57:09Z</dcterms:created>
  <dcterms:modified xsi:type="dcterms:W3CDTF">2023-08-30T08:54:34Z</dcterms:modified>
</cp:coreProperties>
</file>