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5970"/>
  </p:normalViewPr>
  <p:slideViewPr>
    <p:cSldViewPr snapToGrid="0" snapToObjects="1">
      <p:cViewPr>
        <p:scale>
          <a:sx n="70" d="100"/>
          <a:sy n="70" d="100"/>
        </p:scale>
        <p:origin x="1104" y="10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79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6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8F43F-782C-4A42-9E25-00038540C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0" r="1657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110A1-CFA7-F643-9046-D39CA5654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US" sz="4800" dirty="0" err="1"/>
              <a:t>Captone</a:t>
            </a:r>
            <a:r>
              <a:rPr lang="en-US" sz="4800" dirty="0"/>
              <a:t> project 1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Industry turnover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2312-B2D2-7249-B09B-4BABED3E0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Henry Wong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3139D-7E31-9B4B-9725-336056664D37}"/>
              </a:ext>
            </a:extLst>
          </p:cNvPr>
          <p:cNvSpPr txBox="1"/>
          <p:nvPr/>
        </p:nvSpPr>
        <p:spPr>
          <a:xfrm>
            <a:off x="2852928" y="3931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00CE-CE11-6C4E-AB90-DE12091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for hypothesis testing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6306-57A0-8444-91F1-C5F444CE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enough evidence to reject the null hypothesis.</a:t>
            </a:r>
          </a:p>
          <a:p>
            <a:r>
              <a:rPr lang="en-US" dirty="0"/>
              <a:t>2017 turnover rate is higher than 2009 in finance and insurance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7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06A9-C0C0-BF41-AD5D-ED0893A2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DC79-385C-EC4E-9268-D13B799E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9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8699-6D94-6A4E-8047-7F3F879C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8CF7-8F75-3947-81AA-729BCBD8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Census.gov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Data: collected between 1991 to 2017</a:t>
            </a:r>
          </a:p>
          <a:p>
            <a:pPr marL="0" indent="0">
              <a:buNone/>
            </a:pPr>
            <a:r>
              <a:rPr lang="en-US" dirty="0"/>
              <a:t>Data size: 80 columns, 235000 rows</a:t>
            </a:r>
          </a:p>
        </p:txBody>
      </p:sp>
    </p:spTree>
    <p:extLst>
      <p:ext uri="{BB962C8B-B14F-4D97-AF65-F5344CB8AC3E}">
        <p14:creationId xmlns:p14="http://schemas.microsoft.com/office/powerpoint/2010/main" val="200150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3A580-C20F-574F-8EEA-E21EF9B4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1076324"/>
            <a:ext cx="4437338" cy="15571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 turnover rate between different industry from 2008 to 2017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432092F-C0D2-884F-85A0-B69F64396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079"/>
            <a:ext cx="7132320" cy="6711633"/>
          </a:xfrm>
        </p:spPr>
      </p:pic>
    </p:spTree>
    <p:extLst>
      <p:ext uri="{BB962C8B-B14F-4D97-AF65-F5344CB8AC3E}">
        <p14:creationId xmlns:p14="http://schemas.microsoft.com/office/powerpoint/2010/main" val="1972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54989-A285-4549-9C1A-6F42933DC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5986"/>
          <a:stretch/>
        </p:blipFill>
        <p:spPr>
          <a:xfrm>
            <a:off x="64008" y="719752"/>
            <a:ext cx="6341648" cy="54184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E41490-0DF8-644A-B337-4515F31CE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04" y="719752"/>
            <a:ext cx="5303520" cy="55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2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BFE13-3F31-424F-BF82-955869B5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Monthly earning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E37101B-B0A6-754B-AE24-C97C7962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8350"/>
            <a:ext cx="4217332" cy="29681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1DA7B6-6028-4873-A2F4-19760170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80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3F7EE-5CF5-1747-926F-BC7CFB01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Job gain and job lost and between 2005 to 2017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AB17736-E619-404C-92A5-0C3E17C2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066848"/>
            <a:ext cx="6647688" cy="46237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BFC64C-A422-4377-A633-B1B816B7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537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8FC8-C940-CC44-B0B4-AA5F5268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 1: In 2017, finance, insurance industry and real estate industry turnover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DD8E-E6DE-C64A-8233-BEDB04A5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hypothesis: both industry turnover rate are the same.</a:t>
            </a:r>
          </a:p>
          <a:p>
            <a:r>
              <a:rPr lang="en-US" dirty="0"/>
              <a:t>Alternative hypothesis: one of the industry turnover rate is higher than the other.</a:t>
            </a:r>
          </a:p>
          <a:p>
            <a:r>
              <a:rPr lang="en-US" dirty="0"/>
              <a:t>Alpha = 0.05</a:t>
            </a:r>
          </a:p>
          <a:p>
            <a:r>
              <a:rPr lang="en-US" dirty="0"/>
              <a:t>Welch’s T-test: p-value = 0.0208</a:t>
            </a:r>
          </a:p>
          <a:p>
            <a:r>
              <a:rPr lang="en-US" dirty="0"/>
              <a:t>U-test: p-value = 7.815211845647882e-07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2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3602-E549-9746-B7B4-D8D23DC2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for hypothesis testing1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94BE-2BE8-0D49-81E3-8E5989D9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enough evidence to reject the null hypothesis	</a:t>
            </a:r>
          </a:p>
          <a:p>
            <a:r>
              <a:rPr lang="en-US" dirty="0"/>
              <a:t>Real Estate industry turnover rate is higher than Finance and Insurance in 2017</a:t>
            </a:r>
          </a:p>
        </p:txBody>
      </p:sp>
    </p:spTree>
    <p:extLst>
      <p:ext uri="{BB962C8B-B14F-4D97-AF65-F5344CB8AC3E}">
        <p14:creationId xmlns:p14="http://schemas.microsoft.com/office/powerpoint/2010/main" val="244865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511B-0862-C745-B737-7F23BEF3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 2: compare finance and insurance industry turnover rate between 2009 and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BE6D-7C31-5A4F-BEE4-10AD2922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hypothesis: finance and insurance industry turnover rate are the same in 2009 and 2017</a:t>
            </a:r>
          </a:p>
          <a:p>
            <a:r>
              <a:rPr lang="en-US" dirty="0"/>
              <a:t>Alternative hypothesis: one of the industry turnover rate is higher than the other.</a:t>
            </a:r>
          </a:p>
          <a:p>
            <a:r>
              <a:rPr lang="en-US" dirty="0"/>
              <a:t>Alpha = 0.05</a:t>
            </a:r>
          </a:p>
          <a:p>
            <a:r>
              <a:rPr lang="en-US" dirty="0"/>
              <a:t>Welch’s T-test: p-value = 0.0003824</a:t>
            </a:r>
          </a:p>
          <a:p>
            <a:r>
              <a:rPr lang="en-US" dirty="0"/>
              <a:t>U-test: p-value = 0.00484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714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7"/>
      </a:lt2>
      <a:accent1>
        <a:srgbClr val="81AC86"/>
      </a:accent1>
      <a:accent2>
        <a:srgbClr val="75AB91"/>
      </a:accent2>
      <a:accent3>
        <a:srgbClr val="80A9A7"/>
      </a:accent3>
      <a:accent4>
        <a:srgbClr val="7FA5BA"/>
      </a:accent4>
      <a:accent5>
        <a:srgbClr val="96A1C6"/>
      </a:accent5>
      <a:accent6>
        <a:srgbClr val="8A7FBA"/>
      </a:accent6>
      <a:hlink>
        <a:srgbClr val="AE69A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224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Captone project 1  Industry turnover </vt:lpstr>
      <vt:lpstr>Data</vt:lpstr>
      <vt:lpstr> turnover rate between different industry from 2008 to 2017</vt:lpstr>
      <vt:lpstr>PowerPoint Presentation</vt:lpstr>
      <vt:lpstr>Monthly earning</vt:lpstr>
      <vt:lpstr>Job gain and job lost and between 2005 to 2017</vt:lpstr>
      <vt:lpstr>Hypothesis testing 1: In 2017, finance, insurance industry and real estate industry turnover rate</vt:lpstr>
      <vt:lpstr>Conclusion for hypothesis testing1</vt:lpstr>
      <vt:lpstr>Hypothesis testing 2: compare finance and insurance industry turnover rate between 2009 and 2017</vt:lpstr>
      <vt:lpstr>Conclusion for hypothesis testing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Captone project 1  Industry turnover </dc:title>
  <dc:creator>王 瑞軒</dc:creator>
  <cp:lastModifiedBy>王 瑞軒</cp:lastModifiedBy>
  <cp:revision>2</cp:revision>
  <dcterms:created xsi:type="dcterms:W3CDTF">2020-04-10T20:35:35Z</dcterms:created>
  <dcterms:modified xsi:type="dcterms:W3CDTF">2020-04-10T21:02:25Z</dcterms:modified>
</cp:coreProperties>
</file>