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3AE-C2F7-415B-BE4D-73D0DA178258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1EB6-ED6F-47C6-9847-02B2DFF71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76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3AE-C2F7-415B-BE4D-73D0DA178258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1EB6-ED6F-47C6-9847-02B2DFF71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21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3AE-C2F7-415B-BE4D-73D0DA178258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1EB6-ED6F-47C6-9847-02B2DFF71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88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3AE-C2F7-415B-BE4D-73D0DA178258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1EB6-ED6F-47C6-9847-02B2DFF71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84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3AE-C2F7-415B-BE4D-73D0DA178258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1EB6-ED6F-47C6-9847-02B2DFF71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90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3AE-C2F7-415B-BE4D-73D0DA178258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1EB6-ED6F-47C6-9847-02B2DFF71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1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3AE-C2F7-415B-BE4D-73D0DA178258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1EB6-ED6F-47C6-9847-02B2DFF71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3AE-C2F7-415B-BE4D-73D0DA178258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1EB6-ED6F-47C6-9847-02B2DFF71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17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3AE-C2F7-415B-BE4D-73D0DA178258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1EB6-ED6F-47C6-9847-02B2DFF71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2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3AE-C2F7-415B-BE4D-73D0DA178258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1EB6-ED6F-47C6-9847-02B2DFF71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3AE-C2F7-415B-BE4D-73D0DA178258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1EB6-ED6F-47C6-9847-02B2DFF71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61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43AE-C2F7-415B-BE4D-73D0DA178258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1EB6-ED6F-47C6-9847-02B2DFF71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5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第二次</a:t>
            </a:r>
            <a:r>
              <a:rPr lang="en-US" altLang="zh-TW" dirty="0" smtClean="0"/>
              <a:t>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54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邊緣偵測與紋理萃取技術在邊坡岩石上的數量辨識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紋理技術的使用策略</a:t>
            </a:r>
            <a:r>
              <a:rPr lang="en-US" altLang="zh-TW" dirty="0" smtClean="0"/>
              <a:t>:</a:t>
            </a:r>
            <a:r>
              <a:rPr lang="zh-TW" altLang="en-US" dirty="0" smtClean="0"/>
              <a:t> 結構方程理論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農作物如高麗菜田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結合場景分割與邊緣偵測在海岸岩石數量上之計算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4.</a:t>
            </a:r>
            <a:r>
              <a:rPr lang="zh-TW" altLang="en-US" dirty="0" smtClean="0"/>
              <a:t>紋理技術之</a:t>
            </a:r>
            <a:r>
              <a:rPr lang="zh-TW" altLang="en-US" dirty="0" smtClean="0"/>
              <a:t>因素分析在深度學習數量辨識應用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257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現有的資料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高解析度海岸線</a:t>
            </a:r>
            <a:r>
              <a:rPr lang="en-US" altLang="zh-TW" dirty="0" smtClean="0"/>
              <a:t>+</a:t>
            </a:r>
            <a:r>
              <a:rPr lang="zh-TW" altLang="en-US" dirty="0" smtClean="0"/>
              <a:t>邊坡 岩石群組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高解析度高麗菜田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" y="4635327"/>
            <a:ext cx="11355185" cy="9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02" y="1247082"/>
            <a:ext cx="113728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r>
              <a:rPr lang="en-US" altLang="zh-TW" dirty="0" smtClean="0"/>
              <a:t>1</a:t>
            </a:r>
            <a:r>
              <a:rPr lang="zh-TW" altLang="en-US" dirty="0" smtClean="0"/>
              <a:t>清楚的辨識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74" y="1377921"/>
            <a:ext cx="82296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618"/>
            <a:ext cx="8399491" cy="50611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996" y="2709949"/>
            <a:ext cx="2935850" cy="293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9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門檻</a:t>
            </a:r>
            <a:r>
              <a:rPr lang="zh-TW" altLang="en-US" dirty="0"/>
              <a:t>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29" y="2571231"/>
            <a:ext cx="32194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0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r>
              <a:rPr lang="en-US" altLang="zh-TW" dirty="0" smtClean="0"/>
              <a:t>2</a:t>
            </a:r>
            <a:r>
              <a:rPr lang="zh-TW" altLang="en-US" dirty="0" smtClean="0"/>
              <a:t> 數量計算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54" y="1852309"/>
            <a:ext cx="9646530" cy="44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4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可能方法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將紋理抓出來分析</a:t>
            </a:r>
            <a:endParaRPr lang="en-US" altLang="zh-TW" dirty="0" smtClean="0"/>
          </a:p>
          <a:p>
            <a:r>
              <a:rPr lang="zh-TW" altLang="en-US" dirty="0" smtClean="0"/>
              <a:t>結構方程</a:t>
            </a:r>
            <a:r>
              <a:rPr lang="en-US" altLang="zh-TW" dirty="0" smtClean="0"/>
              <a:t>or</a:t>
            </a:r>
            <a:r>
              <a:rPr lang="zh-TW" altLang="en-US" dirty="0" smtClean="0"/>
              <a:t>因素分析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偵測邊緣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sobel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場景切割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影像強化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05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129</Words>
  <Application>Microsoft Office PowerPoint</Application>
  <PresentationFormat>寬螢幕</PresentationFormat>
  <Paragraphs>23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第二次meeting</vt:lpstr>
      <vt:lpstr>PowerPoint 簡報</vt:lpstr>
      <vt:lpstr>現有的資料</vt:lpstr>
      <vt:lpstr>PowerPoint 簡報</vt:lpstr>
      <vt:lpstr>目標1清楚的辨識 </vt:lpstr>
      <vt:lpstr>Training data</vt:lpstr>
      <vt:lpstr>門檻值</vt:lpstr>
      <vt:lpstr>目標2 數量計算</vt:lpstr>
      <vt:lpstr>可能方法</vt:lpstr>
    </vt:vector>
  </TitlesOfParts>
  <Company>LTU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第二次meeting</dc:title>
  <dc:creator>Windows 使用者</dc:creator>
  <cp:lastModifiedBy>Windows 使用者</cp:lastModifiedBy>
  <cp:revision>3</cp:revision>
  <dcterms:created xsi:type="dcterms:W3CDTF">2024-01-07T01:47:24Z</dcterms:created>
  <dcterms:modified xsi:type="dcterms:W3CDTF">2024-01-07T01:58:00Z</dcterms:modified>
</cp:coreProperties>
</file>