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1" r:id="rId7"/>
    <p:sldId id="262" r:id="rId8"/>
    <p:sldId id="260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1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3-12-03T03:15:30.9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19791 7832 0,'-18'0'47,"1"0"-47,-1 0 16,0 0-16,1 0 0,-19 0 0,-17 0 0,18 0 0,0 0 0,-18 0 15,35 0-15,-17 0 0,0 0 0,-18 0 0,18 0 0,-1 0 0,19 0 0,-19 0 16,-17 0-16,1 0 0,-1 0 0,17 0 0,-17 0 0,18 0 0,-18 0 0,18 0 16,0 0-16,-1 0 0,-17 0 0,18 0 0,-35 0 0,34 0 0,-17 0 15,1 0-15,-1 0 0,17 0 0,1 0 0,-18 0 0,18 0 0,-18 0 0,18 0 16,-1 0-16,-16 0 0,16 0 0,-17 0 0,0 0 0,18 0 0,-18 0 0,18-18 15,-18 18-15,18 0 0,-18-18 0,18 18 0,-18-17 0,17-1 0,1 0 0,0 18 16,-1 0-16,-16-17 0,16-1 0,19 18 0,-36-17 0,17-1 0,1 18 0,0-18 16,17 1-16,-35-1 0,18 0 0,0 1 0,0 17 0,17 0 0,-35-18 0,35 0 15,1 18-15,-36-17 0,35 17 0,-17-18 0,17 18 0,-17-35 0,0 35 16,17 0-16,0-18 0,1 18 0,-1-17 0,0 17 0,1 0 16,-18-36-16,17 36 0,0-17 0,1 17 0,-1 0 0,0-18 15,18 0-15,-35 18 0,17 0 0,1-17 0,-1 17 0,1-36 0,-19 19 0,19 17 16,-1 0-16,0-18 0,-17 18 0,17 0 0,1-17 0,-19-1 0,1 0 0,18 18 15,-19-17-15,1-1 0,0 0 0,-1 1 0,36-1 16,-35 18-16,35-18 0,-35 18 0,35-17 0,-18 17 0,1 0 0,17-18 16,-18 18-16,0-17 0,18-1 0,-17 18 0,-1 0 15,0-35-15,18 17 0,-17 18 0,17-18 16,0 1-16,-18-1 0,18 0 0,0 1 16,0-1-16,-17 18 0,17-17 0,0-1 0,0-17 15,0 17-15,0 0 0,0 1 0,0-1 0,17 0 0,-17 1 16,0-1-16,0 1 0,18-1 0,-1 0 0,-17 1 0,18-1 0,0-17 15,-1-1-15,1 1 0,17 17 0,-17-17 0,0 18 0,-1-1 0,1-17 16,-1 17-16,1 0 0,0 1 0,-1-1 0,19-17 0,-19 17 0,19-17 0,-19 17 16,18 1-16,1 17 0,-19-18 0,1-17 0,35 35 0,-35-18 0,-1 0 15,36 1-15,-35-1 0,-1-17 0,36 35 0,-35-35 0,17 17 0,-17 18 0,35-35 16,-18 35-16,0-36 0,18 19 0,-17 17 0,-1-18 0,18-17 0,-18 35 0,36-18 16,-18-17-16,-1 17 0,1 18 0,0-35 0,35 0 0,-17 17 0,-18 0 0,35 1 15,-35-1-15,35 1 0,-52-1 0,52 18 0,-18-18 0,18 1 0,1-1 0,-19 0 16,36 1-16,-53 17 0,35-18 0,18 0 0,-53 18 0,35 0 0,-35 0 0,18-17 15,-1 17-15,-17 0 0,18 0 0,-1 0 0,-35 0 0,36 0 0,-18-18 16,0 18-16,0 0 0,0 0 0,0 0 0,0 0 0,-18 0 0,0 0 0,18 0 16,0 0-16,-18 0 0,18 0 0,-35 0 0,17 0 0,0 0 0,-17 0 0,0 0 15,-1 0-15,18 0 0,-17 0 0,0 0 0,-1 0 0,1 0 16,0 0-16,-1 0 0,-17 18 0,18-18 0,0 0 0,-1 17 0,1-17 16,-1 0-16,1 0 0,-18 18 0,35 0 0,-17-18 0,-18 17 0,18-17 0,17 18 15,-17-18-15,-18 18 0,17-1 0,19-17 0,-36 18 0,35 0 0,-18-18 16,1 17-16,17 1 0,-17-1 0,0 1 0,-1 0 0,19-1 0,-19 1 15,1-18-15,-1 18 0,19-1 0,-36 1 0,17-18 0,1 18 0,17-18 16,-35 17-16,18 1 0,0-1 0,-18 1 0,17-18 0,1 18 16,-18-1-16,18-17 0,-1 18 0,-17 0 0,18-18 0,-1 35 15,1-17-15,0-18 0,-18 35 0,17-35 0,1 17 16,-18 1-16,18 0 0,-18-1 0,35-17 0,-35 36 0,18-1 0,-1-35 16,1 18-16,-18-1 0,35 1 0,-17 17 0,-1-17 0,1-18 0,-18 17 15,18 1-15,-1 17 0,1-35 0,0 36 0,-1-19 0,1-17 0,-1 36 16,1-19-16,17 1 0,-35-1 0,18 19 0,0-19 15,-18 1-15,17-18 0,-17 18 0,18-1 16,0 1-16,-18 0 0,17-18 16,-17 17-16,0 1 0,18-18 0,-18 18 0,17 17 15,1-18-15,-18 19 0,0-19 16,18 1-16,-18 0 0,0-1 0,17 1 0,-17 0 0,0-1 0,0 1 16,18-1-16,-18 1 0,0 0 0,18-1 0,-18 1 0,0 17 15,17-17-15,-17 0 0,0-1 0,0 1 0,0-1 0,0 1 0,0 0 16,0-1-16,0 1 0,0 0 0,0-1 0,0 1 0,0 0 0,0-1 15,0 1-15,0-1 0,0 1 0,0 0 0,0 17 0,0-17 0,0-1 16,0 1-16,-35 0 0,35 17 0,0-17 0,-18-1 0,1 1 0,17 17 16,-18-35-16,18 18 0,0-1 0,0 1 0,-18-18 0,1 35 0,17-17 15,-18 0-15,18-1 0,0 1 0,-17-18 16,17 17-16,0 1 0,-18 0 0,0-1 0,18 1 0,-17-18 0,17 18 16,-18-1-16,0 1 0,1-18 0,17 18 0,-53 17 0,35-17 0,1-1 15,-19 1-15,36-1 0,-17 1 0,-36 0 0,17-1 0,19 1 0,-1 0 16,-35-1-16,36 1 0,-1 17 0,-35-17 0,53-1 0,-35 1 0,0 0 15,-1-18-15,19 17 0,-1 19 0,-35-36 0,18 35 0,17-35 0,-17 18 0,0 17 16,17-35-16,-35 35 0,18-17 0,-1-18 0,36 17 0,-52 1 0,16 0 0,19-18 16,-36 17-16,35-17 0,0 18 0,-17 0 0,0-1 0,17-17 0,1 18 15,-1-18-15,18 17 0,-18-17 0,1 0 0,17 18 16,-18-18-16</inkml:trace>
  <inkml:trace contextRef="#ctx0" brushRef="#br0" timeOffset="1822.376">19209 12506 0,'-18'0'0,"0"0"0,1 0 0,-18 0 15,17 18-15,0-18 0,-17 0 0,17 17 0,1-17 0,-19 0 0,19 0 16,-1 0-16,-35 0 0,36 0 0,-1 0 0,-17 18 0,-1-18 0,19 0 16,-19 0-16,1 0 0,0 0 0,0 0 0,-1 0 0,1 0 0,0 0 0,17 0 15,-35 0-15,18 0 0,0 0 0,-1 0 0,-16 0 0,16 0 0,19 0 0,-36 0 16,17 0-16,1-18 0,-18 18 0,36 0 0,-36 0 0,17 0 0,1 0 0,-18-17 15,18 17-15,-18 0 0,35 0 0,-17-18 0,0 18 0,0-18 0,-1 18 0,19-17 16,-1 17-16,-35 0 0,35-36 0,-17 36 0,0 0 0,-18-17 0,35-1 0,-17 0 16,0 18-16,-1 0 0,19-35 0,-18 35 0,-1 0 0,19 0 0,-19-17 0,19-1 15,-19 18-15,19-18 0,17 1 0,-35 17 0,17-18 0,18 0 16,-18 18-16,1-17 0,-1 17 0,0-18 0,1 18 0,17-18 16,-18 1-16,0 17 0,1-18 0,-1 1 0,1-1 15,17 0-15,-18 18 0,18-17 0,-18-1 0,18 0 0,-17 1 16,17-1-16,-18 18 0,18-18 0,0 1 0,-18 17 0,18-18 0,0 1 15,0-1-15,0 0 0,0 1 0,0-1 16,0 0-16,0 1 0,-17 17 0,17-18 0,0 0 16,0 1-16,0-18 0,0 17 0,0 0 0,0 1 15,0-1-15,0 0 0,0 1 0,17 17 0,-17-18 16,18-17-16,-18 17 0,18 18 0,-18-35 0,17 17 16,-17 1-16,0-1 0,18 18 0,0-18 0,-18 1 0,0-1 0,35 0 15,-35 1-15,17-1 0,-17 0 0,36 1 0,-19-1 0,1 1 16,0-1-16,-1 0 0,19 1 0,-19-1 0,18-17 0,1 17 0,-1 0 0,-17 18 15,35-53-15,-18 36 0,18-18 0,-18 17 0,18 0 0,17-17 0,-17-18 0,18 35 16,0-17-16,-19 0 0,37 17 0,-36 1 0,35-36 0,18 0 0,-36 18 0,18-1 16,18 19-16,-35-1 0,35-17 0,-18-1 0,18 1 0,-1-18 0,1 36 15,-18-19-15,18 1 0,0 17 0,-18-17 0,18 35 0,0-35 0,0 0 0,-18 17 16,18 0-16,0-17 0,-36 35 0,71-18 0,-70 1 0,17-1 0,0 0 0,18 18 16,-35-17-16,17 17 0,-18 0 0,19 0 0,-36 0 0,17 0 0,-17 0 0,0-18 15,0 18-15,-18 0 0,0 0 0,18 0 0,-17 0 0,-1 0 0,18 0 0,-18 0 16,0-17-16,-17 17 0,17 0 0,1 0 0,-1 0 0,-18 0 0,19 0 0,-19 0 15,19 17-15,-19-17 0,-17 18 0,18-18 0,0 0 0,-1 0 16,-17 17-16,18-17 0,-1 0 0,-17 18 0,18-18 16,0 0-16,-18 18 0,0-1 15,17-17-15,-17 18 0,18-18 0,-18 18 0,0-1 0,18-17 0,-18 18 16,17 0-16,1-1 0,0 1 0,-18-1 0,17 1 0,-17 0 16,18-18-16,-18 17 0,18 1 0,-18 0 0,17-1 15,1 1-15,-18 0 0,0-1 0,17-17 0,-17 18 0,18 0 16,-18-1-16,0 1 15,0-1-15,0 1 0,18 0 0,-18-1 16,0 1-16,17-18 0,-17 18 0,0-1 16,0 1-16,0 0 0,0-1 0,0 1 15,0 17-15,0-17 0,0 17 0,0-17 16,-17 17-16,17-17 0,0 17 0,0-18 0,0 1 0,0 0 16,0-1-16,-18-17 0,18 36 0,-18-19 0,18 1 0,0 0 15,-17 17-15,17 0 0,0-17 0,-18-1 0,1 1 16,17 0-16,-18-1 0,0 1 0,18 0 0,-17-1 0,17 19 0,0-19 15,-36 1-15,19 17 0,17-17 0,-36 17 0,19 0 16,17-17-16,-18 0 0,0 17 0,1-18 0,-1 1 0,18 0 0,-35-1 0,17 19 16,1-1-16,-1-35 0,0 35 0,18-17 0,-17 0 0,-1-18 0,-17 35 15,17-18-15,-17 1 0,35 0 0,-35-18 0,35 17 0,-36-17 16,19 0-16,17 18 0,-18 0 0,-35-18 0,53 17 0,-18-17 0,-34 18 0,52 0 16,-36-18-16,19 0 0,-19 17 0,19 1 0,-19-1 0,-16-17 0,52 18 15,-36 0-15,1-18 0,17 17 0,1 1 0,-19-18 0,19 18 0,-1-18 0,1 17 16,-19-17-16,19 18 0,-19 0 0,-17-18 0,18 17 0,0-17 15,17 18-15,1-18 0,-19 0 0,1 17 0,17 1 0,1-18 0,-1 0 0,-17 0 16,17 35-16,-17-35 0,17 0 0,1 0 0,-19 18 0,-17 0 0,18-1 16,0-17-16,0 18 0,-1 0 0,1-18 0,0 17 0,17 1 0,-17-18 0,0 17 15,-18-17-15,35 0 0,-35 18 0,35 0 0,-17-18 0,0 17 0,17-17 16,-17 18-16,0-18 0,-1 18 0,1-18 0,18 17 0,-19-17 0,19 0 16,-19 18-16,19-18 0,-1 0 0,18 18 0,-18-18 0,-17 0 0,18 0 15,-1 0-15,0 17 0,1-17 0,-1 0 0,0 0 16,1 0-16,17 18 15</inkml:trace>
  <inkml:trace contextRef="#ctx0" brushRef="#br0" timeOffset="4376.3484">8502 14570 0,'-18'0'78,"-17"0"-78,17 0 16,1 0-16,-1 0 0,0 0 0,1 17 0,-1-17 0,1 0 0,-19 0 0,1 0 15,17 0-15,-17 0 0,0 0 0,0 0 0,-1 0 0,19 0 0,-36 0 0,17 0 16,-16 0-16,-1-17 0,17 17 0,1 0 0,-18 0 0,18-18 0,-18 18 0,-18-18 16,18 18-16,1 0 0,-1 0 0,-18-17 0,-17 17 0,35 0 0,-18 0 15,18-18-15,-17 18 0,-1-17 0,18 17 0,-35-18 0,35 18 0,-35-18 0,35 18 16,-17-17-16,-1 17 0,1 0 0,-1 0 0,-17-18 0,35 0 0,-18 18 0,1-17 15,-1 17-15,-17-18 0,17 0 0,19 18 0,-19-17 0,18-1 0,-35 1 0,17 17 16,18-18-16,1 18 0,-1-18 0,0 1 0,0-1 0,-18 0 0,18 18 0,18-17 16,-36-1-16,36 0 0,-18 1 0,18-1 0,-18 18 0,-18-18 0,36 1 0,0 17 15,0-18-15,-1 1 0,-17 17 0,18-18 0,0 18 0,0-18 0,-1 1 16,1-1-16,-18 18 0,36-18 0,-1 18 0,-17-17 0,17 17 0,0-18 0,1 18 16,-1 0-16,18-18 0,-18 18 0,18-17 0,-17 17 15,17-18-15,0 1 16,0-1-16,0 0 15,0 1-15,0-1 0,0-17 0,0 17 16,0 0-16,0 1 0,0-1 0,0 0 16,0 1-16,0-1 0,0 1 0,17-1 0,-17 0 15,18 1-15,-18-1 0,0 0 0,18 18 0,-18-17 0,35 17 16,-35-18-16,0 0 0,18 18 0,-18-17 0,17 17 0,1-18 16,0 18-16,-18-17 0,35-1 0,-18 0 0,36 18 0,-53-17 15,18-1-15,17 18 0,-17-18 0,17 1 0,-17-1 0,17 18 0,-17-18 0,35 1 16,-36-1-16,19 1 0,16-1 0,1 18 0,-35-35 0,35 35 0,-18-18 0,18-17 15,0 17-15,18 18 0,-18-35 0,-1 17 0,19-17 0,17 17 0,-52 1 0,34-1 16,18 0-16,-35 1 0,-18-1 0,36 18 0,17-35 0,-35 17 0,35-17 0,-35 35 16,0 0-16,0 0 0,35-18 0,-35 18 0,18-17 0,-36 17 0,18-18 0,17 18 15,19-18-15,-54 18 0,53 0 0,-35 0 0,0 0 0,0 0 0,0-17 16,0 17-16,0 0 0,0 0 0,-18-18 0,18 18 0,-18 0 0,0 0 0,18 0 16,-18 0-16,18-18 0,0 18 0,-17 0 0,17 0 0,-18 0 0,18 0 0,-18 0 15,18 0-15,-18 0 0,18 0 0,-18 0 0,18 0 0,18 0 0,-36 0 0,18 0 16,0 0-16,18 0 0,-19 0 0,1 0 0,0 0 0,-17 0 0,69 0 0,-52 0 15,0 0-15,0 0 0,0 0 0,0 0 0,0 0 0,0 0 0,-18 0 0,36 0 16,-18 0-16,-1 0 0,-16 0 0,17 18 0,0-18 0,-36 18 0,19-18 16,16 0-16,-34 0 0,17 17 0,1 1 0,17 0 0,-36-18 0,18 17 0,-17-17 15,17 18-15,18-1 0,-35 1 0,17-18 0,-17 18 0,-1-1 0,19-17 16,-19 0-16,1 18 0,17 0 0,-17-18 0,0 17 0,34 19 0,-34-36 0,0 35 16,35-35-16,-36 18 0,1-1 0,17-17 0,1 35 0,-19-35 0,-17 18 15,18 0-15,-1-1 0,1-17 0,0 0 0,-18 18 0,17 0 0,1-1 0,0 19 16,-1-36-16,1 17 0,17 1 0,-35-1 0,0 1 0,18-18 0,17 18 15,-35 17-15,35-17 0,-35-1 0,18 19 0,0-36 0,-1 17 0,19 18 16,-19 1-16,1-19 0,0-17 0,-18 18 0,17-18 16,1 35-16,-1-35 0,-17 18 0,18-18 0,-18 18 0,0-1 15,18-17-15,-1 0 0,-17 18 0,18-18 16,-18 17-16,0 1 16,0 0-16,18-18 15,-18 17-15,0 1 0,0 0 16,0-1-16,0 1 0,0 0 0,0-1 0,0 1 0,0 0 15,0 17-15,-18 0 0,18-17 0,-18-1 0,18 1 16,-17 0-16,-1 17 0,18-17 0,-18-1 0,1 18 0,-1-17 0,1-18 16,17 53-16,-36-53 0,36 18 0,-35 17 0,0 0 0,17-17 0,18 0 15,-35-1-15,-1-17 0,19 18 0,-18-1 0,17 1 0,-17 0 0,-1-1 0,1-17 16,17 18-16,-17-18 0,0 18 0,17-1 0,-17 1 0,0 0 0,-18-18 0,17 17 16,19 1-16,-18-18 0,-18 17 0,0 1 0,17-18 0,-16 18 0,16-1 15,1 1-15,-18-18 0,35 0 0,-17 18 0,-18-18 0,-17 17 0,34-17 0,-16 0 16,-1 0-16,0 0 0,17 0 0,1 0 0,0 0 0,0 0 0,-1 0 0,1 18 15,-18-18-15,35 0 0,1 0 0,-18 0 0,17 0 0,0 0 0,1 0 0,-1 0 16,0 0-16,1 0 16</inkml:trace>
  <inkml:trace contextRef="#ctx0" brushRef="#br0" timeOffset="7173.8523">9084 12188 0,'0'18'63,"-18"-18"-63,1 0 15,-1 0-15,0 0 0,1 0 0,17 18 16,-35-18-16,17 17 0,0-17 0,1 0 0,-19 0 0,1 0 0,17 18 16,1-18-16,-18 0 0,17 18 0,-17-18 0,-1 0 0,1 0 0,0 17 0,17-17 15,-35 0-15,18 18 0,-18 0 0,0-18 0,18 0 0,-18 0 0,18 17 0,-1-17 16,-17 0-16,18 18 0,18-18 0,-54 0 0,0 17 0,36-17 0,-18 0 0,18 0 15,0 0-15,-36 0 0,36 0 0,0 18 0,-18-18 0,17 0 0,-17 0 16,1 0-16,34 0 0,-35 0 0,35 18 0,-35-18 0,18 0 0,0 0 0,0 0 16,17 0-16,-17 0 0,-1 17 0,1-17 0,17 0 0,-17 0 0,18 0 0,-19 0 15,19 0-15,-1 0 0,-17 0 0,-1 0 0,1 0 0,18 0 0,-1 0 16,0 18-16,-17-18 0,0 0 0,-1 0 0,19 0 0,-1 0 0,1 0 16,-19 0-16,19 0 0,-19 0 0,1 0 0,17 0 15,1 0-15,-1 0 0,0 0 0,1 0 0,-1 0 0,1 0 0,-1 0 0,0 0 16,-17 0-16,0-18 0,17 18 0,-17-17 15,17 17-15,1 0 0,-1 0 0,0 0 0,18-18 0,-35 18 0,0-18 16,17 18-16,0-17 0,1 17 0,-1 0 0,0 0 16,-17-18-16,18 1 0,-1 17 0,0 0 0,-17 0 15,35-18-15,-18 18 0,1 0 0,-1 0 16,18-18-16,-18 18 0,18-17 16,-17 17-1,17-18-15,-18 0 16,18 1-16,-17-1 0,-1 0 0,0 1 15,1-1-15,-1 1 0,18-1 0,0 0 0,0 1 16,-35-1-16,35 0 0,0 1 0,-18 17 0,18-36 0,-18 36 0,18-17 0,-17-1 16,17 1-16,-18 17 0,18-36 0,-17 19 0,-1-1 0,0 0 15,18 1-15,-17 17 0,-1-18 0,18 0 0,0 1 0,-18-1 16,18 1-16,0-1 0,-17 18 0,17-18 0,-18 1 16,0-19-16,18 19 15,0-1-15,0 0 0,-17 1 16,17-1-16,0-17 0,0 17 0,-18 18 15,18-17-15,0-1 0,0 0 0,0 1 0,0-1 16,0 0-16,0 1 0,0-19 16,0 19-16,0-1 0,0 1 0,18-1 0,-18 0 15,17 1-15,-17-1 0,36 0 0,-36 1 0,35-1 0,-17 0 16,-1 1-16,1-1 0,0 0 0,-1 1 0,-17-1 0,35 18 0,1-17 16,-36-1-16,17 0 0,1 18 0,-18-17 0,35-1 0,-17 0 0,0 1 0,17-1 15,-35 0-15,17 18 0,1-17 0,17-1 0,-17 1 0,0-1 0,-1 18 16,1-18-16,17 18 0,-35-17 0,35-1 0,-17 0 0,17 1 0,1-19 15,-19 36-15,19 0 0,-36-17 0,35 17 0,-17 0 0,-1-35 16,18 17-16,18 18 0,-53-18 0,36 18 0,-1-17 0,-17-1 0,34 18 0,-16-18 16,-1 18-16,0-17 0,1 17 0,-1 0 0,0-18 0,0 18 0,1-18 0,17 18 15,-18 0-15,-17 0 0,-1 0 0,36 0 0,-18 0 0,1-17 0,-1 17 16,-17 0-16,-1 0 0,1 0 0,-1 0 0,1 0 0,0 0 0,-1 0 0,1 0 16,0 0-16,-1 0 0,1 0 0,0 0 0,-1 0 15,18 0-15,-17 0 0,0 0 0,-1 0 16,1 0-16,0 0 0,-1 0 0,1 0 0,0 0 15,-1 0-15,1 0 0,0 0 0,17 0 0,-18 17 0,1-17 0,0 0 16,-1 18-16,1-18 0,17 0 0,-17 18 0,0-1 0,17-17 0,-18 0 0,19 0 16,-19 18-16,1-18 0,17 18 0,1-18 0,-1 17 0,-17 1 0,17 0 0,0-18 15,0 0-15,-17 17 0,17 1 0,1-18 0,-19 17 0,1-17 0,17 18 16,-17-18-16,-1 18 0,1-18 0,0 17 0,-1-17 0,1 0 0,0 18 0,-1-18 16,1 18-16,-1-1 0,1-17 0,0 18 15,-1-18-15,1 0 0,0 18 0,-18-1 0,17-17 0,1 0 16,0 0-16,-18 18 0,35-18 0,-18 17 0,1 1 0,0-18 0,-1 0 15,1 35-15,0-35 0,-1 18 0,1 0 0,0-1 0,-1-17 0,19 18 0,-19-18 16,18 35-16,-17-35 0,17 18 0,1-1 0,-19 1 0,1-18 0,17 18 16,-17-1-16,-1 1 0,36 0 0,0 17 0,-35-35 0,0 0 0,-1 18 15,19-1-15,-19 1 0,1-18 0,-1 0 0,1 18 0,0-18 0,-18 17 0,17-17 16,19 18-16,-19-1 0,1 1 0,0-18 0,-18 18 0,17-18 16,1 17-16,-18 1 0,17-18 0,-17 18 15,18-18-15,-18 17 0,18-17 16,-1 18-16,-17 0 0,0-1 15,18 1-15,-18-1 16,18-17-16,-18 18 0,0 0 16,0-1-1,0 1-15,0 0 16,0-1-16,0 1 0,0 0 16,0-1-16,0 19 0,0-19 15,0 1-15,0-1 0,0 1 0,0 0 16,0-1-16,-18 1 0,18 0 15,0-1-15,-18-17 0,18 18 0,0 0 0,-17-18 0,17 17 16,-18-17-16,18 18 0,-18-1 16,18 1-16,-17 0 0,-1-1 0,18 1 15,-17 0-15,-1-18 0,0 0 0,18 17 0,0 1 16,-17-18-16,-1 18 0,0-1 0,1-17 0,-1 18 0,0-18 16,1 17-16,-1 1 0,1 0 0,-1-18 0,0 17 0,1-17 0,-19 18 15,19-18-15,17 35 0,-18-35 0,0 0 0,1 0 0,-1 18 0,0-18 0,18 18 16,-35-1-16,18-17 0,-1 0 0,-17 0 0,35 18 0,-18-18 0,-17 17 0,-1-17 15,36 18-15,-17-18 0,-18 0 0,35 18 0,-18-18 0,18 17 16,-35-17-16,17 0 0,0 0 0,1 18 0,-1-18 16,0 0-16,18 18 0,0-1 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3-12-03T03:19:03.5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8996 12753 0,'17'0'78,"1"0"-78,0 0 15,-1 0-15,1 0 0,0 0 0,-1 0 16,1 0-16,0 18 0,-1-18 0,1 0 0,17 0 16,-17 0-16,-1 0 0,1 0 0,0 0 0,-1 0 15,1 0-15,0 0 0,-1 0 0,19 0 0,-19 0 16,18 0-16,1 17 0,-19-17 0,1 0 0,17 0 15,-17 0-15,0 0 0,-1 0 0,1 0 16,-1 0-16,-17 18 0,36-18 0,-19 0 0,1 0 0,0 0 16,-1 0-16,1 0 0,0 0 0,-1 0 0,1 0 0,-1 0 15,1 17-15,0-17 0,-1 18 0,1-18 16,0 0-16,-1 0 0,1 0 16,0 0-16,-1 0 0,19 0 0,-1 0 15,-18 0-15,1 0 0,0 0 0,-1 0 0,19 0 0,-19 0 16,1 0-16,0 0 0,-1 0 0,1 0 0,-1 0 0,1 0 15,0 0-15,17 0 16,-35-18-16,18 18 0,-1 0 0,-17-17 16,18 17-16,0 0 0,-1 0 15,1-18 1,0 18 0,-1 0-16,1 0 15,-1 0 16,1 0-15,0 0 0,-1 0-16,1 0 15,0 0 1,-1 0-16,-17-17 0,18 17 0,-18-18 16,18 18-16,-1 0 0,1 0 15,-18-18-15,17 18 0,-17-17 16,18 17-16,0 0 15,-18-18 1,17 18-16,-17-18 31,0 1 16,0-1-47,0 0 16,0 1-16,0-1 0,0 1 15,0-1-15,0 0 0,0 1 16,0-1-16,0 0 0,0 1 16,0-1-16,0 0 0,0 1 15,0-1-15,0 0 0,-17 18 16,17-17-16,0-1 0,0 1 0,0-1 0,-18 18 16,18-18-16,0 1 0,0-1 0,-18 0 15,18 1-15,-17-1 0,-1 18 16,1 0 46,-1 0-62,0 0 0,1 0 16,17-18-16,-18 18 0,0 0 16,1 0-16,-1 0 0,0 0 15,1 0-15,-1 0 0,1 0 16,-1 0 15,0 0-31,1 0 0,-1 0 16,18-17-16,-18 17 0,1 0 0,-1 0 15,0 0-15,1 0 0,-1 0 16,0 0-16,1 0 0,-1 0 16,1 0-16,-1 0 0,0 0 0,1 0 15,-1 0-15,0 0 0,1 0 16,-1 0-16,0 0 0,1 0 0,-1 0 0,1 0 15,-19 0-15,19 0 0,-1 0 0,0 0 0,1 0 0,-1 0 16,0 0-16,1 0 0,-1 0 0,0 0 0,1 0 0,-1 0 16,1 0-16,-1 0 0,-17 0 0,17 0 0,-17 0 15,17 0-15,-17 0 0,17 0 0,1 0 16,-1 0-16,0 0 0,-17 0 0,17 0 16,-17 0-16,17 0 0,-17 0 0,18 0 15,-1 0-15,-17 0 0,17 0 16,0 0-16,1 0 0,-1 0 0,0 0 15,1 0-15,-1 0 16,1 0-16,-19 0 0,19 0 16,-1 0-16,0 0 15,1 0-15,-1 0 16,18 17-16,-18-17 0,18 18 16,-17-18-16,-1 0 0,18 18 15,-18-18-15,18 17 0,-17-17 16,17 18 78,0 0-79,0-1-15,17 1 0,-17 0 16,0-1-16,18 1 0,-18-1 15,18-17-15,-18 36 0,0-19 0,17 1 16,-17 0-16,0-1 0,18 1 16,-18 0-16,0-1 15,18-17 1,-18 18-16,17-18 16,1 0 15,-18 18-16,0-1 17,18-17-17,-1 0 1</inkml:trace>
  <inkml:trace contextRef="#ctx0" brushRef="#br0" timeOffset="2182.0912">9454 13723 0,'-17'0'31,"-1"0"-15,1 0-16,-1 0 0,0 0 0,1 0 16,-1 0-16,0 0 0,1 0 0,-19 0 0,1 0 15,18 0-15,-1 18 0,0-18 0,-17 0 0,17 0 0,1 0 0,-19 17 16,19-17-16,-1 0 0,0 0 0,-17 0 0,0 0 0,17 18 0,1-18 0,-19 0 15,19 0-15,-1 0 0,0 0 0,-17 0 0,18 0 0,-1 0 16,0 18-16,-17-18 0,17 0 0,-17 0 0,17 0 0,1 0 0,-1 0 16,-17 0-16,0 0 0,17 0 0,0 0 0,1 0 0,-1 0 15,0 0-15,1 0 0,-1 0 0,0 0 0,-17 0 0,18 0 16,-1-18-16,0 18 0,1 0 0,-19-18 0,1 18 16,35-17-16,-18 17 0,1 0 0,-1-18 0,1 18 15,-1 0-15,18-18 0,-18 18 0,1-17 0,-1 17 16,0 0 15,1 0-15,-1 0-1,0 0-15,1 0 0,-1 0 0,1 0 16,-1 0-16,0 0 0,1 0 0,-1 0 0,0 0 0,1 0 0,-1 0 0,-17 0 16,17-18-16,0 18 0,-17 0 0,0 0 0,17 0 0,1 0 15,-19 0-15,19 0 0,-1 0 0,0 0 0,1-18 16,-1 18-16,1 0 0,17-17 62,0-1-46,0 1 0,0-1-1,0 0 1,0 1-16,0-1 31,-18 18-31,18-18 0,0 1 16,0-1-16,0 0 15,0 1-15,0-1 16,0 1-16,0-1 0,0 0 0,0 1 16,0-1-16,18 18 0,-18-18 0,0 1 0,17 17 15,1-18-15,-18 0 0,0 1 16,17 17-16,-17-18 0,36 18 0,-36-17 0,0-1 0,0 0 15,17 18-15,-17-17 0,18 17 0,-18-18 0,18 18 16,-1-18-16,-17 1 0,18 17 0,0-18 0,-1 18 16,-17-18-16,18 18 0,-1 0 15,1-17-15,0 17 0,-18-18 16,17 18-16,1 0 0,-18-17 0,18 17 0,-1 0 16,1 0-16,-18-18 15,18 18-15,-1 0 0,1 0 0,0 0 16,-1 0-16,-17-18 0,18 18 0,17 0 0,-35-17 0,18 17 0,-1 0 15,19 0-15,-36-18 0,35 18 0,-17 0 0,-1 0 0,18 0 0,-17 0 16,35-18-16,-35 18 0,-18-17 0,35 17 0,0 0 0,-17 0 16,17-18-16,-17 18 0,-1 0 0,1 0 0,17-18 0,-17 18 15,17 0-15,-35-17 0,18 17 0,17 0 0,0-18 16,-17 18-16,-18-18 0,18 18 0,-1 0 16,1 0-16,0 0 0,-18-17 15,17 17-15,1 0 0,0 0 16,-1 0-16,18 0 0,1 0 0,-19 0 15,1 0-15,0 0 0,-1 0 0,19-18 0,-19 18 0,1 0 16,-1 0-16,1 0 0,0 0 0,-1 0 0,1 0 0,0 0 16,-1 0-16,-17 18 0,18-18 15,0 0 1,-18 17-16,17-17 16,-17 18-1,18-18 1,-18 18-16,18-18 15,-1 0-15,1 0 16,-1 0-16,-17 17 16,18-17-16,0 18 15,-1-18-15,-17 18 0,18-18 16,-18 17-16,35 1 16,-35 0-16,0-1 0,18-17 0,-18 18 15,18 0-15,-1-1 0,1-17 0,-18 18 16,17 17-16,1-17 0,-18-1 0,18 1 0,-1 0 0,-17-1 15,0 1-15,0 0 0,18-18 16,-18 17-16,18-17 0,-18 18 0,0-1 16,0 1-16,17-18 15,-17 18-15,0-1 16,0 1-16,18-18 16,-18 18-16,18-18 15,-18 17 1,17-17-16,-17 18 15,0 0 1,18-1-16,-18 1 16,0-1-16,0 1 0,0 0 0,0-1 15,0 1-15,0 0 0,0-1 0,0 1 0,0 0 16,0-1-16,0 18 0,0-17 0,0 0 16,0-1-16,0 1 0,0 0 0,0-1 15,0 1-15,0 0 0,0-1 16,0 1-16,0 0 0,0-1 15,-18-17-15,18 18 0,0-1 16,-17-17-16,17 18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15B4-319C-4254-88D0-CE6BD4882C49}" type="datetimeFigureOut">
              <a:rPr lang="zh-TW" altLang="en-US" smtClean="0"/>
              <a:t>2023/12/3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1FDDB-AA9D-4734-BDDB-080547690B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2963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15B4-319C-4254-88D0-CE6BD4882C49}" type="datetimeFigureOut">
              <a:rPr lang="zh-TW" altLang="en-US" smtClean="0"/>
              <a:t>2023/12/3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1FDDB-AA9D-4734-BDDB-080547690B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1633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15B4-319C-4254-88D0-CE6BD4882C49}" type="datetimeFigureOut">
              <a:rPr lang="zh-TW" altLang="en-US" smtClean="0"/>
              <a:t>2023/12/3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1FDDB-AA9D-4734-BDDB-080547690B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8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15B4-319C-4254-88D0-CE6BD4882C49}" type="datetimeFigureOut">
              <a:rPr lang="zh-TW" altLang="en-US" smtClean="0"/>
              <a:t>2023/12/3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1FDDB-AA9D-4734-BDDB-080547690B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5887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15B4-319C-4254-88D0-CE6BD4882C49}" type="datetimeFigureOut">
              <a:rPr lang="zh-TW" altLang="en-US" smtClean="0"/>
              <a:t>2023/12/3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1FDDB-AA9D-4734-BDDB-080547690B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7292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15B4-319C-4254-88D0-CE6BD4882C49}" type="datetimeFigureOut">
              <a:rPr lang="zh-TW" altLang="en-US" smtClean="0"/>
              <a:t>2023/12/3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1FDDB-AA9D-4734-BDDB-080547690B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2236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15B4-319C-4254-88D0-CE6BD4882C49}" type="datetimeFigureOut">
              <a:rPr lang="zh-TW" altLang="en-US" smtClean="0"/>
              <a:t>2023/12/3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1FDDB-AA9D-4734-BDDB-080547690B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2570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15B4-319C-4254-88D0-CE6BD4882C49}" type="datetimeFigureOut">
              <a:rPr lang="zh-TW" altLang="en-US" smtClean="0"/>
              <a:t>2023/12/3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1FDDB-AA9D-4734-BDDB-080547690B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920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15B4-319C-4254-88D0-CE6BD4882C49}" type="datetimeFigureOut">
              <a:rPr lang="zh-TW" altLang="en-US" smtClean="0"/>
              <a:t>2023/12/3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1FDDB-AA9D-4734-BDDB-080547690B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9047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15B4-319C-4254-88D0-CE6BD4882C49}" type="datetimeFigureOut">
              <a:rPr lang="zh-TW" altLang="en-US" smtClean="0"/>
              <a:t>2023/12/3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1FDDB-AA9D-4734-BDDB-080547690B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48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15B4-319C-4254-88D0-CE6BD4882C49}" type="datetimeFigureOut">
              <a:rPr lang="zh-TW" altLang="en-US" smtClean="0"/>
              <a:t>2023/12/3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1FDDB-AA9D-4734-BDDB-080547690B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8972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615B4-319C-4254-88D0-CE6BD4882C49}" type="datetimeFigureOut">
              <a:rPr lang="zh-TW" altLang="en-US" smtClean="0"/>
              <a:t>2023/12/3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1FDDB-AA9D-4734-BDDB-080547690B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7826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海岸落石深度學習辨識與數目計算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529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準備工作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ENVI</a:t>
            </a:r>
          </a:p>
          <a:p>
            <a:r>
              <a:rPr lang="en-US" altLang="zh-TW" dirty="0" err="1" smtClean="0"/>
              <a:t>Tensflow</a:t>
            </a:r>
            <a:endParaRPr lang="en-US" altLang="zh-TW" dirty="0" smtClean="0"/>
          </a:p>
          <a:p>
            <a:r>
              <a:rPr lang="en-US" altLang="zh-TW" dirty="0" err="1" smtClean="0"/>
              <a:t>opencV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2930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867" y="1690688"/>
            <a:ext cx="9280524" cy="405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50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844" y="994602"/>
            <a:ext cx="9634710" cy="518236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筆跡 4"/>
              <p14:cNvContentPartPr/>
              <p14:nvPr/>
            </p14:nvContentPartPr>
            <p14:xfrm>
              <a:off x="1498680" y="1949400"/>
              <a:ext cx="6426360" cy="3327840"/>
            </p14:xfrm>
          </p:contentPart>
        </mc:Choice>
        <mc:Fallback xmlns="">
          <p:pic>
            <p:nvPicPr>
              <p:cNvPr id="5" name="筆跡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89320" y="1940040"/>
                <a:ext cx="6445080" cy="334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495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1287219"/>
            <a:ext cx="10594445" cy="488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52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795" y="1087408"/>
            <a:ext cx="9534525" cy="53149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筆跡 4"/>
              <p14:cNvContentPartPr/>
              <p14:nvPr/>
            </p14:nvContentPartPr>
            <p14:xfrm>
              <a:off x="2692440" y="4381560"/>
              <a:ext cx="1187640" cy="628920"/>
            </p14:xfrm>
          </p:contentPart>
        </mc:Choice>
        <mc:Fallback xmlns="">
          <p:pic>
            <p:nvPicPr>
              <p:cNvPr id="5" name="筆跡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83080" y="4372200"/>
                <a:ext cx="1206360" cy="64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11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形狀因子</a:t>
            </a:r>
            <a:r>
              <a:rPr lang="en-US" altLang="zh-TW" dirty="0" smtClean="0"/>
              <a:t>:</a:t>
            </a:r>
            <a:r>
              <a:rPr lang="zh-TW" altLang="en-US" dirty="0" smtClean="0"/>
              <a:t> 邊緣偵測 </a:t>
            </a:r>
            <a:r>
              <a:rPr lang="en-US" altLang="zh-TW" dirty="0" smtClean="0"/>
              <a:t>Sobel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T" altLang="zh-TW" dirty="0"/>
              <a:t>https://learnopencv.com/edge-detection-using-opencv/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4529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可能碩士論文題目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邊緣偵測與紋理萃取技術在岩石上的辨識</a:t>
            </a:r>
            <a:endParaRPr lang="en-US" altLang="zh-TW" dirty="0" smtClean="0"/>
          </a:p>
          <a:p>
            <a:r>
              <a:rPr lang="en-US" altLang="zh-TW" dirty="0" smtClean="0"/>
              <a:t>2. </a:t>
            </a:r>
            <a:r>
              <a:rPr lang="zh-TW" altLang="en-US" dirty="0" smtClean="0"/>
              <a:t>紋理技術的使用策略</a:t>
            </a:r>
            <a:r>
              <a:rPr lang="en-US" altLang="zh-TW" dirty="0" smtClean="0"/>
              <a:t>:</a:t>
            </a:r>
            <a:r>
              <a:rPr lang="zh-TW" altLang="en-US" dirty="0" smtClean="0"/>
              <a:t> 結構方程理論</a:t>
            </a:r>
            <a:r>
              <a:rPr lang="en-US" altLang="zh-TW" dirty="0" smtClean="0"/>
              <a:t>(</a:t>
            </a:r>
            <a:r>
              <a:rPr lang="zh-TW" altLang="en-US" dirty="0" smtClean="0"/>
              <a:t>農作物如高麗菜田</a:t>
            </a:r>
            <a:r>
              <a:rPr lang="en-US" altLang="zh-TW" dirty="0"/>
              <a:t>)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 結合場景分割與邊緣偵測在海岸岩石數量上之計算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299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73</Words>
  <Application>Microsoft Office PowerPoint</Application>
  <PresentationFormat>寬螢幕</PresentationFormat>
  <Paragraphs>11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新細明體</vt:lpstr>
      <vt:lpstr>Arial</vt:lpstr>
      <vt:lpstr>Calibri</vt:lpstr>
      <vt:lpstr>Calibri Light</vt:lpstr>
      <vt:lpstr>Office 佈景主題</vt:lpstr>
      <vt:lpstr>海岸落石深度學習辨識與數目計算</vt:lpstr>
      <vt:lpstr>準備工作</vt:lpstr>
      <vt:lpstr>PowerPoint 簡報</vt:lpstr>
      <vt:lpstr>PowerPoint 簡報</vt:lpstr>
      <vt:lpstr>PowerPoint 簡報</vt:lpstr>
      <vt:lpstr>PowerPoint 簡報</vt:lpstr>
      <vt:lpstr>形狀因子: 邊緣偵測 Sobel</vt:lpstr>
      <vt:lpstr>可能碩士論文題目</vt:lpstr>
    </vt:vector>
  </TitlesOfParts>
  <Company>LTU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海岸落石深度學習辨識與數目計算</dc:title>
  <dc:creator>Windows 使用者</dc:creator>
  <cp:lastModifiedBy>Windows 使用者</cp:lastModifiedBy>
  <cp:revision>4</cp:revision>
  <dcterms:created xsi:type="dcterms:W3CDTF">2023-12-03T01:08:18Z</dcterms:created>
  <dcterms:modified xsi:type="dcterms:W3CDTF">2023-12-03T09:36:27Z</dcterms:modified>
</cp:coreProperties>
</file>