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start.spring.io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start.spring.io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11F14-2432-48D4-860A-B22039B28F6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CDAA488-1663-4B01-8BE8-6177894E5717}">
      <dgm:prSet/>
      <dgm:spPr/>
      <dgm:t>
        <a:bodyPr/>
        <a:lstStyle/>
        <a:p>
          <a:r>
            <a:rPr lang="vi-VN" dirty="0"/>
            <a:t>Tool Development  IDE: Visual Studio hoặc InteliJ (Ultimate &amp;  Community)</a:t>
          </a:r>
          <a:endParaRPr lang="en-US" dirty="0"/>
        </a:p>
      </dgm:t>
    </dgm:pt>
    <dgm:pt modelId="{A60CA109-BB94-42AF-85FC-3776224EDA81}" type="parTrans" cxnId="{BEA86B35-BD18-40AE-8A93-0E10108898EE}">
      <dgm:prSet/>
      <dgm:spPr/>
      <dgm:t>
        <a:bodyPr/>
        <a:lstStyle/>
        <a:p>
          <a:endParaRPr lang="en-US"/>
        </a:p>
      </dgm:t>
    </dgm:pt>
    <dgm:pt modelId="{4B4BAE4A-2100-4152-88EA-AC34393A6388}" type="sibTrans" cxnId="{BEA86B35-BD18-40AE-8A93-0E10108898EE}">
      <dgm:prSet/>
      <dgm:spPr/>
      <dgm:t>
        <a:bodyPr/>
        <a:lstStyle/>
        <a:p>
          <a:endParaRPr lang="en-US"/>
        </a:p>
      </dgm:t>
    </dgm:pt>
    <dgm:pt modelId="{B2822F3A-B108-43C5-AD45-5099156F5302}">
      <dgm:prSet/>
      <dgm:spPr/>
      <dgm:t>
        <a:bodyPr/>
        <a:lstStyle/>
        <a:p>
          <a:r>
            <a:rPr lang="vi-VN" dirty="0"/>
            <a:t>Cài đặt Spring Boot: thông qua InteliJ Ultimate hoặc thông qua url: </a:t>
          </a:r>
          <a:r>
            <a:rPr lang="vi-VN" dirty="0">
              <a:hlinkClick xmlns:r="http://schemas.openxmlformats.org/officeDocument/2006/relationships" r:id="rId1"/>
            </a:rPr>
            <a:t>Spring Initializr</a:t>
          </a:r>
          <a:r>
            <a:rPr lang="vi-VN" dirty="0"/>
            <a:t> </a:t>
          </a:r>
          <a:endParaRPr lang="en-US" dirty="0"/>
        </a:p>
      </dgm:t>
    </dgm:pt>
    <dgm:pt modelId="{9D998A27-9071-40BD-B920-CD510521EDF9}" type="parTrans" cxnId="{91901A3B-CE78-4DA7-98C0-9951BC2FA7FA}">
      <dgm:prSet/>
      <dgm:spPr/>
      <dgm:t>
        <a:bodyPr/>
        <a:lstStyle/>
        <a:p>
          <a:endParaRPr lang="en-US"/>
        </a:p>
      </dgm:t>
    </dgm:pt>
    <dgm:pt modelId="{DD9D9F88-A358-4584-89CF-ABCBCAA3D0CB}" type="sibTrans" cxnId="{91901A3B-CE78-4DA7-98C0-9951BC2FA7FA}">
      <dgm:prSet/>
      <dgm:spPr/>
      <dgm:t>
        <a:bodyPr/>
        <a:lstStyle/>
        <a:p>
          <a:endParaRPr lang="en-US"/>
        </a:p>
      </dgm:t>
    </dgm:pt>
    <dgm:pt modelId="{6B395BBD-9ACD-43D8-883D-A98D18B16CB8}" type="pres">
      <dgm:prSet presAssocID="{29311F14-2432-48D4-860A-B22039B28F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14B7B8A-FCE2-481A-B297-69E40B39A67F}" type="pres">
      <dgm:prSet presAssocID="{4CDAA488-1663-4B01-8BE8-6177894E5717}" presName="hierRoot1" presStyleCnt="0"/>
      <dgm:spPr/>
    </dgm:pt>
    <dgm:pt modelId="{04A31789-72D6-4BF6-849B-F1DE6BED46E5}" type="pres">
      <dgm:prSet presAssocID="{4CDAA488-1663-4B01-8BE8-6177894E5717}" presName="composite" presStyleCnt="0"/>
      <dgm:spPr/>
    </dgm:pt>
    <dgm:pt modelId="{8341E2DA-03C4-4B4C-BF91-186758E78CB5}" type="pres">
      <dgm:prSet presAssocID="{4CDAA488-1663-4B01-8BE8-6177894E5717}" presName="background" presStyleLbl="node0" presStyleIdx="0" presStyleCnt="2"/>
      <dgm:spPr/>
    </dgm:pt>
    <dgm:pt modelId="{EBF180CB-09E3-40F8-A7BD-41A3DF48975B}" type="pres">
      <dgm:prSet presAssocID="{4CDAA488-1663-4B01-8BE8-6177894E5717}" presName="text" presStyleLbl="fgAcc0" presStyleIdx="0" presStyleCnt="2">
        <dgm:presLayoutVars>
          <dgm:chPref val="3"/>
        </dgm:presLayoutVars>
      </dgm:prSet>
      <dgm:spPr/>
    </dgm:pt>
    <dgm:pt modelId="{D658E1E2-C28C-44D4-9EEC-38A5CC7E4B7E}" type="pres">
      <dgm:prSet presAssocID="{4CDAA488-1663-4B01-8BE8-6177894E5717}" presName="hierChild2" presStyleCnt="0"/>
      <dgm:spPr/>
    </dgm:pt>
    <dgm:pt modelId="{C7E1CEFC-969F-4B62-A11B-1E97B710D875}" type="pres">
      <dgm:prSet presAssocID="{B2822F3A-B108-43C5-AD45-5099156F5302}" presName="hierRoot1" presStyleCnt="0"/>
      <dgm:spPr/>
    </dgm:pt>
    <dgm:pt modelId="{3B7B97A2-4004-4F7E-8306-0061BB9234C8}" type="pres">
      <dgm:prSet presAssocID="{B2822F3A-B108-43C5-AD45-5099156F5302}" presName="composite" presStyleCnt="0"/>
      <dgm:spPr/>
    </dgm:pt>
    <dgm:pt modelId="{A28FAA41-A7AC-496A-926F-A1EF2A4BC88E}" type="pres">
      <dgm:prSet presAssocID="{B2822F3A-B108-43C5-AD45-5099156F5302}" presName="background" presStyleLbl="node0" presStyleIdx="1" presStyleCnt="2"/>
      <dgm:spPr/>
    </dgm:pt>
    <dgm:pt modelId="{42538324-498D-48D5-B846-224E55FE242A}" type="pres">
      <dgm:prSet presAssocID="{B2822F3A-B108-43C5-AD45-5099156F5302}" presName="text" presStyleLbl="fgAcc0" presStyleIdx="1" presStyleCnt="2">
        <dgm:presLayoutVars>
          <dgm:chPref val="3"/>
        </dgm:presLayoutVars>
      </dgm:prSet>
      <dgm:spPr/>
    </dgm:pt>
    <dgm:pt modelId="{2A0EA54D-9C03-4EA6-9886-FD6DEDEA1389}" type="pres">
      <dgm:prSet presAssocID="{B2822F3A-B108-43C5-AD45-5099156F5302}" presName="hierChild2" presStyleCnt="0"/>
      <dgm:spPr/>
    </dgm:pt>
  </dgm:ptLst>
  <dgm:cxnLst>
    <dgm:cxn modelId="{BEA86B35-BD18-40AE-8A93-0E10108898EE}" srcId="{29311F14-2432-48D4-860A-B22039B28F6A}" destId="{4CDAA488-1663-4B01-8BE8-6177894E5717}" srcOrd="0" destOrd="0" parTransId="{A60CA109-BB94-42AF-85FC-3776224EDA81}" sibTransId="{4B4BAE4A-2100-4152-88EA-AC34393A6388}"/>
    <dgm:cxn modelId="{91901A3B-CE78-4DA7-98C0-9951BC2FA7FA}" srcId="{29311F14-2432-48D4-860A-B22039B28F6A}" destId="{B2822F3A-B108-43C5-AD45-5099156F5302}" srcOrd="1" destOrd="0" parTransId="{9D998A27-9071-40BD-B920-CD510521EDF9}" sibTransId="{DD9D9F88-A358-4584-89CF-ABCBCAA3D0CB}"/>
    <dgm:cxn modelId="{431ADB6F-EA25-4B14-9A1C-3079D5B62EE4}" type="presOf" srcId="{29311F14-2432-48D4-860A-B22039B28F6A}" destId="{6B395BBD-9ACD-43D8-883D-A98D18B16CB8}" srcOrd="0" destOrd="0" presId="urn:microsoft.com/office/officeart/2005/8/layout/hierarchy1"/>
    <dgm:cxn modelId="{0766117D-721F-4A44-9CA3-A7B88BB1155C}" type="presOf" srcId="{4CDAA488-1663-4B01-8BE8-6177894E5717}" destId="{EBF180CB-09E3-40F8-A7BD-41A3DF48975B}" srcOrd="0" destOrd="0" presId="urn:microsoft.com/office/officeart/2005/8/layout/hierarchy1"/>
    <dgm:cxn modelId="{68659CC6-5B2F-474B-A4E7-CF3444A5D787}" type="presOf" srcId="{B2822F3A-B108-43C5-AD45-5099156F5302}" destId="{42538324-498D-48D5-B846-224E55FE242A}" srcOrd="0" destOrd="0" presId="urn:microsoft.com/office/officeart/2005/8/layout/hierarchy1"/>
    <dgm:cxn modelId="{E25F3538-0425-4DEE-93EC-1CE97F7C3313}" type="presParOf" srcId="{6B395BBD-9ACD-43D8-883D-A98D18B16CB8}" destId="{214B7B8A-FCE2-481A-B297-69E40B39A67F}" srcOrd="0" destOrd="0" presId="urn:microsoft.com/office/officeart/2005/8/layout/hierarchy1"/>
    <dgm:cxn modelId="{CFB77804-5A22-43B4-A922-26E6DF19C597}" type="presParOf" srcId="{214B7B8A-FCE2-481A-B297-69E40B39A67F}" destId="{04A31789-72D6-4BF6-849B-F1DE6BED46E5}" srcOrd="0" destOrd="0" presId="urn:microsoft.com/office/officeart/2005/8/layout/hierarchy1"/>
    <dgm:cxn modelId="{B428A38D-34DB-435B-A5D1-69236EE36B86}" type="presParOf" srcId="{04A31789-72D6-4BF6-849B-F1DE6BED46E5}" destId="{8341E2DA-03C4-4B4C-BF91-186758E78CB5}" srcOrd="0" destOrd="0" presId="urn:microsoft.com/office/officeart/2005/8/layout/hierarchy1"/>
    <dgm:cxn modelId="{8E184ABF-C19C-4100-8A11-22CA636E8633}" type="presParOf" srcId="{04A31789-72D6-4BF6-849B-F1DE6BED46E5}" destId="{EBF180CB-09E3-40F8-A7BD-41A3DF48975B}" srcOrd="1" destOrd="0" presId="urn:microsoft.com/office/officeart/2005/8/layout/hierarchy1"/>
    <dgm:cxn modelId="{60598BF9-AA4C-4B09-9782-830D0D269185}" type="presParOf" srcId="{214B7B8A-FCE2-481A-B297-69E40B39A67F}" destId="{D658E1E2-C28C-44D4-9EEC-38A5CC7E4B7E}" srcOrd="1" destOrd="0" presId="urn:microsoft.com/office/officeart/2005/8/layout/hierarchy1"/>
    <dgm:cxn modelId="{412D502E-437B-46ED-B152-22BC3842453F}" type="presParOf" srcId="{6B395BBD-9ACD-43D8-883D-A98D18B16CB8}" destId="{C7E1CEFC-969F-4B62-A11B-1E97B710D875}" srcOrd="1" destOrd="0" presId="urn:microsoft.com/office/officeart/2005/8/layout/hierarchy1"/>
    <dgm:cxn modelId="{30EBCDB0-A6EF-41F2-9AA3-C902BC064776}" type="presParOf" srcId="{C7E1CEFC-969F-4B62-A11B-1E97B710D875}" destId="{3B7B97A2-4004-4F7E-8306-0061BB9234C8}" srcOrd="0" destOrd="0" presId="urn:microsoft.com/office/officeart/2005/8/layout/hierarchy1"/>
    <dgm:cxn modelId="{7181A2E3-4779-40C2-A62F-CA08946E67ED}" type="presParOf" srcId="{3B7B97A2-4004-4F7E-8306-0061BB9234C8}" destId="{A28FAA41-A7AC-496A-926F-A1EF2A4BC88E}" srcOrd="0" destOrd="0" presId="urn:microsoft.com/office/officeart/2005/8/layout/hierarchy1"/>
    <dgm:cxn modelId="{D5808177-F409-4817-A858-A3C75597304A}" type="presParOf" srcId="{3B7B97A2-4004-4F7E-8306-0061BB9234C8}" destId="{42538324-498D-48D5-B846-224E55FE242A}" srcOrd="1" destOrd="0" presId="urn:microsoft.com/office/officeart/2005/8/layout/hierarchy1"/>
    <dgm:cxn modelId="{D62BF670-57B1-4123-9252-7CBF7BA49E92}" type="presParOf" srcId="{C7E1CEFC-969F-4B62-A11B-1E97B710D875}" destId="{2A0EA54D-9C03-4EA6-9886-FD6DEDEA13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1E2DA-03C4-4B4C-BF91-186758E78CB5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180CB-09E3-40F8-A7BD-41A3DF48975B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700" kern="1200" dirty="0"/>
            <a:t>Tool Development  IDE: Visual Studio hoặc InteliJ (Ultimate &amp;  Community)</a:t>
          </a:r>
          <a:endParaRPr lang="en-US" sz="3700" kern="1200" dirty="0"/>
        </a:p>
      </dsp:txBody>
      <dsp:txXfrm>
        <a:off x="608661" y="692298"/>
        <a:ext cx="4508047" cy="2799040"/>
      </dsp:txXfrm>
    </dsp:sp>
    <dsp:sp modelId="{A28FAA41-A7AC-496A-926F-A1EF2A4BC88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38324-498D-48D5-B846-224E55FE242A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700" kern="1200" dirty="0"/>
            <a:t>Cài đặt Spring Boot: thông qua InteliJ Ultimate hoặc thông qua url: </a:t>
          </a:r>
          <a:r>
            <a:rPr lang="vi-VN" sz="3700" kern="1200" dirty="0">
              <a:hlinkClick xmlns:r="http://schemas.openxmlformats.org/officeDocument/2006/relationships" r:id="rId1"/>
            </a:rPr>
            <a:t>Spring Initializr</a:t>
          </a:r>
          <a:r>
            <a:rPr lang="vi-VN" sz="3700" kern="1200" dirty="0"/>
            <a:t> </a:t>
          </a:r>
          <a:endParaRPr lang="en-US" sz="3700" kern="1200" dirty="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2841-0A04-1335-8219-B04E026E3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D28EE-E7D2-B3E6-E400-BD3051E9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40FB-331E-91B5-B359-87E96054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D90C-D0CE-922F-9C24-2D462C26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A6E11-1DA5-9DAD-4C27-1D619D80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20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36D1-06B7-137D-032B-28D9EFA0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9853F-290F-FCAB-5C3E-EAC929B3F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5F85-BA69-4105-C589-29B97BBC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0A9E-B2B3-0F98-2486-DFBE15C1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8C61E-A6A1-3BED-B008-86390AC2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40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53C53-9046-4CB0-03CF-D47B1D69B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1D3A4-AD8D-00A8-17BC-B8FCA432E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EA90-69CA-60A2-2503-383C6A3C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419F-45A6-F737-C5E9-7C061371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B421-0538-1912-47C4-C7D83E8E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453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7071-17A6-A47D-A02E-DE610B57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20C6-0B73-414E-2638-0D35E89B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30A03-F607-6EF1-4396-1F965A18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BAC4-3540-A7DA-E3D4-18336450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362D-452D-54F9-9192-A04595E4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28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1A34-4338-617C-79C4-A8CCC7AC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52A36-259D-EC1F-DCE7-2EF1B6046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BFA9-754B-D547-13F5-B6DF8FCE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847C8-8E12-81C7-02D2-99AA2C50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16CD-DFFF-BD0B-0933-BF229E0D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042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8C7-EEEC-A5A0-9C9F-297CB96E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5F47-B71C-3698-A3EF-04A7C6800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D17DA-C766-2D64-4C5F-192CE619F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E673E-3456-1481-167C-B4D17BA9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98E4-9669-8888-C233-C3B724EE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3CD98-0E27-EF4F-44D5-8C574274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009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33E6-4807-395E-047A-EE95165A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C128-00A4-3C8E-6989-A8051D955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16B68-3204-C23C-E56A-052461738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3C78A-C86C-56FF-C5DC-54A47A9CB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06D3B-81C6-08CA-7A7E-EE1CF2BD9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D4162-BD63-FCC5-8B62-45D70231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467C0-2AC5-551B-D659-E91593B6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DB35C-3519-C7DD-5660-95A688B8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012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3AC3-A3D0-0B66-A01E-0A2FA5A7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F85C3-DADD-262D-821C-DADD1519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CE6B4-570F-7E4C-F23E-9CFB21D3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13A4B-C785-0E98-8E31-00BE6793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705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6D68D-51E9-A459-24E1-41F3BDDB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D2A31-75D2-EB5C-FD72-A041847D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F5163-BCB4-9B55-7ADC-D009F52C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807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DF63-5D76-8472-3172-E5317C08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15F8-21CA-AE3C-C496-9D60F2D6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E9DBB-7A6B-3893-238A-7987F3DB1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F7E7-F18C-F9F2-E6A3-7623984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F5871-E6E7-C885-9932-76DABD0FD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0440F-407B-4385-7C48-4B72AAD7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112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3AC8-DF18-1B85-06AD-4238B4D2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1219D-64F8-2E56-3DE7-C2E84048B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192A5-3DAB-C863-BB19-B064A9BD1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D7CBE-AD14-C796-E6D8-A2B84D83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1400-E322-0C1F-4C3C-294071FF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21E19-AE46-5FD6-70F8-F47D1E2B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76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90A60-6884-CE7D-3ABA-2FE86C9D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4B826-690E-032F-B8D9-B4D737125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B9D1-4468-5958-5AA3-3FE3A1877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19F3D-EB91-434A-958A-2A054D436553}" type="datetimeFigureOut">
              <a:rPr lang="vi-VN" smtClean="0"/>
              <a:t>14/01/2025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F761-E718-224B-E751-9F1E8E9C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3C4F-92A1-A436-B884-590C1B3F7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CFB1A-BD53-49D4-A2A5-8D715D77D69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774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71C78BBD-965A-915A-58C6-836F185B9C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625" b="810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75B48-087D-7F0F-1519-E3B4759E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vi-VN">
                <a:solidFill>
                  <a:srgbClr val="FFFFFF"/>
                </a:solidFill>
              </a:rPr>
              <a:t>PROJECT:  DMS- DISCOUNT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8F3BB-7070-50BD-4CA5-63C366154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vi-VN">
                <a:solidFill>
                  <a:srgbClr val="FFFFFF"/>
                </a:solidFill>
              </a:rPr>
              <a:t>Project mock phục vụ cho việc thực hiện API Security </a:t>
            </a:r>
          </a:p>
        </p:txBody>
      </p:sp>
    </p:spTree>
    <p:extLst>
      <p:ext uri="{BB962C8B-B14F-4D97-AF65-F5344CB8AC3E}">
        <p14:creationId xmlns:p14="http://schemas.microsoft.com/office/powerpoint/2010/main" val="3505591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94512-B9C5-5BDB-6475-DD1B858A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vi-VN" sz="4000">
                <a:solidFill>
                  <a:srgbClr val="FFFFFF"/>
                </a:solidFill>
              </a:rPr>
              <a:t>Cài đặt các công cụ cần thiết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A3242E-B3F0-313E-77F7-8850BBB28B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09074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0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8BBFB7-B4D0-BAB3-B769-A93E4A3BC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3EA1-40B2-4140-7341-943D334C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972929"/>
            <a:ext cx="4500850" cy="1616203"/>
          </a:xfrm>
        </p:spPr>
        <p:txBody>
          <a:bodyPr anchor="t">
            <a:normAutofit/>
          </a:bodyPr>
          <a:lstStyle/>
          <a:p>
            <a:r>
              <a:rPr lang="vi-VN" sz="3200"/>
              <a:t>Khởi tạo dự án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CA189-3EF2-9A61-08E4-22C7F2ECB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47314"/>
            <a:ext cx="4539344" cy="12951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32A2-96C2-72B7-6567-B43A9A467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78195"/>
            <a:ext cx="5257799" cy="5003113"/>
          </a:xfrm>
        </p:spPr>
        <p:txBody>
          <a:bodyPr anchor="t">
            <a:normAutofit/>
          </a:bodyPr>
          <a:lstStyle/>
          <a:p>
            <a:r>
              <a:rPr lang="vi-VN" sz="1400" dirty="0"/>
              <a:t>Truy cập vào: https://starts.spring.io </a:t>
            </a:r>
          </a:p>
          <a:p>
            <a:r>
              <a:rPr lang="vi-VN" sz="1400" dirty="0"/>
              <a:t>Cấu hình: </a:t>
            </a:r>
          </a:p>
          <a:p>
            <a:pPr lvl="1"/>
            <a:r>
              <a:rPr lang="vi-VN" sz="1400" dirty="0"/>
              <a:t>Project: Maven</a:t>
            </a:r>
          </a:p>
          <a:p>
            <a:pPr lvl="1"/>
            <a:r>
              <a:rPr lang="vi-VN" sz="1400" dirty="0"/>
              <a:t>Language:  Java</a:t>
            </a:r>
          </a:p>
          <a:p>
            <a:pPr lvl="1"/>
            <a:r>
              <a:rPr lang="vi-VN" sz="1400" dirty="0"/>
              <a:t>Spring Boot: 3.4.1</a:t>
            </a:r>
          </a:p>
          <a:p>
            <a:pPr lvl="1"/>
            <a:r>
              <a:rPr lang="vi-VN" sz="1400" dirty="0"/>
              <a:t>Packaging: Jar</a:t>
            </a:r>
          </a:p>
          <a:p>
            <a:pPr lvl="1"/>
            <a:r>
              <a:rPr lang="vi-VN" sz="1400" dirty="0"/>
              <a:t>Java: 17</a:t>
            </a:r>
          </a:p>
          <a:p>
            <a:pPr lvl="1"/>
            <a:r>
              <a:rPr lang="vi-VN" sz="1400" dirty="0"/>
              <a:t>Project Meta Data:</a:t>
            </a:r>
          </a:p>
          <a:p>
            <a:pPr lvl="2"/>
            <a:r>
              <a:rPr lang="vi-VN" sz="1400" dirty="0"/>
              <a:t>Group: com.dms.mockservices</a:t>
            </a:r>
          </a:p>
          <a:p>
            <a:pPr lvl="2"/>
            <a:r>
              <a:rPr lang="vi-VN" sz="1400" dirty="0"/>
              <a:t>Artifact: DMS</a:t>
            </a:r>
          </a:p>
          <a:p>
            <a:pPr lvl="2"/>
            <a:r>
              <a:rPr lang="vi-VN" sz="1400" dirty="0"/>
              <a:t>Name: DMS</a:t>
            </a:r>
          </a:p>
          <a:p>
            <a:pPr lvl="2"/>
            <a:r>
              <a:rPr lang="vi-VN" sz="1400" dirty="0"/>
              <a:t>Description: Discount  Management System</a:t>
            </a:r>
          </a:p>
          <a:p>
            <a:pPr lvl="2"/>
            <a:r>
              <a:rPr lang="vi-VN" sz="1400" dirty="0"/>
              <a:t>Package Name: com.dms.mockservices.DMS</a:t>
            </a:r>
          </a:p>
          <a:p>
            <a:pPr lvl="2"/>
            <a:r>
              <a:rPr lang="vi-VN" sz="1400" dirty="0"/>
              <a:t>Dependencies: Lombok – Spring Web – Spring Configuration  Processor</a:t>
            </a:r>
          </a:p>
          <a:p>
            <a:pPr lvl="2"/>
            <a:endParaRPr lang="vi-VN" sz="1400" dirty="0"/>
          </a:p>
          <a:p>
            <a:pPr marL="914400" lvl="2" indent="0">
              <a:buNone/>
            </a:pPr>
            <a:endParaRPr lang="vi-VN" sz="1400" dirty="0"/>
          </a:p>
          <a:p>
            <a:r>
              <a:rPr lang="vi-VN" sz="1400" dirty="0"/>
              <a:t>Tạo mới dự án: Generate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F08BBE-71A7-AEFC-F970-93C6BF79B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C42412-D66A-A89A-CBAD-067355BA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F63095-BD54-33B2-6873-1DC4DF820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733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E3EC1-2591-7ABA-E032-7EF85339E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ABBD-DA26-A5BC-9ABB-156F89D2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972929"/>
            <a:ext cx="4500850" cy="1616203"/>
          </a:xfrm>
        </p:spPr>
        <p:txBody>
          <a:bodyPr anchor="t">
            <a:normAutofit/>
          </a:bodyPr>
          <a:lstStyle/>
          <a:p>
            <a:r>
              <a:rPr lang="vi-VN" sz="3200" dirty="0"/>
              <a:t>Mở  dự án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298826-CABE-7713-E167-3AD85DE0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10" y="1314023"/>
            <a:ext cx="7183196" cy="3830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74992-CA63-8E8A-21A5-95F39666ED69}"/>
              </a:ext>
            </a:extLst>
          </p:cNvPr>
          <p:cNvSpPr txBox="1"/>
          <p:nvPr/>
        </p:nvSpPr>
        <p:spPr>
          <a:xfrm>
            <a:off x="876694" y="2011680"/>
            <a:ext cx="2731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Mở console run command:</a:t>
            </a:r>
          </a:p>
          <a:p>
            <a:r>
              <a:rPr lang="vi-VN" dirty="0"/>
              <a:t>Mvn clean</a:t>
            </a:r>
          </a:p>
          <a:p>
            <a:r>
              <a:rPr lang="vi-VN" dirty="0"/>
              <a:t>Mvn install</a:t>
            </a:r>
          </a:p>
        </p:txBody>
      </p:sp>
    </p:spTree>
    <p:extLst>
      <p:ext uri="{BB962C8B-B14F-4D97-AF65-F5344CB8AC3E}">
        <p14:creationId xmlns:p14="http://schemas.microsoft.com/office/powerpoint/2010/main" val="364152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PROJECT:  DMS- DISCOUNT MANAGEMENT SYSTEM</vt:lpstr>
      <vt:lpstr>Cài đặt các công cụ cần thiết</vt:lpstr>
      <vt:lpstr>Khởi tạo dự án </vt:lpstr>
      <vt:lpstr>Mở  dự án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Hưng Nguyễn Thái</dc:creator>
  <cp:lastModifiedBy>Hưng Nguyễn Thái</cp:lastModifiedBy>
  <cp:revision>2</cp:revision>
  <dcterms:created xsi:type="dcterms:W3CDTF">2025-01-14T00:22:58Z</dcterms:created>
  <dcterms:modified xsi:type="dcterms:W3CDTF">2025-01-14T13:31:59Z</dcterms:modified>
</cp:coreProperties>
</file>