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CEF164-59CB-7D57-DD76-4B2217898C18}" name="Henry Arkoh Clayman" initials="HA" userId="fc3de9b6ddc555f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2DF98-EAFD-41D8-A780-AD0CA88237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DA4674-426A-4877-94DE-8CC83EDEB882}">
      <dgm:prSet/>
      <dgm:spPr/>
      <dgm:t>
        <a:bodyPr/>
        <a:lstStyle/>
        <a:p>
          <a:r>
            <a:rPr lang="en-GB"/>
            <a:t>A Data-Backed Approach to Maximizing Revenue &amp; Customer Engagement</a:t>
          </a:r>
          <a:endParaRPr lang="en-US"/>
        </a:p>
      </dgm:t>
    </dgm:pt>
    <dgm:pt modelId="{13C1F6A0-29D6-412F-B0A3-888662C71C80}" type="parTrans" cxnId="{E344C42B-590B-497A-A2EB-4FD3CD03596A}">
      <dgm:prSet/>
      <dgm:spPr/>
      <dgm:t>
        <a:bodyPr/>
        <a:lstStyle/>
        <a:p>
          <a:endParaRPr lang="en-US"/>
        </a:p>
      </dgm:t>
    </dgm:pt>
    <dgm:pt modelId="{9923FB07-B899-45D3-8DEB-00CE081DD39B}" type="sibTrans" cxnId="{E344C42B-590B-497A-A2EB-4FD3CD03596A}">
      <dgm:prSet/>
      <dgm:spPr/>
      <dgm:t>
        <a:bodyPr/>
        <a:lstStyle/>
        <a:p>
          <a:endParaRPr lang="en-US"/>
        </a:p>
      </dgm:t>
    </dgm:pt>
    <dgm:pt modelId="{67A4775C-3A9E-44E6-8CDB-CB5DF60585DF}">
      <dgm:prSet/>
      <dgm:spPr/>
      <dgm:t>
        <a:bodyPr/>
        <a:lstStyle/>
        <a:p>
          <a:r>
            <a:rPr lang="en-US"/>
            <a:t>Presented by: Henry</a:t>
          </a:r>
          <a:r>
            <a:rPr lang="en-GB"/>
            <a:t> Arkoh Clayman</a:t>
          </a:r>
          <a:endParaRPr lang="en-US"/>
        </a:p>
      </dgm:t>
    </dgm:pt>
    <dgm:pt modelId="{68A25F23-3EF2-496C-A8DF-5351619757C7}" type="parTrans" cxnId="{31A5F8EF-B9E1-4A74-A36E-88FA3E61C8F2}">
      <dgm:prSet/>
      <dgm:spPr/>
      <dgm:t>
        <a:bodyPr/>
        <a:lstStyle/>
        <a:p>
          <a:endParaRPr lang="en-US"/>
        </a:p>
      </dgm:t>
    </dgm:pt>
    <dgm:pt modelId="{FB3239FB-0089-4995-88E2-B05DEC3AA072}" type="sibTrans" cxnId="{31A5F8EF-B9E1-4A74-A36E-88FA3E61C8F2}">
      <dgm:prSet/>
      <dgm:spPr/>
      <dgm:t>
        <a:bodyPr/>
        <a:lstStyle/>
        <a:p>
          <a:endParaRPr lang="en-US"/>
        </a:p>
      </dgm:t>
    </dgm:pt>
    <dgm:pt modelId="{9328DA8F-B6D4-4385-BB7F-90414A99741B}">
      <dgm:prSet/>
      <dgm:spPr/>
      <dgm:t>
        <a:bodyPr/>
        <a:lstStyle/>
        <a:p>
          <a:r>
            <a:rPr lang="en-US"/>
            <a:t>Date: </a:t>
          </a:r>
          <a:r>
            <a:rPr lang="en-GB"/>
            <a:t>28/05/</a:t>
          </a:r>
          <a:r>
            <a:rPr lang="en-US"/>
            <a:t>2025</a:t>
          </a:r>
        </a:p>
      </dgm:t>
    </dgm:pt>
    <dgm:pt modelId="{4A2259CB-89BF-457B-AB23-A8FAD66653F3}" type="parTrans" cxnId="{706012C5-70C5-4516-8767-A70AB327FA4E}">
      <dgm:prSet/>
      <dgm:spPr/>
      <dgm:t>
        <a:bodyPr/>
        <a:lstStyle/>
        <a:p>
          <a:endParaRPr lang="en-US"/>
        </a:p>
      </dgm:t>
    </dgm:pt>
    <dgm:pt modelId="{FF277F89-5C15-4D0C-9203-41E26077D2C1}" type="sibTrans" cxnId="{706012C5-70C5-4516-8767-A70AB327FA4E}">
      <dgm:prSet/>
      <dgm:spPr/>
      <dgm:t>
        <a:bodyPr/>
        <a:lstStyle/>
        <a:p>
          <a:endParaRPr lang="en-US"/>
        </a:p>
      </dgm:t>
    </dgm:pt>
    <dgm:pt modelId="{085141FF-104C-44A6-8FD1-46E19D106956}" type="pres">
      <dgm:prSet presAssocID="{3622DF98-EAFD-41D8-A780-AD0CA882375D}" presName="root" presStyleCnt="0">
        <dgm:presLayoutVars>
          <dgm:dir/>
          <dgm:resizeHandles val="exact"/>
        </dgm:presLayoutVars>
      </dgm:prSet>
      <dgm:spPr/>
    </dgm:pt>
    <dgm:pt modelId="{902214DA-7F42-42AD-B569-515129F08FE2}" type="pres">
      <dgm:prSet presAssocID="{BEDA4674-426A-4877-94DE-8CC83EDEB882}" presName="compNode" presStyleCnt="0"/>
      <dgm:spPr/>
    </dgm:pt>
    <dgm:pt modelId="{EF89811C-F8AC-4151-90A8-1BB13C80D9F8}" type="pres">
      <dgm:prSet presAssocID="{BEDA4674-426A-4877-94DE-8CC83EDEB8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94651F9-5B56-48DB-9897-C488319B119A}" type="pres">
      <dgm:prSet presAssocID="{BEDA4674-426A-4877-94DE-8CC83EDEB882}" presName="spaceRect" presStyleCnt="0"/>
      <dgm:spPr/>
    </dgm:pt>
    <dgm:pt modelId="{954AA0B4-FFE5-4640-92C8-022A55D8335D}" type="pres">
      <dgm:prSet presAssocID="{BEDA4674-426A-4877-94DE-8CC83EDEB882}" presName="textRect" presStyleLbl="revTx" presStyleIdx="0" presStyleCnt="3">
        <dgm:presLayoutVars>
          <dgm:chMax val="1"/>
          <dgm:chPref val="1"/>
        </dgm:presLayoutVars>
      </dgm:prSet>
      <dgm:spPr/>
    </dgm:pt>
    <dgm:pt modelId="{95723FBA-93D2-4B12-A51E-7E2ED4587482}" type="pres">
      <dgm:prSet presAssocID="{9923FB07-B899-45D3-8DEB-00CE081DD39B}" presName="sibTrans" presStyleCnt="0"/>
      <dgm:spPr/>
    </dgm:pt>
    <dgm:pt modelId="{82EF1DB4-AF9A-4312-8BDF-06303A70EFFE}" type="pres">
      <dgm:prSet presAssocID="{67A4775C-3A9E-44E6-8CDB-CB5DF60585DF}" presName="compNode" presStyleCnt="0"/>
      <dgm:spPr/>
    </dgm:pt>
    <dgm:pt modelId="{D33D6AE2-F8BA-4CFB-BD25-2D7A53840F43}" type="pres">
      <dgm:prSet presAssocID="{67A4775C-3A9E-44E6-8CDB-CB5DF60585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DB8BF378-E5BB-42CF-B3B4-88A987FB93CF}" type="pres">
      <dgm:prSet presAssocID="{67A4775C-3A9E-44E6-8CDB-CB5DF60585DF}" presName="spaceRect" presStyleCnt="0"/>
      <dgm:spPr/>
    </dgm:pt>
    <dgm:pt modelId="{8A756BF1-57C4-4716-8768-46E288CC971F}" type="pres">
      <dgm:prSet presAssocID="{67A4775C-3A9E-44E6-8CDB-CB5DF60585DF}" presName="textRect" presStyleLbl="revTx" presStyleIdx="1" presStyleCnt="3">
        <dgm:presLayoutVars>
          <dgm:chMax val="1"/>
          <dgm:chPref val="1"/>
        </dgm:presLayoutVars>
      </dgm:prSet>
      <dgm:spPr/>
    </dgm:pt>
    <dgm:pt modelId="{52A571D9-F102-4445-AA2D-E649037F299E}" type="pres">
      <dgm:prSet presAssocID="{FB3239FB-0089-4995-88E2-B05DEC3AA072}" presName="sibTrans" presStyleCnt="0"/>
      <dgm:spPr/>
    </dgm:pt>
    <dgm:pt modelId="{2A272D6E-942E-4ED1-9B3B-4995DF0621D4}" type="pres">
      <dgm:prSet presAssocID="{9328DA8F-B6D4-4385-BB7F-90414A99741B}" presName="compNode" presStyleCnt="0"/>
      <dgm:spPr/>
    </dgm:pt>
    <dgm:pt modelId="{1B5E8643-9B68-403E-8F4D-4CBE622B491B}" type="pres">
      <dgm:prSet presAssocID="{9328DA8F-B6D4-4385-BB7F-90414A9974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8732B50-26E2-4F58-8012-235F3C61C159}" type="pres">
      <dgm:prSet presAssocID="{9328DA8F-B6D4-4385-BB7F-90414A99741B}" presName="spaceRect" presStyleCnt="0"/>
      <dgm:spPr/>
    </dgm:pt>
    <dgm:pt modelId="{9E8F5EAF-91FF-4F13-9356-D012A16CFDFA}" type="pres">
      <dgm:prSet presAssocID="{9328DA8F-B6D4-4385-BB7F-90414A9974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839C28-46BF-46B8-A8A8-5ECE47333CFD}" type="presOf" srcId="{9328DA8F-B6D4-4385-BB7F-90414A99741B}" destId="{9E8F5EAF-91FF-4F13-9356-D012A16CFDFA}" srcOrd="0" destOrd="0" presId="urn:microsoft.com/office/officeart/2018/2/layout/IconLabelList"/>
    <dgm:cxn modelId="{E344C42B-590B-497A-A2EB-4FD3CD03596A}" srcId="{3622DF98-EAFD-41D8-A780-AD0CA882375D}" destId="{BEDA4674-426A-4877-94DE-8CC83EDEB882}" srcOrd="0" destOrd="0" parTransId="{13C1F6A0-29D6-412F-B0A3-888662C71C80}" sibTransId="{9923FB07-B899-45D3-8DEB-00CE081DD39B}"/>
    <dgm:cxn modelId="{A3C7056C-3AB7-4F2D-A297-93EF67BCD06E}" type="presOf" srcId="{67A4775C-3A9E-44E6-8CDB-CB5DF60585DF}" destId="{8A756BF1-57C4-4716-8768-46E288CC971F}" srcOrd="0" destOrd="0" presId="urn:microsoft.com/office/officeart/2018/2/layout/IconLabelList"/>
    <dgm:cxn modelId="{706012C5-70C5-4516-8767-A70AB327FA4E}" srcId="{3622DF98-EAFD-41D8-A780-AD0CA882375D}" destId="{9328DA8F-B6D4-4385-BB7F-90414A99741B}" srcOrd="2" destOrd="0" parTransId="{4A2259CB-89BF-457B-AB23-A8FAD66653F3}" sibTransId="{FF277F89-5C15-4D0C-9203-41E26077D2C1}"/>
    <dgm:cxn modelId="{C3D640D1-902D-4D5B-BEC4-739B4C577832}" type="presOf" srcId="{BEDA4674-426A-4877-94DE-8CC83EDEB882}" destId="{954AA0B4-FFE5-4640-92C8-022A55D8335D}" srcOrd="0" destOrd="0" presId="urn:microsoft.com/office/officeart/2018/2/layout/IconLabelList"/>
    <dgm:cxn modelId="{55E2F4E0-F309-4287-869F-D81A1FD1BD29}" type="presOf" srcId="{3622DF98-EAFD-41D8-A780-AD0CA882375D}" destId="{085141FF-104C-44A6-8FD1-46E19D106956}" srcOrd="0" destOrd="0" presId="urn:microsoft.com/office/officeart/2018/2/layout/IconLabelList"/>
    <dgm:cxn modelId="{31A5F8EF-B9E1-4A74-A36E-88FA3E61C8F2}" srcId="{3622DF98-EAFD-41D8-A780-AD0CA882375D}" destId="{67A4775C-3A9E-44E6-8CDB-CB5DF60585DF}" srcOrd="1" destOrd="0" parTransId="{68A25F23-3EF2-496C-A8DF-5351619757C7}" sibTransId="{FB3239FB-0089-4995-88E2-B05DEC3AA072}"/>
    <dgm:cxn modelId="{6CD98C74-6BE4-4F14-91A1-E7A6A75E7A19}" type="presParOf" srcId="{085141FF-104C-44A6-8FD1-46E19D106956}" destId="{902214DA-7F42-42AD-B569-515129F08FE2}" srcOrd="0" destOrd="0" presId="urn:microsoft.com/office/officeart/2018/2/layout/IconLabelList"/>
    <dgm:cxn modelId="{B7D94E39-9D1C-4B1E-933A-95B4E477868A}" type="presParOf" srcId="{902214DA-7F42-42AD-B569-515129F08FE2}" destId="{EF89811C-F8AC-4151-90A8-1BB13C80D9F8}" srcOrd="0" destOrd="0" presId="urn:microsoft.com/office/officeart/2018/2/layout/IconLabelList"/>
    <dgm:cxn modelId="{C311C2D4-CD02-4260-BF86-C2E5C11BF9B5}" type="presParOf" srcId="{902214DA-7F42-42AD-B569-515129F08FE2}" destId="{194651F9-5B56-48DB-9897-C488319B119A}" srcOrd="1" destOrd="0" presId="urn:microsoft.com/office/officeart/2018/2/layout/IconLabelList"/>
    <dgm:cxn modelId="{CA030E2A-2DDB-4412-A39C-42AB561739D4}" type="presParOf" srcId="{902214DA-7F42-42AD-B569-515129F08FE2}" destId="{954AA0B4-FFE5-4640-92C8-022A55D8335D}" srcOrd="2" destOrd="0" presId="urn:microsoft.com/office/officeart/2018/2/layout/IconLabelList"/>
    <dgm:cxn modelId="{4A82720E-15A3-4B7E-95F7-185D268F4787}" type="presParOf" srcId="{085141FF-104C-44A6-8FD1-46E19D106956}" destId="{95723FBA-93D2-4B12-A51E-7E2ED4587482}" srcOrd="1" destOrd="0" presId="urn:microsoft.com/office/officeart/2018/2/layout/IconLabelList"/>
    <dgm:cxn modelId="{E0A2B4D9-D651-44F8-911C-9F100ECB9854}" type="presParOf" srcId="{085141FF-104C-44A6-8FD1-46E19D106956}" destId="{82EF1DB4-AF9A-4312-8BDF-06303A70EFFE}" srcOrd="2" destOrd="0" presId="urn:microsoft.com/office/officeart/2018/2/layout/IconLabelList"/>
    <dgm:cxn modelId="{1090802C-4E72-48D5-90A1-914E780EBDBD}" type="presParOf" srcId="{82EF1DB4-AF9A-4312-8BDF-06303A70EFFE}" destId="{D33D6AE2-F8BA-4CFB-BD25-2D7A53840F43}" srcOrd="0" destOrd="0" presId="urn:microsoft.com/office/officeart/2018/2/layout/IconLabelList"/>
    <dgm:cxn modelId="{00C87F8C-71FC-4449-8A20-DC1251F15895}" type="presParOf" srcId="{82EF1DB4-AF9A-4312-8BDF-06303A70EFFE}" destId="{DB8BF378-E5BB-42CF-B3B4-88A987FB93CF}" srcOrd="1" destOrd="0" presId="urn:microsoft.com/office/officeart/2018/2/layout/IconLabelList"/>
    <dgm:cxn modelId="{57DF820B-0929-4927-BD2B-8484E06DC83E}" type="presParOf" srcId="{82EF1DB4-AF9A-4312-8BDF-06303A70EFFE}" destId="{8A756BF1-57C4-4716-8768-46E288CC971F}" srcOrd="2" destOrd="0" presId="urn:microsoft.com/office/officeart/2018/2/layout/IconLabelList"/>
    <dgm:cxn modelId="{7C4AC6DF-2CBE-48C6-A022-7D0AE64EE043}" type="presParOf" srcId="{085141FF-104C-44A6-8FD1-46E19D106956}" destId="{52A571D9-F102-4445-AA2D-E649037F299E}" srcOrd="3" destOrd="0" presId="urn:microsoft.com/office/officeart/2018/2/layout/IconLabelList"/>
    <dgm:cxn modelId="{7929FB53-F6F6-4978-BCDC-B144E8B3DDCC}" type="presParOf" srcId="{085141FF-104C-44A6-8FD1-46E19D106956}" destId="{2A272D6E-942E-4ED1-9B3B-4995DF0621D4}" srcOrd="4" destOrd="0" presId="urn:microsoft.com/office/officeart/2018/2/layout/IconLabelList"/>
    <dgm:cxn modelId="{4783FCA1-D2E9-4A60-BFD9-EF371D2CF42D}" type="presParOf" srcId="{2A272D6E-942E-4ED1-9B3B-4995DF0621D4}" destId="{1B5E8643-9B68-403E-8F4D-4CBE622B491B}" srcOrd="0" destOrd="0" presId="urn:microsoft.com/office/officeart/2018/2/layout/IconLabelList"/>
    <dgm:cxn modelId="{93313011-814D-436D-BCDC-C0CF3A3CEAE9}" type="presParOf" srcId="{2A272D6E-942E-4ED1-9B3B-4995DF0621D4}" destId="{98732B50-26E2-4F58-8012-235F3C61C159}" srcOrd="1" destOrd="0" presId="urn:microsoft.com/office/officeart/2018/2/layout/IconLabelList"/>
    <dgm:cxn modelId="{41EBA7D2-4193-49D5-AC48-E313F368C15C}" type="presParOf" srcId="{2A272D6E-942E-4ED1-9B3B-4995DF0621D4}" destId="{9E8F5EAF-91FF-4F13-9356-D012A16CFDF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E177FC-EC97-4F9B-BA9E-9F27D1B2076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518105-9FC0-45EE-AFA8-4F49D7BDF6E4}">
      <dgm:prSet/>
      <dgm:spPr/>
      <dgm:t>
        <a:bodyPr/>
        <a:lstStyle/>
        <a:p>
          <a:r>
            <a:rPr lang="en-US"/>
            <a:t>• Rockbuster Stealth LLC is losing market share to streaming services like Netflix and Amazon Prime.</a:t>
          </a:r>
        </a:p>
      </dgm:t>
    </dgm:pt>
    <dgm:pt modelId="{649F7119-1B85-4067-A2D4-331B54B1F7DD}" type="parTrans" cxnId="{465F7135-23C9-44A3-A58E-113889378EAD}">
      <dgm:prSet/>
      <dgm:spPr/>
      <dgm:t>
        <a:bodyPr/>
        <a:lstStyle/>
        <a:p>
          <a:endParaRPr lang="en-US"/>
        </a:p>
      </dgm:t>
    </dgm:pt>
    <dgm:pt modelId="{7755F3F0-1617-4C1C-86B5-65318660C970}" type="sibTrans" cxnId="{465F7135-23C9-44A3-A58E-113889378EAD}">
      <dgm:prSet/>
      <dgm:spPr/>
      <dgm:t>
        <a:bodyPr/>
        <a:lstStyle/>
        <a:p>
          <a:endParaRPr lang="en-US"/>
        </a:p>
      </dgm:t>
    </dgm:pt>
    <dgm:pt modelId="{90401709-9B34-4E4E-A79C-F64BFD4A6874}">
      <dgm:prSet/>
      <dgm:spPr/>
      <dgm:t>
        <a:bodyPr/>
        <a:lstStyle/>
        <a:p>
          <a:r>
            <a:rPr lang="en-US"/>
            <a:t>• Leadership wants to launch a video-on-demand service to compete globally.</a:t>
          </a:r>
        </a:p>
      </dgm:t>
    </dgm:pt>
    <dgm:pt modelId="{E4710EB6-4BA5-4032-A296-888F400B8B2A}" type="parTrans" cxnId="{09E5DEB7-7D4C-4937-A464-7F433CC5AA1E}">
      <dgm:prSet/>
      <dgm:spPr/>
      <dgm:t>
        <a:bodyPr/>
        <a:lstStyle/>
        <a:p>
          <a:endParaRPr lang="en-US"/>
        </a:p>
      </dgm:t>
    </dgm:pt>
    <dgm:pt modelId="{49134AB8-B28C-4DE2-BDCA-43AABAAFA0F7}" type="sibTrans" cxnId="{09E5DEB7-7D4C-4937-A464-7F433CC5AA1E}">
      <dgm:prSet/>
      <dgm:spPr/>
      <dgm:t>
        <a:bodyPr/>
        <a:lstStyle/>
        <a:p>
          <a:endParaRPr lang="en-US"/>
        </a:p>
      </dgm:t>
    </dgm:pt>
    <dgm:pt modelId="{A7720BF2-825C-4A33-AB90-10045FAD8742}">
      <dgm:prSet/>
      <dgm:spPr/>
      <dgm:t>
        <a:bodyPr/>
        <a:lstStyle/>
        <a:p>
          <a:r>
            <a:rPr lang="en-US" dirty="0"/>
            <a:t>•</a:t>
          </a:r>
          <a:r>
            <a:rPr lang="en-GB" dirty="0"/>
            <a:t> Approach: </a:t>
          </a:r>
          <a:r>
            <a:rPr lang="en-GB" dirty="0" err="1"/>
            <a:t>Analyzing</a:t>
          </a:r>
          <a:r>
            <a:rPr lang="en-GB" dirty="0"/>
            <a:t> rental data to identify key revenue trends, customer </a:t>
          </a:r>
          <a:r>
            <a:rPr lang="en-GB" dirty="0" err="1"/>
            <a:t>behavior</a:t>
          </a:r>
          <a:r>
            <a:rPr lang="en-GB" dirty="0"/>
            <a:t>, and opportunities for business growth</a:t>
          </a:r>
          <a:endParaRPr lang="en-US" dirty="0"/>
        </a:p>
      </dgm:t>
    </dgm:pt>
    <dgm:pt modelId="{60DA4B24-3B26-4558-BCAB-E2B90FAC27A0}" type="parTrans" cxnId="{0B8C63B4-81C1-443C-88DF-C41E611B60B9}">
      <dgm:prSet/>
      <dgm:spPr/>
      <dgm:t>
        <a:bodyPr/>
        <a:lstStyle/>
        <a:p>
          <a:endParaRPr lang="en-US"/>
        </a:p>
      </dgm:t>
    </dgm:pt>
    <dgm:pt modelId="{49DCC7B7-CA93-4C06-8349-30016BD2ED68}" type="sibTrans" cxnId="{0B8C63B4-81C1-443C-88DF-C41E611B60B9}">
      <dgm:prSet/>
      <dgm:spPr/>
      <dgm:t>
        <a:bodyPr/>
        <a:lstStyle/>
        <a:p>
          <a:endParaRPr lang="en-US"/>
        </a:p>
      </dgm:t>
    </dgm:pt>
    <dgm:pt modelId="{E77A09B8-E988-4786-851B-68828DD68ABA}" type="pres">
      <dgm:prSet presAssocID="{6CE177FC-EC97-4F9B-BA9E-9F27D1B20762}" presName="linear" presStyleCnt="0">
        <dgm:presLayoutVars>
          <dgm:animLvl val="lvl"/>
          <dgm:resizeHandles val="exact"/>
        </dgm:presLayoutVars>
      </dgm:prSet>
      <dgm:spPr/>
    </dgm:pt>
    <dgm:pt modelId="{61FA02EE-2A38-4010-AB3C-484521B634AB}" type="pres">
      <dgm:prSet presAssocID="{1A518105-9FC0-45EE-AFA8-4F49D7BDF6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841FE60-3D37-4D84-BA33-D862FAF041D3}" type="pres">
      <dgm:prSet presAssocID="{7755F3F0-1617-4C1C-86B5-65318660C970}" presName="spacer" presStyleCnt="0"/>
      <dgm:spPr/>
    </dgm:pt>
    <dgm:pt modelId="{B2C030C2-27AB-48D5-A597-FE35F1F886BD}" type="pres">
      <dgm:prSet presAssocID="{90401709-9B34-4E4E-A79C-F64BFD4A68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92498C4-8625-498F-BA27-FB6327C8304C}" type="pres">
      <dgm:prSet presAssocID="{49134AB8-B28C-4DE2-BDCA-43AABAAFA0F7}" presName="spacer" presStyleCnt="0"/>
      <dgm:spPr/>
    </dgm:pt>
    <dgm:pt modelId="{6B6692FE-7DF7-47E6-89CC-CBBF90DE7E11}" type="pres">
      <dgm:prSet presAssocID="{A7720BF2-825C-4A33-AB90-10045FAD87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E85002-3889-4756-84DB-A8981E6F50C6}" type="presOf" srcId="{6CE177FC-EC97-4F9B-BA9E-9F27D1B20762}" destId="{E77A09B8-E988-4786-851B-68828DD68ABA}" srcOrd="0" destOrd="0" presId="urn:microsoft.com/office/officeart/2005/8/layout/vList2"/>
    <dgm:cxn modelId="{465F7135-23C9-44A3-A58E-113889378EAD}" srcId="{6CE177FC-EC97-4F9B-BA9E-9F27D1B20762}" destId="{1A518105-9FC0-45EE-AFA8-4F49D7BDF6E4}" srcOrd="0" destOrd="0" parTransId="{649F7119-1B85-4067-A2D4-331B54B1F7DD}" sibTransId="{7755F3F0-1617-4C1C-86B5-65318660C970}"/>
    <dgm:cxn modelId="{842E1E9A-6A2D-43A9-8AB1-3DDF3D420A2C}" type="presOf" srcId="{1A518105-9FC0-45EE-AFA8-4F49D7BDF6E4}" destId="{61FA02EE-2A38-4010-AB3C-484521B634AB}" srcOrd="0" destOrd="0" presId="urn:microsoft.com/office/officeart/2005/8/layout/vList2"/>
    <dgm:cxn modelId="{0B8C63B4-81C1-443C-88DF-C41E611B60B9}" srcId="{6CE177FC-EC97-4F9B-BA9E-9F27D1B20762}" destId="{A7720BF2-825C-4A33-AB90-10045FAD8742}" srcOrd="2" destOrd="0" parTransId="{60DA4B24-3B26-4558-BCAB-E2B90FAC27A0}" sibTransId="{49DCC7B7-CA93-4C06-8349-30016BD2ED68}"/>
    <dgm:cxn modelId="{09E5DEB7-7D4C-4937-A464-7F433CC5AA1E}" srcId="{6CE177FC-EC97-4F9B-BA9E-9F27D1B20762}" destId="{90401709-9B34-4E4E-A79C-F64BFD4A6874}" srcOrd="1" destOrd="0" parTransId="{E4710EB6-4BA5-4032-A296-888F400B8B2A}" sibTransId="{49134AB8-B28C-4DE2-BDCA-43AABAAFA0F7}"/>
    <dgm:cxn modelId="{FB37EBE3-BD01-4437-B0B1-34342D6A9DEC}" type="presOf" srcId="{90401709-9B34-4E4E-A79C-F64BFD4A6874}" destId="{B2C030C2-27AB-48D5-A597-FE35F1F886BD}" srcOrd="0" destOrd="0" presId="urn:microsoft.com/office/officeart/2005/8/layout/vList2"/>
    <dgm:cxn modelId="{8E3346EA-A19A-4993-B136-32861ADF0449}" type="presOf" srcId="{A7720BF2-825C-4A33-AB90-10045FAD8742}" destId="{6B6692FE-7DF7-47E6-89CC-CBBF90DE7E11}" srcOrd="0" destOrd="0" presId="urn:microsoft.com/office/officeart/2005/8/layout/vList2"/>
    <dgm:cxn modelId="{D739D922-552F-43D9-A695-CAE8753A4D65}" type="presParOf" srcId="{E77A09B8-E988-4786-851B-68828DD68ABA}" destId="{61FA02EE-2A38-4010-AB3C-484521B634AB}" srcOrd="0" destOrd="0" presId="urn:microsoft.com/office/officeart/2005/8/layout/vList2"/>
    <dgm:cxn modelId="{AFB3BC13-DD9D-4178-9637-3747A38C2B7A}" type="presParOf" srcId="{E77A09B8-E988-4786-851B-68828DD68ABA}" destId="{5841FE60-3D37-4D84-BA33-D862FAF041D3}" srcOrd="1" destOrd="0" presId="urn:microsoft.com/office/officeart/2005/8/layout/vList2"/>
    <dgm:cxn modelId="{97D5803A-6174-4FB1-86AC-434FF31D1F8B}" type="presParOf" srcId="{E77A09B8-E988-4786-851B-68828DD68ABA}" destId="{B2C030C2-27AB-48D5-A597-FE35F1F886BD}" srcOrd="2" destOrd="0" presId="urn:microsoft.com/office/officeart/2005/8/layout/vList2"/>
    <dgm:cxn modelId="{71740AF5-BE03-4AE5-8C87-A021E6E18B26}" type="presParOf" srcId="{E77A09B8-E988-4786-851B-68828DD68ABA}" destId="{392498C4-8625-498F-BA27-FB6327C8304C}" srcOrd="3" destOrd="0" presId="urn:microsoft.com/office/officeart/2005/8/layout/vList2"/>
    <dgm:cxn modelId="{9CD3BA92-6ACD-4271-BDD9-4DD338E9CD6B}" type="presParOf" srcId="{E77A09B8-E988-4786-851B-68828DD68ABA}" destId="{6B6692FE-7DF7-47E6-89CC-CBBF90DE7E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C7379-44A0-467E-AE0B-8DAE60420D3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2B9C73-E0E0-49EF-B7B6-BE391CDB7ACD}">
      <dgm:prSet/>
      <dgm:spPr/>
      <dgm:t>
        <a:bodyPr/>
        <a:lstStyle/>
        <a:p>
          <a:pPr>
            <a:defRPr cap="all"/>
          </a:pPr>
          <a:r>
            <a:rPr lang="en-US"/>
            <a:t>• Combined internal rental and customer data with external demographic insights</a:t>
          </a:r>
        </a:p>
      </dgm:t>
    </dgm:pt>
    <dgm:pt modelId="{E2A2F974-20B6-4B4F-83BB-AB732F51294C}" type="parTrans" cxnId="{46FCA31C-3EA9-4248-83F1-7D18428BA6F6}">
      <dgm:prSet/>
      <dgm:spPr/>
      <dgm:t>
        <a:bodyPr/>
        <a:lstStyle/>
        <a:p>
          <a:endParaRPr lang="en-US"/>
        </a:p>
      </dgm:t>
    </dgm:pt>
    <dgm:pt modelId="{EEFF3151-9A64-467B-A91D-CBD0CA3625A1}" type="sibTrans" cxnId="{46FCA31C-3EA9-4248-83F1-7D18428BA6F6}">
      <dgm:prSet/>
      <dgm:spPr/>
      <dgm:t>
        <a:bodyPr/>
        <a:lstStyle/>
        <a:p>
          <a:endParaRPr lang="en-US"/>
        </a:p>
      </dgm:t>
    </dgm:pt>
    <dgm:pt modelId="{FA850E3A-5602-4686-9422-EA85D76AD8FB}">
      <dgm:prSet/>
      <dgm:spPr/>
      <dgm:t>
        <a:bodyPr/>
        <a:lstStyle/>
        <a:p>
          <a:pPr>
            <a:defRPr cap="all"/>
          </a:pPr>
          <a:r>
            <a:rPr lang="en-US"/>
            <a:t>• Conducted exploratory data analysis</a:t>
          </a:r>
        </a:p>
      </dgm:t>
    </dgm:pt>
    <dgm:pt modelId="{C70B8747-4390-49F2-8CA4-413E2632382A}" type="parTrans" cxnId="{63F1E959-898B-4463-8AE0-2AC72E9781A8}">
      <dgm:prSet/>
      <dgm:spPr/>
      <dgm:t>
        <a:bodyPr/>
        <a:lstStyle/>
        <a:p>
          <a:endParaRPr lang="en-US"/>
        </a:p>
      </dgm:t>
    </dgm:pt>
    <dgm:pt modelId="{33AFF117-D4C1-4EFA-AF67-3EFCB9231D7C}" type="sibTrans" cxnId="{63F1E959-898B-4463-8AE0-2AC72E9781A8}">
      <dgm:prSet/>
      <dgm:spPr/>
      <dgm:t>
        <a:bodyPr/>
        <a:lstStyle/>
        <a:p>
          <a:endParaRPr lang="en-US"/>
        </a:p>
      </dgm:t>
    </dgm:pt>
    <dgm:pt modelId="{6BE7B801-E5A7-43E9-ACDB-040B13B82FC6}">
      <dgm:prSet/>
      <dgm:spPr/>
      <dgm:t>
        <a:bodyPr/>
        <a:lstStyle/>
        <a:p>
          <a:pPr>
            <a:defRPr cap="all"/>
          </a:pPr>
          <a:r>
            <a:rPr lang="en-US"/>
            <a:t>• Identified high-potential markets and customer segments</a:t>
          </a:r>
        </a:p>
      </dgm:t>
    </dgm:pt>
    <dgm:pt modelId="{849F7D80-1E13-449F-BA77-D58737F8C141}" type="parTrans" cxnId="{848DA5E6-A9CB-4BCC-9D00-B17632412CD5}">
      <dgm:prSet/>
      <dgm:spPr/>
      <dgm:t>
        <a:bodyPr/>
        <a:lstStyle/>
        <a:p>
          <a:endParaRPr lang="en-US"/>
        </a:p>
      </dgm:t>
    </dgm:pt>
    <dgm:pt modelId="{7A64D206-93A8-4ED1-A3CB-F177DA1303E3}" type="sibTrans" cxnId="{848DA5E6-A9CB-4BCC-9D00-B17632412CD5}">
      <dgm:prSet/>
      <dgm:spPr/>
      <dgm:t>
        <a:bodyPr/>
        <a:lstStyle/>
        <a:p>
          <a:endParaRPr lang="en-US"/>
        </a:p>
      </dgm:t>
    </dgm:pt>
    <dgm:pt modelId="{DE19D6B5-428B-4BEB-8F92-374A01EF28C8}">
      <dgm:prSet/>
      <dgm:spPr/>
      <dgm:t>
        <a:bodyPr/>
        <a:lstStyle/>
        <a:p>
          <a:pPr>
            <a:defRPr cap="all"/>
          </a:pPr>
          <a:r>
            <a:rPr lang="en-US"/>
            <a:t>• Recommended strategic actions based on insights</a:t>
          </a:r>
        </a:p>
      </dgm:t>
    </dgm:pt>
    <dgm:pt modelId="{0F2BE784-E5B0-4294-A962-8DEC8C29449F}" type="parTrans" cxnId="{B982772E-79BC-4C8A-A323-0B9AFDA3F0A2}">
      <dgm:prSet/>
      <dgm:spPr/>
      <dgm:t>
        <a:bodyPr/>
        <a:lstStyle/>
        <a:p>
          <a:endParaRPr lang="en-US"/>
        </a:p>
      </dgm:t>
    </dgm:pt>
    <dgm:pt modelId="{F1AF24F1-3B51-415E-8CAE-97B89591F7FF}" type="sibTrans" cxnId="{B982772E-79BC-4C8A-A323-0B9AFDA3F0A2}">
      <dgm:prSet/>
      <dgm:spPr/>
      <dgm:t>
        <a:bodyPr/>
        <a:lstStyle/>
        <a:p>
          <a:endParaRPr lang="en-US"/>
        </a:p>
      </dgm:t>
    </dgm:pt>
    <dgm:pt modelId="{0BDF9A70-75F9-4A45-A575-DC4748FB7FBB}" type="pres">
      <dgm:prSet presAssocID="{B6CC7379-44A0-467E-AE0B-8DAE60420D33}" presName="root" presStyleCnt="0">
        <dgm:presLayoutVars>
          <dgm:dir/>
          <dgm:resizeHandles val="exact"/>
        </dgm:presLayoutVars>
      </dgm:prSet>
      <dgm:spPr/>
    </dgm:pt>
    <dgm:pt modelId="{8405D727-2140-4BC6-B363-E6226E2D721D}" type="pres">
      <dgm:prSet presAssocID="{9F2B9C73-E0E0-49EF-B7B6-BE391CDB7ACD}" presName="compNode" presStyleCnt="0"/>
      <dgm:spPr/>
    </dgm:pt>
    <dgm:pt modelId="{259176F5-C9D8-467A-A157-A437A8444619}" type="pres">
      <dgm:prSet presAssocID="{9F2B9C73-E0E0-49EF-B7B6-BE391CDB7AC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274E59-9DDA-467A-9444-6EBF18C2BD7F}" type="pres">
      <dgm:prSet presAssocID="{9F2B9C73-E0E0-49EF-B7B6-BE391CDB7A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C64277-16E6-41AB-8B09-0424360F8BDE}" type="pres">
      <dgm:prSet presAssocID="{9F2B9C73-E0E0-49EF-B7B6-BE391CDB7ACD}" presName="spaceRect" presStyleCnt="0"/>
      <dgm:spPr/>
    </dgm:pt>
    <dgm:pt modelId="{9EC96F8B-E8BC-4EAF-95A8-EC98A05DFD92}" type="pres">
      <dgm:prSet presAssocID="{9F2B9C73-E0E0-49EF-B7B6-BE391CDB7ACD}" presName="textRect" presStyleLbl="revTx" presStyleIdx="0" presStyleCnt="4">
        <dgm:presLayoutVars>
          <dgm:chMax val="1"/>
          <dgm:chPref val="1"/>
        </dgm:presLayoutVars>
      </dgm:prSet>
      <dgm:spPr/>
    </dgm:pt>
    <dgm:pt modelId="{ACFEE3D8-53E1-420C-AEB1-5AD56FBB5BD5}" type="pres">
      <dgm:prSet presAssocID="{EEFF3151-9A64-467B-A91D-CBD0CA3625A1}" presName="sibTrans" presStyleCnt="0"/>
      <dgm:spPr/>
    </dgm:pt>
    <dgm:pt modelId="{6E353B93-507C-4182-9D82-547C8C6D918B}" type="pres">
      <dgm:prSet presAssocID="{FA850E3A-5602-4686-9422-EA85D76AD8FB}" presName="compNode" presStyleCnt="0"/>
      <dgm:spPr/>
    </dgm:pt>
    <dgm:pt modelId="{8A2900D1-9BE2-472C-BC0D-C4450C6F2ABE}" type="pres">
      <dgm:prSet presAssocID="{FA850E3A-5602-4686-9422-EA85D76AD8F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1F27DD-0B70-43C9-B3BA-12675128614F}" type="pres">
      <dgm:prSet presAssocID="{FA850E3A-5602-4686-9422-EA85D76AD8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183CB19-4A41-4027-BAD6-33D9A08A0FF7}" type="pres">
      <dgm:prSet presAssocID="{FA850E3A-5602-4686-9422-EA85D76AD8FB}" presName="spaceRect" presStyleCnt="0"/>
      <dgm:spPr/>
    </dgm:pt>
    <dgm:pt modelId="{5FB61AE7-00C6-4467-8A21-538DB73423DF}" type="pres">
      <dgm:prSet presAssocID="{FA850E3A-5602-4686-9422-EA85D76AD8FB}" presName="textRect" presStyleLbl="revTx" presStyleIdx="1" presStyleCnt="4">
        <dgm:presLayoutVars>
          <dgm:chMax val="1"/>
          <dgm:chPref val="1"/>
        </dgm:presLayoutVars>
      </dgm:prSet>
      <dgm:spPr/>
    </dgm:pt>
    <dgm:pt modelId="{25045F44-4CC9-4DBE-AC21-E10087302FCE}" type="pres">
      <dgm:prSet presAssocID="{33AFF117-D4C1-4EFA-AF67-3EFCB9231D7C}" presName="sibTrans" presStyleCnt="0"/>
      <dgm:spPr/>
    </dgm:pt>
    <dgm:pt modelId="{47CE5B33-2CD3-4C0E-8C20-758D44C256B7}" type="pres">
      <dgm:prSet presAssocID="{6BE7B801-E5A7-43E9-ACDB-040B13B82FC6}" presName="compNode" presStyleCnt="0"/>
      <dgm:spPr/>
    </dgm:pt>
    <dgm:pt modelId="{21087B5D-C8C6-4203-B12C-E0FCD80357A0}" type="pres">
      <dgm:prSet presAssocID="{6BE7B801-E5A7-43E9-ACDB-040B13B82FC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6F7367-9D3E-4064-A7F9-C6EF26CA6A23}" type="pres">
      <dgm:prSet presAssocID="{6BE7B801-E5A7-43E9-ACDB-040B13B82F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691DC34-3145-417D-9F4D-2A8C35EF7260}" type="pres">
      <dgm:prSet presAssocID="{6BE7B801-E5A7-43E9-ACDB-040B13B82FC6}" presName="spaceRect" presStyleCnt="0"/>
      <dgm:spPr/>
    </dgm:pt>
    <dgm:pt modelId="{099820BF-1A19-485D-852C-3DA194F09109}" type="pres">
      <dgm:prSet presAssocID="{6BE7B801-E5A7-43E9-ACDB-040B13B82FC6}" presName="textRect" presStyleLbl="revTx" presStyleIdx="2" presStyleCnt="4">
        <dgm:presLayoutVars>
          <dgm:chMax val="1"/>
          <dgm:chPref val="1"/>
        </dgm:presLayoutVars>
      </dgm:prSet>
      <dgm:spPr/>
    </dgm:pt>
    <dgm:pt modelId="{AE316063-8B5D-40DE-97D5-A897906FF959}" type="pres">
      <dgm:prSet presAssocID="{7A64D206-93A8-4ED1-A3CB-F177DA1303E3}" presName="sibTrans" presStyleCnt="0"/>
      <dgm:spPr/>
    </dgm:pt>
    <dgm:pt modelId="{D8960882-5B28-42A7-9D30-EAD7683CCA6B}" type="pres">
      <dgm:prSet presAssocID="{DE19D6B5-428B-4BEB-8F92-374A01EF28C8}" presName="compNode" presStyleCnt="0"/>
      <dgm:spPr/>
    </dgm:pt>
    <dgm:pt modelId="{468DCF44-4DB9-49D1-B733-141599512FC8}" type="pres">
      <dgm:prSet presAssocID="{DE19D6B5-428B-4BEB-8F92-374A01EF28C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0B05996-8FBA-4666-A633-3407AF552D32}" type="pres">
      <dgm:prSet presAssocID="{DE19D6B5-428B-4BEB-8F92-374A01EF28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9EDBC6-8A13-4124-AC0B-7207CD3C4E22}" type="pres">
      <dgm:prSet presAssocID="{DE19D6B5-428B-4BEB-8F92-374A01EF28C8}" presName="spaceRect" presStyleCnt="0"/>
      <dgm:spPr/>
    </dgm:pt>
    <dgm:pt modelId="{3F8606B1-C769-4C09-A213-B8A773546B05}" type="pres">
      <dgm:prSet presAssocID="{DE19D6B5-428B-4BEB-8F92-374A01EF28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A3D417-8750-4D56-BB61-55C521CF0AC0}" type="presOf" srcId="{6BE7B801-E5A7-43E9-ACDB-040B13B82FC6}" destId="{099820BF-1A19-485D-852C-3DA194F09109}" srcOrd="0" destOrd="0" presId="urn:microsoft.com/office/officeart/2018/5/layout/IconLeafLabelList"/>
    <dgm:cxn modelId="{46FCA31C-3EA9-4248-83F1-7D18428BA6F6}" srcId="{B6CC7379-44A0-467E-AE0B-8DAE60420D33}" destId="{9F2B9C73-E0E0-49EF-B7B6-BE391CDB7ACD}" srcOrd="0" destOrd="0" parTransId="{E2A2F974-20B6-4B4F-83BB-AB732F51294C}" sibTransId="{EEFF3151-9A64-467B-A91D-CBD0CA3625A1}"/>
    <dgm:cxn modelId="{B982772E-79BC-4C8A-A323-0B9AFDA3F0A2}" srcId="{B6CC7379-44A0-467E-AE0B-8DAE60420D33}" destId="{DE19D6B5-428B-4BEB-8F92-374A01EF28C8}" srcOrd="3" destOrd="0" parTransId="{0F2BE784-E5B0-4294-A962-8DEC8C29449F}" sibTransId="{F1AF24F1-3B51-415E-8CAE-97B89591F7FF}"/>
    <dgm:cxn modelId="{63F1E959-898B-4463-8AE0-2AC72E9781A8}" srcId="{B6CC7379-44A0-467E-AE0B-8DAE60420D33}" destId="{FA850E3A-5602-4686-9422-EA85D76AD8FB}" srcOrd="1" destOrd="0" parTransId="{C70B8747-4390-49F2-8CA4-413E2632382A}" sibTransId="{33AFF117-D4C1-4EFA-AF67-3EFCB9231D7C}"/>
    <dgm:cxn modelId="{BDF8687B-0763-46A2-92AA-6C19B7645C8B}" type="presOf" srcId="{9F2B9C73-E0E0-49EF-B7B6-BE391CDB7ACD}" destId="{9EC96F8B-E8BC-4EAF-95A8-EC98A05DFD92}" srcOrd="0" destOrd="0" presId="urn:microsoft.com/office/officeart/2018/5/layout/IconLeafLabelList"/>
    <dgm:cxn modelId="{F5A0E4A6-E31F-47B9-B56A-A2182A4C5C86}" type="presOf" srcId="{DE19D6B5-428B-4BEB-8F92-374A01EF28C8}" destId="{3F8606B1-C769-4C09-A213-B8A773546B05}" srcOrd="0" destOrd="0" presId="urn:microsoft.com/office/officeart/2018/5/layout/IconLeafLabelList"/>
    <dgm:cxn modelId="{21CC10AF-2608-4D47-BD3A-279EA1FBAD86}" type="presOf" srcId="{FA850E3A-5602-4686-9422-EA85D76AD8FB}" destId="{5FB61AE7-00C6-4467-8A21-538DB73423DF}" srcOrd="0" destOrd="0" presId="urn:microsoft.com/office/officeart/2018/5/layout/IconLeafLabelList"/>
    <dgm:cxn modelId="{848DA5E6-A9CB-4BCC-9D00-B17632412CD5}" srcId="{B6CC7379-44A0-467E-AE0B-8DAE60420D33}" destId="{6BE7B801-E5A7-43E9-ACDB-040B13B82FC6}" srcOrd="2" destOrd="0" parTransId="{849F7D80-1E13-449F-BA77-D58737F8C141}" sibTransId="{7A64D206-93A8-4ED1-A3CB-F177DA1303E3}"/>
    <dgm:cxn modelId="{E0BE6DEA-F1FF-430C-BAA2-A8224694A010}" type="presOf" srcId="{B6CC7379-44A0-467E-AE0B-8DAE60420D33}" destId="{0BDF9A70-75F9-4A45-A575-DC4748FB7FBB}" srcOrd="0" destOrd="0" presId="urn:microsoft.com/office/officeart/2018/5/layout/IconLeafLabelList"/>
    <dgm:cxn modelId="{A8BBB39E-3BA0-4D21-92D6-3A9CDE47ECE7}" type="presParOf" srcId="{0BDF9A70-75F9-4A45-A575-DC4748FB7FBB}" destId="{8405D727-2140-4BC6-B363-E6226E2D721D}" srcOrd="0" destOrd="0" presId="urn:microsoft.com/office/officeart/2018/5/layout/IconLeafLabelList"/>
    <dgm:cxn modelId="{B13C5D1D-6206-44E5-BB81-24DB25A7F72E}" type="presParOf" srcId="{8405D727-2140-4BC6-B363-E6226E2D721D}" destId="{259176F5-C9D8-467A-A157-A437A8444619}" srcOrd="0" destOrd="0" presId="urn:microsoft.com/office/officeart/2018/5/layout/IconLeafLabelList"/>
    <dgm:cxn modelId="{492796A1-54F4-43E6-963E-06E44A4E1536}" type="presParOf" srcId="{8405D727-2140-4BC6-B363-E6226E2D721D}" destId="{35274E59-9DDA-467A-9444-6EBF18C2BD7F}" srcOrd="1" destOrd="0" presId="urn:microsoft.com/office/officeart/2018/5/layout/IconLeafLabelList"/>
    <dgm:cxn modelId="{10AEBAD2-89B8-4BF8-A1DB-793BDF59B3C5}" type="presParOf" srcId="{8405D727-2140-4BC6-B363-E6226E2D721D}" destId="{DFC64277-16E6-41AB-8B09-0424360F8BDE}" srcOrd="2" destOrd="0" presId="urn:microsoft.com/office/officeart/2018/5/layout/IconLeafLabelList"/>
    <dgm:cxn modelId="{9A704B6C-20D8-4BA8-A58E-0B4271340593}" type="presParOf" srcId="{8405D727-2140-4BC6-B363-E6226E2D721D}" destId="{9EC96F8B-E8BC-4EAF-95A8-EC98A05DFD92}" srcOrd="3" destOrd="0" presId="urn:microsoft.com/office/officeart/2018/5/layout/IconLeafLabelList"/>
    <dgm:cxn modelId="{E3B13428-A0B7-4EE0-874C-30F0CB02C31C}" type="presParOf" srcId="{0BDF9A70-75F9-4A45-A575-DC4748FB7FBB}" destId="{ACFEE3D8-53E1-420C-AEB1-5AD56FBB5BD5}" srcOrd="1" destOrd="0" presId="urn:microsoft.com/office/officeart/2018/5/layout/IconLeafLabelList"/>
    <dgm:cxn modelId="{98DF7939-63CA-4B6A-AE79-0DB5554F3193}" type="presParOf" srcId="{0BDF9A70-75F9-4A45-A575-DC4748FB7FBB}" destId="{6E353B93-507C-4182-9D82-547C8C6D918B}" srcOrd="2" destOrd="0" presId="urn:microsoft.com/office/officeart/2018/5/layout/IconLeafLabelList"/>
    <dgm:cxn modelId="{FCEE2303-4F99-48C2-ABBD-99C57970CCA3}" type="presParOf" srcId="{6E353B93-507C-4182-9D82-547C8C6D918B}" destId="{8A2900D1-9BE2-472C-BC0D-C4450C6F2ABE}" srcOrd="0" destOrd="0" presId="urn:microsoft.com/office/officeart/2018/5/layout/IconLeafLabelList"/>
    <dgm:cxn modelId="{6260A975-DF32-4666-9B78-B7623ADCC403}" type="presParOf" srcId="{6E353B93-507C-4182-9D82-547C8C6D918B}" destId="{161F27DD-0B70-43C9-B3BA-12675128614F}" srcOrd="1" destOrd="0" presId="urn:microsoft.com/office/officeart/2018/5/layout/IconLeafLabelList"/>
    <dgm:cxn modelId="{8321C8B8-DECA-45D6-9D0C-5E5A9790B579}" type="presParOf" srcId="{6E353B93-507C-4182-9D82-547C8C6D918B}" destId="{7183CB19-4A41-4027-BAD6-33D9A08A0FF7}" srcOrd="2" destOrd="0" presId="urn:microsoft.com/office/officeart/2018/5/layout/IconLeafLabelList"/>
    <dgm:cxn modelId="{9C487D85-6279-4DFF-8877-DCE996C8B84B}" type="presParOf" srcId="{6E353B93-507C-4182-9D82-547C8C6D918B}" destId="{5FB61AE7-00C6-4467-8A21-538DB73423DF}" srcOrd="3" destOrd="0" presId="urn:microsoft.com/office/officeart/2018/5/layout/IconLeafLabelList"/>
    <dgm:cxn modelId="{873AFD17-47D3-4A43-A76A-496C0BA0A525}" type="presParOf" srcId="{0BDF9A70-75F9-4A45-A575-DC4748FB7FBB}" destId="{25045F44-4CC9-4DBE-AC21-E10087302FCE}" srcOrd="3" destOrd="0" presId="urn:microsoft.com/office/officeart/2018/5/layout/IconLeafLabelList"/>
    <dgm:cxn modelId="{7EB820B7-D074-47E8-942E-EC2C3232396E}" type="presParOf" srcId="{0BDF9A70-75F9-4A45-A575-DC4748FB7FBB}" destId="{47CE5B33-2CD3-4C0E-8C20-758D44C256B7}" srcOrd="4" destOrd="0" presId="urn:microsoft.com/office/officeart/2018/5/layout/IconLeafLabelList"/>
    <dgm:cxn modelId="{23DFA45D-B31C-4B28-BCB9-65CEE6AFB052}" type="presParOf" srcId="{47CE5B33-2CD3-4C0E-8C20-758D44C256B7}" destId="{21087B5D-C8C6-4203-B12C-E0FCD80357A0}" srcOrd="0" destOrd="0" presId="urn:microsoft.com/office/officeart/2018/5/layout/IconLeafLabelList"/>
    <dgm:cxn modelId="{1846AE9E-A6CF-451D-98DF-A311CA577C05}" type="presParOf" srcId="{47CE5B33-2CD3-4C0E-8C20-758D44C256B7}" destId="{246F7367-9D3E-4064-A7F9-C6EF26CA6A23}" srcOrd="1" destOrd="0" presId="urn:microsoft.com/office/officeart/2018/5/layout/IconLeafLabelList"/>
    <dgm:cxn modelId="{F7BFDC17-454F-40E1-B538-90E4519E2E9E}" type="presParOf" srcId="{47CE5B33-2CD3-4C0E-8C20-758D44C256B7}" destId="{B691DC34-3145-417D-9F4D-2A8C35EF7260}" srcOrd="2" destOrd="0" presId="urn:microsoft.com/office/officeart/2018/5/layout/IconLeafLabelList"/>
    <dgm:cxn modelId="{798BF425-F459-4218-8EDF-F97EC1468218}" type="presParOf" srcId="{47CE5B33-2CD3-4C0E-8C20-758D44C256B7}" destId="{099820BF-1A19-485D-852C-3DA194F09109}" srcOrd="3" destOrd="0" presId="urn:microsoft.com/office/officeart/2018/5/layout/IconLeafLabelList"/>
    <dgm:cxn modelId="{368777F1-6286-4EAD-BF39-B3A613471BF7}" type="presParOf" srcId="{0BDF9A70-75F9-4A45-A575-DC4748FB7FBB}" destId="{AE316063-8B5D-40DE-97D5-A897906FF959}" srcOrd="5" destOrd="0" presId="urn:microsoft.com/office/officeart/2018/5/layout/IconLeafLabelList"/>
    <dgm:cxn modelId="{F372DD7A-A997-4622-AB04-6541D45980C1}" type="presParOf" srcId="{0BDF9A70-75F9-4A45-A575-DC4748FB7FBB}" destId="{D8960882-5B28-42A7-9D30-EAD7683CCA6B}" srcOrd="6" destOrd="0" presId="urn:microsoft.com/office/officeart/2018/5/layout/IconLeafLabelList"/>
    <dgm:cxn modelId="{6470D07D-1403-4E0F-881E-C6CA0A63AA87}" type="presParOf" srcId="{D8960882-5B28-42A7-9D30-EAD7683CCA6B}" destId="{468DCF44-4DB9-49D1-B733-141599512FC8}" srcOrd="0" destOrd="0" presId="urn:microsoft.com/office/officeart/2018/5/layout/IconLeafLabelList"/>
    <dgm:cxn modelId="{9D833B23-B572-4DE0-AB90-6D87AB0A39D4}" type="presParOf" srcId="{D8960882-5B28-42A7-9D30-EAD7683CCA6B}" destId="{20B05996-8FBA-4666-A633-3407AF552D32}" srcOrd="1" destOrd="0" presId="urn:microsoft.com/office/officeart/2018/5/layout/IconLeafLabelList"/>
    <dgm:cxn modelId="{35C7B4E8-6B06-4F43-9DEB-DEDC98EF2833}" type="presParOf" srcId="{D8960882-5B28-42A7-9D30-EAD7683CCA6B}" destId="{449EDBC6-8A13-4124-AC0B-7207CD3C4E22}" srcOrd="2" destOrd="0" presId="urn:microsoft.com/office/officeart/2018/5/layout/IconLeafLabelList"/>
    <dgm:cxn modelId="{DBB9E675-5448-4807-9085-D40B4495A881}" type="presParOf" srcId="{D8960882-5B28-42A7-9D30-EAD7683CCA6B}" destId="{3F8606B1-C769-4C09-A213-B8A773546B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AF0FE0-306A-41DE-BE94-27B81F515D8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22723E-3E18-49AC-A8CB-EE3CD304C668}">
      <dgm:prSet/>
      <dgm:spPr/>
      <dgm:t>
        <a:bodyPr/>
        <a:lstStyle/>
        <a:p>
          <a:r>
            <a:rPr lang="en-GB" b="1"/>
            <a:t>Top Movies by Revenue</a:t>
          </a:r>
          <a:br>
            <a:rPr lang="en-GB"/>
          </a:br>
          <a:r>
            <a:rPr lang="en-GB"/>
            <a:t>• A few top movies generate most revenue.</a:t>
          </a:r>
          <a:br>
            <a:rPr lang="en-GB"/>
          </a:br>
          <a:r>
            <a:rPr lang="en-GB"/>
            <a:t>• These titles have higher rates and longer rentals.</a:t>
          </a:r>
          <a:endParaRPr lang="en-US"/>
        </a:p>
      </dgm:t>
    </dgm:pt>
    <dgm:pt modelId="{D74376F8-2551-4AD5-B644-2B3ADE0DA750}" type="parTrans" cxnId="{A38DA968-5FEE-4FE3-AED7-3940064F407F}">
      <dgm:prSet/>
      <dgm:spPr/>
      <dgm:t>
        <a:bodyPr/>
        <a:lstStyle/>
        <a:p>
          <a:endParaRPr lang="en-US"/>
        </a:p>
      </dgm:t>
    </dgm:pt>
    <dgm:pt modelId="{075CDD7B-B47F-4FC9-9D44-3AD99D246EE1}" type="sibTrans" cxnId="{A38DA968-5FEE-4FE3-AED7-3940064F407F}">
      <dgm:prSet/>
      <dgm:spPr/>
      <dgm:t>
        <a:bodyPr/>
        <a:lstStyle/>
        <a:p>
          <a:endParaRPr lang="en-US"/>
        </a:p>
      </dgm:t>
    </dgm:pt>
    <dgm:pt modelId="{697AA971-EEB6-4284-9D84-DC5FC9AA52CB}">
      <dgm:prSet/>
      <dgm:spPr/>
      <dgm:t>
        <a:bodyPr/>
        <a:lstStyle/>
        <a:p>
          <a:r>
            <a:rPr lang="en-GB" b="1" dirty="0"/>
            <a:t>Viewer Rating</a:t>
          </a:r>
          <a:br>
            <a:rPr lang="en-GB" dirty="0"/>
          </a:br>
          <a:r>
            <a:rPr lang="en-GB" dirty="0"/>
            <a:t>• PG-13  movies are most watched.</a:t>
          </a:r>
          <a:endParaRPr lang="en-US" dirty="0"/>
        </a:p>
      </dgm:t>
    </dgm:pt>
    <dgm:pt modelId="{9D17148F-B391-45C1-8920-1140783297F1}" type="parTrans" cxnId="{061D9FA6-8732-4F41-A40A-491F7D3BCCB5}">
      <dgm:prSet/>
      <dgm:spPr/>
      <dgm:t>
        <a:bodyPr/>
        <a:lstStyle/>
        <a:p>
          <a:endParaRPr lang="en-US"/>
        </a:p>
      </dgm:t>
    </dgm:pt>
    <dgm:pt modelId="{E1179350-5796-4EC4-AA32-DE23C6C7FAB8}" type="sibTrans" cxnId="{061D9FA6-8732-4F41-A40A-491F7D3BCCB5}">
      <dgm:prSet/>
      <dgm:spPr/>
      <dgm:t>
        <a:bodyPr/>
        <a:lstStyle/>
        <a:p>
          <a:endParaRPr lang="en-US"/>
        </a:p>
      </dgm:t>
    </dgm:pt>
    <dgm:pt modelId="{810F3869-D955-41CA-9249-3FFC3B4C6039}">
      <dgm:prSet/>
      <dgm:spPr/>
      <dgm:t>
        <a:bodyPr/>
        <a:lstStyle/>
        <a:p>
          <a:r>
            <a:rPr lang="en-GB" b="1" dirty="0"/>
            <a:t>Country &amp; City Sales</a:t>
          </a:r>
          <a:br>
            <a:rPr lang="en-GB" dirty="0"/>
          </a:br>
          <a:r>
            <a:rPr lang="en-GB" dirty="0"/>
            <a:t>• Top-selling countries ≠ top customers.</a:t>
          </a:r>
          <a:br>
            <a:rPr lang="en-GB" dirty="0"/>
          </a:br>
          <a:r>
            <a:rPr lang="en-GB" dirty="0"/>
            <a:t>• Mexico ranks 5th but has a top customer.</a:t>
          </a:r>
          <a:br>
            <a:rPr lang="en-GB" dirty="0"/>
          </a:br>
          <a:r>
            <a:rPr lang="en-GB" dirty="0"/>
            <a:t>• Top cities drive revenue, not always from top countries.</a:t>
          </a:r>
          <a:endParaRPr lang="en-US" dirty="0"/>
        </a:p>
      </dgm:t>
    </dgm:pt>
    <dgm:pt modelId="{3F36DCA8-5BB1-4946-8E63-9A5FA6579F75}" type="parTrans" cxnId="{D4F67B4B-AD8D-47B4-9270-74EFE09CFCC0}">
      <dgm:prSet/>
      <dgm:spPr/>
      <dgm:t>
        <a:bodyPr/>
        <a:lstStyle/>
        <a:p>
          <a:endParaRPr lang="en-US"/>
        </a:p>
      </dgm:t>
    </dgm:pt>
    <dgm:pt modelId="{05C8B15D-0F75-48D2-A806-C64FBC7C5CDB}" type="sibTrans" cxnId="{D4F67B4B-AD8D-47B4-9270-74EFE09CFCC0}">
      <dgm:prSet/>
      <dgm:spPr/>
      <dgm:t>
        <a:bodyPr/>
        <a:lstStyle/>
        <a:p>
          <a:endParaRPr lang="en-US"/>
        </a:p>
      </dgm:t>
    </dgm:pt>
    <dgm:pt modelId="{DD021C2A-1443-4406-9738-8EC2A6456574}">
      <dgm:prSet/>
      <dgm:spPr/>
      <dgm:t>
        <a:bodyPr/>
        <a:lstStyle/>
        <a:p>
          <a:r>
            <a:rPr lang="en-GB" b="1"/>
            <a:t>Rental Duration &amp; Rates</a:t>
          </a:r>
          <a:br>
            <a:rPr lang="en-GB"/>
          </a:br>
          <a:r>
            <a:rPr lang="en-GB"/>
            <a:t>• Average: 5 days, $2.98 per rental.</a:t>
          </a:r>
          <a:br>
            <a:rPr lang="en-GB"/>
          </a:br>
          <a:r>
            <a:rPr lang="en-GB"/>
            <a:t>• Shorter rentals may boost total volume.</a:t>
          </a:r>
          <a:endParaRPr lang="en-US"/>
        </a:p>
      </dgm:t>
    </dgm:pt>
    <dgm:pt modelId="{0B314816-B3F7-4A5D-B456-6DAB155FE8BB}" type="parTrans" cxnId="{9119D48F-E031-4D2B-BD7E-3DD0F27CB577}">
      <dgm:prSet/>
      <dgm:spPr/>
      <dgm:t>
        <a:bodyPr/>
        <a:lstStyle/>
        <a:p>
          <a:endParaRPr lang="en-US"/>
        </a:p>
      </dgm:t>
    </dgm:pt>
    <dgm:pt modelId="{AFB8517A-CDF6-4E3C-93E3-0B3D14171B8C}" type="sibTrans" cxnId="{9119D48F-E031-4D2B-BD7E-3DD0F27CB577}">
      <dgm:prSet/>
      <dgm:spPr/>
      <dgm:t>
        <a:bodyPr/>
        <a:lstStyle/>
        <a:p>
          <a:endParaRPr lang="en-US"/>
        </a:p>
      </dgm:t>
    </dgm:pt>
    <dgm:pt modelId="{0656BC33-16AF-4B14-8383-782D91A5255E}" type="pres">
      <dgm:prSet presAssocID="{EEAF0FE0-306A-41DE-BE94-27B81F515D86}" presName="outerComposite" presStyleCnt="0">
        <dgm:presLayoutVars>
          <dgm:chMax val="5"/>
          <dgm:dir/>
          <dgm:resizeHandles val="exact"/>
        </dgm:presLayoutVars>
      </dgm:prSet>
      <dgm:spPr/>
    </dgm:pt>
    <dgm:pt modelId="{753D681B-6268-4742-AA52-F52FCED943BF}" type="pres">
      <dgm:prSet presAssocID="{EEAF0FE0-306A-41DE-BE94-27B81F515D86}" presName="dummyMaxCanvas" presStyleCnt="0">
        <dgm:presLayoutVars/>
      </dgm:prSet>
      <dgm:spPr/>
    </dgm:pt>
    <dgm:pt modelId="{D913BFC0-812A-4911-8DB8-EB9FA5FCA58B}" type="pres">
      <dgm:prSet presAssocID="{EEAF0FE0-306A-41DE-BE94-27B81F515D86}" presName="FourNodes_1" presStyleLbl="node1" presStyleIdx="0" presStyleCnt="4">
        <dgm:presLayoutVars>
          <dgm:bulletEnabled val="1"/>
        </dgm:presLayoutVars>
      </dgm:prSet>
      <dgm:spPr/>
    </dgm:pt>
    <dgm:pt modelId="{38324EAE-666A-42C0-9066-E6FC0EB02872}" type="pres">
      <dgm:prSet presAssocID="{EEAF0FE0-306A-41DE-BE94-27B81F515D86}" presName="FourNodes_2" presStyleLbl="node1" presStyleIdx="1" presStyleCnt="4">
        <dgm:presLayoutVars>
          <dgm:bulletEnabled val="1"/>
        </dgm:presLayoutVars>
      </dgm:prSet>
      <dgm:spPr/>
    </dgm:pt>
    <dgm:pt modelId="{B82EF3E8-B3C8-45F3-901D-6D4E25A5AFC7}" type="pres">
      <dgm:prSet presAssocID="{EEAF0FE0-306A-41DE-BE94-27B81F515D86}" presName="FourNodes_3" presStyleLbl="node1" presStyleIdx="2" presStyleCnt="4">
        <dgm:presLayoutVars>
          <dgm:bulletEnabled val="1"/>
        </dgm:presLayoutVars>
      </dgm:prSet>
      <dgm:spPr/>
    </dgm:pt>
    <dgm:pt modelId="{145388AC-2DDF-48F4-A4B3-016848039B2F}" type="pres">
      <dgm:prSet presAssocID="{EEAF0FE0-306A-41DE-BE94-27B81F515D86}" presName="FourNodes_4" presStyleLbl="node1" presStyleIdx="3" presStyleCnt="4">
        <dgm:presLayoutVars>
          <dgm:bulletEnabled val="1"/>
        </dgm:presLayoutVars>
      </dgm:prSet>
      <dgm:spPr/>
    </dgm:pt>
    <dgm:pt modelId="{8583A5F4-A6D2-4A39-85CF-4E67DC891E32}" type="pres">
      <dgm:prSet presAssocID="{EEAF0FE0-306A-41DE-BE94-27B81F515D86}" presName="FourConn_1-2" presStyleLbl="fgAccFollowNode1" presStyleIdx="0" presStyleCnt="3">
        <dgm:presLayoutVars>
          <dgm:bulletEnabled val="1"/>
        </dgm:presLayoutVars>
      </dgm:prSet>
      <dgm:spPr/>
    </dgm:pt>
    <dgm:pt modelId="{12CE4857-F3B1-48F2-A257-4B6BD0348ADF}" type="pres">
      <dgm:prSet presAssocID="{EEAF0FE0-306A-41DE-BE94-27B81F515D86}" presName="FourConn_2-3" presStyleLbl="fgAccFollowNode1" presStyleIdx="1" presStyleCnt="3">
        <dgm:presLayoutVars>
          <dgm:bulletEnabled val="1"/>
        </dgm:presLayoutVars>
      </dgm:prSet>
      <dgm:spPr/>
    </dgm:pt>
    <dgm:pt modelId="{659B727F-6A98-48B1-8251-8C7D93ABE525}" type="pres">
      <dgm:prSet presAssocID="{EEAF0FE0-306A-41DE-BE94-27B81F515D86}" presName="FourConn_3-4" presStyleLbl="fgAccFollowNode1" presStyleIdx="2" presStyleCnt="3">
        <dgm:presLayoutVars>
          <dgm:bulletEnabled val="1"/>
        </dgm:presLayoutVars>
      </dgm:prSet>
      <dgm:spPr/>
    </dgm:pt>
    <dgm:pt modelId="{DF1A5ED7-9165-4CB9-AE27-F3C67D78D386}" type="pres">
      <dgm:prSet presAssocID="{EEAF0FE0-306A-41DE-BE94-27B81F515D86}" presName="FourNodes_1_text" presStyleLbl="node1" presStyleIdx="3" presStyleCnt="4">
        <dgm:presLayoutVars>
          <dgm:bulletEnabled val="1"/>
        </dgm:presLayoutVars>
      </dgm:prSet>
      <dgm:spPr/>
    </dgm:pt>
    <dgm:pt modelId="{336B6D3E-C2F0-4582-8B06-BF1C595EC213}" type="pres">
      <dgm:prSet presAssocID="{EEAF0FE0-306A-41DE-BE94-27B81F515D86}" presName="FourNodes_2_text" presStyleLbl="node1" presStyleIdx="3" presStyleCnt="4">
        <dgm:presLayoutVars>
          <dgm:bulletEnabled val="1"/>
        </dgm:presLayoutVars>
      </dgm:prSet>
      <dgm:spPr/>
    </dgm:pt>
    <dgm:pt modelId="{BF68817D-E75B-4039-985D-DA6357A43997}" type="pres">
      <dgm:prSet presAssocID="{EEAF0FE0-306A-41DE-BE94-27B81F515D86}" presName="FourNodes_3_text" presStyleLbl="node1" presStyleIdx="3" presStyleCnt="4">
        <dgm:presLayoutVars>
          <dgm:bulletEnabled val="1"/>
        </dgm:presLayoutVars>
      </dgm:prSet>
      <dgm:spPr/>
    </dgm:pt>
    <dgm:pt modelId="{1DD4D283-6BD2-4815-9177-93D172FAA420}" type="pres">
      <dgm:prSet presAssocID="{EEAF0FE0-306A-41DE-BE94-27B81F515D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3E1A16-5F28-4B72-8BDB-6371FF21BCA2}" type="presOf" srcId="{DD021C2A-1443-4406-9738-8EC2A6456574}" destId="{145388AC-2DDF-48F4-A4B3-016848039B2F}" srcOrd="0" destOrd="0" presId="urn:microsoft.com/office/officeart/2005/8/layout/vProcess5"/>
    <dgm:cxn modelId="{E2C0E326-4415-4247-BD8D-AF0EE3F4A08E}" type="presOf" srcId="{697AA971-EEB6-4284-9D84-DC5FC9AA52CB}" destId="{38324EAE-666A-42C0-9066-E6FC0EB02872}" srcOrd="0" destOrd="0" presId="urn:microsoft.com/office/officeart/2005/8/layout/vProcess5"/>
    <dgm:cxn modelId="{EDB3BF5D-4944-47A1-9DF0-FE4B56C53981}" type="presOf" srcId="{DD021C2A-1443-4406-9738-8EC2A6456574}" destId="{1DD4D283-6BD2-4815-9177-93D172FAA420}" srcOrd="1" destOrd="0" presId="urn:microsoft.com/office/officeart/2005/8/layout/vProcess5"/>
    <dgm:cxn modelId="{A38DA968-5FEE-4FE3-AED7-3940064F407F}" srcId="{EEAF0FE0-306A-41DE-BE94-27B81F515D86}" destId="{CD22723E-3E18-49AC-A8CB-EE3CD304C668}" srcOrd="0" destOrd="0" parTransId="{D74376F8-2551-4AD5-B644-2B3ADE0DA750}" sibTransId="{075CDD7B-B47F-4FC9-9D44-3AD99D246EE1}"/>
    <dgm:cxn modelId="{D4F67B4B-AD8D-47B4-9270-74EFE09CFCC0}" srcId="{EEAF0FE0-306A-41DE-BE94-27B81F515D86}" destId="{810F3869-D955-41CA-9249-3FFC3B4C6039}" srcOrd="2" destOrd="0" parTransId="{3F36DCA8-5BB1-4946-8E63-9A5FA6579F75}" sibTransId="{05C8B15D-0F75-48D2-A806-C64FBC7C5CDB}"/>
    <dgm:cxn modelId="{4BDC566C-C26A-4DD9-87C5-E000895A3D28}" type="presOf" srcId="{E1179350-5796-4EC4-AA32-DE23C6C7FAB8}" destId="{12CE4857-F3B1-48F2-A257-4B6BD0348ADF}" srcOrd="0" destOrd="0" presId="urn:microsoft.com/office/officeart/2005/8/layout/vProcess5"/>
    <dgm:cxn modelId="{37A2CB75-934A-4A9A-8C6E-2C36D00FEED3}" type="presOf" srcId="{075CDD7B-B47F-4FC9-9D44-3AD99D246EE1}" destId="{8583A5F4-A6D2-4A39-85CF-4E67DC891E32}" srcOrd="0" destOrd="0" presId="urn:microsoft.com/office/officeart/2005/8/layout/vProcess5"/>
    <dgm:cxn modelId="{0085DC7B-BEA8-4BF5-8307-B4B1BBDB7E32}" type="presOf" srcId="{697AA971-EEB6-4284-9D84-DC5FC9AA52CB}" destId="{336B6D3E-C2F0-4582-8B06-BF1C595EC213}" srcOrd="1" destOrd="0" presId="urn:microsoft.com/office/officeart/2005/8/layout/vProcess5"/>
    <dgm:cxn modelId="{9119D48F-E031-4D2B-BD7E-3DD0F27CB577}" srcId="{EEAF0FE0-306A-41DE-BE94-27B81F515D86}" destId="{DD021C2A-1443-4406-9738-8EC2A6456574}" srcOrd="3" destOrd="0" parTransId="{0B314816-B3F7-4A5D-B456-6DAB155FE8BB}" sibTransId="{AFB8517A-CDF6-4E3C-93E3-0B3D14171B8C}"/>
    <dgm:cxn modelId="{96C1CF90-B5D8-4596-BA20-A202B1ECE0AB}" type="presOf" srcId="{810F3869-D955-41CA-9249-3FFC3B4C6039}" destId="{BF68817D-E75B-4039-985D-DA6357A43997}" srcOrd="1" destOrd="0" presId="urn:microsoft.com/office/officeart/2005/8/layout/vProcess5"/>
    <dgm:cxn modelId="{8C22EDA4-CE59-4DB1-904A-856CD284669C}" type="presOf" srcId="{05C8B15D-0F75-48D2-A806-C64FBC7C5CDB}" destId="{659B727F-6A98-48B1-8251-8C7D93ABE525}" srcOrd="0" destOrd="0" presId="urn:microsoft.com/office/officeart/2005/8/layout/vProcess5"/>
    <dgm:cxn modelId="{061D9FA6-8732-4F41-A40A-491F7D3BCCB5}" srcId="{EEAF0FE0-306A-41DE-BE94-27B81F515D86}" destId="{697AA971-EEB6-4284-9D84-DC5FC9AA52CB}" srcOrd="1" destOrd="0" parTransId="{9D17148F-B391-45C1-8920-1140783297F1}" sibTransId="{E1179350-5796-4EC4-AA32-DE23C6C7FAB8}"/>
    <dgm:cxn modelId="{B2EDB4AA-1971-4155-9D87-2F08C9CBD371}" type="presOf" srcId="{CD22723E-3E18-49AC-A8CB-EE3CD304C668}" destId="{DF1A5ED7-9165-4CB9-AE27-F3C67D78D386}" srcOrd="1" destOrd="0" presId="urn:microsoft.com/office/officeart/2005/8/layout/vProcess5"/>
    <dgm:cxn modelId="{597EB5DD-0AC4-40BE-AE81-47A9C8AEECC1}" type="presOf" srcId="{CD22723E-3E18-49AC-A8CB-EE3CD304C668}" destId="{D913BFC0-812A-4911-8DB8-EB9FA5FCA58B}" srcOrd="0" destOrd="0" presId="urn:microsoft.com/office/officeart/2005/8/layout/vProcess5"/>
    <dgm:cxn modelId="{A4C91AFB-1B91-4408-A861-6B185D985F9F}" type="presOf" srcId="{810F3869-D955-41CA-9249-3FFC3B4C6039}" destId="{B82EF3E8-B3C8-45F3-901D-6D4E25A5AFC7}" srcOrd="0" destOrd="0" presId="urn:microsoft.com/office/officeart/2005/8/layout/vProcess5"/>
    <dgm:cxn modelId="{CD7DFEFF-1A04-4DA1-A32B-9A0DF105ABF1}" type="presOf" srcId="{EEAF0FE0-306A-41DE-BE94-27B81F515D86}" destId="{0656BC33-16AF-4B14-8383-782D91A5255E}" srcOrd="0" destOrd="0" presId="urn:microsoft.com/office/officeart/2005/8/layout/vProcess5"/>
    <dgm:cxn modelId="{2294F136-6934-44EE-9404-D3F9E1D94AD4}" type="presParOf" srcId="{0656BC33-16AF-4B14-8383-782D91A5255E}" destId="{753D681B-6268-4742-AA52-F52FCED943BF}" srcOrd="0" destOrd="0" presId="urn:microsoft.com/office/officeart/2005/8/layout/vProcess5"/>
    <dgm:cxn modelId="{A51EE862-CE15-4AD1-8845-8ECF2740BF1A}" type="presParOf" srcId="{0656BC33-16AF-4B14-8383-782D91A5255E}" destId="{D913BFC0-812A-4911-8DB8-EB9FA5FCA58B}" srcOrd="1" destOrd="0" presId="urn:microsoft.com/office/officeart/2005/8/layout/vProcess5"/>
    <dgm:cxn modelId="{6178C1CE-8BD0-47C6-B036-F795B089D5EC}" type="presParOf" srcId="{0656BC33-16AF-4B14-8383-782D91A5255E}" destId="{38324EAE-666A-42C0-9066-E6FC0EB02872}" srcOrd="2" destOrd="0" presId="urn:microsoft.com/office/officeart/2005/8/layout/vProcess5"/>
    <dgm:cxn modelId="{536392D6-B5D2-443C-AEE4-445BB128D9E4}" type="presParOf" srcId="{0656BC33-16AF-4B14-8383-782D91A5255E}" destId="{B82EF3E8-B3C8-45F3-901D-6D4E25A5AFC7}" srcOrd="3" destOrd="0" presId="urn:microsoft.com/office/officeart/2005/8/layout/vProcess5"/>
    <dgm:cxn modelId="{7D0FD7E4-9CE3-4A11-9FC6-14E00C48C43E}" type="presParOf" srcId="{0656BC33-16AF-4B14-8383-782D91A5255E}" destId="{145388AC-2DDF-48F4-A4B3-016848039B2F}" srcOrd="4" destOrd="0" presId="urn:microsoft.com/office/officeart/2005/8/layout/vProcess5"/>
    <dgm:cxn modelId="{083BE45E-2B4D-4DA1-9E36-2B87CF904B00}" type="presParOf" srcId="{0656BC33-16AF-4B14-8383-782D91A5255E}" destId="{8583A5F4-A6D2-4A39-85CF-4E67DC891E32}" srcOrd="5" destOrd="0" presId="urn:microsoft.com/office/officeart/2005/8/layout/vProcess5"/>
    <dgm:cxn modelId="{9EFBD5E9-1612-4325-99B4-8953753C5286}" type="presParOf" srcId="{0656BC33-16AF-4B14-8383-782D91A5255E}" destId="{12CE4857-F3B1-48F2-A257-4B6BD0348ADF}" srcOrd="6" destOrd="0" presId="urn:microsoft.com/office/officeart/2005/8/layout/vProcess5"/>
    <dgm:cxn modelId="{FDFE5E50-FD9B-454F-835A-1E27776A589C}" type="presParOf" srcId="{0656BC33-16AF-4B14-8383-782D91A5255E}" destId="{659B727F-6A98-48B1-8251-8C7D93ABE525}" srcOrd="7" destOrd="0" presId="urn:microsoft.com/office/officeart/2005/8/layout/vProcess5"/>
    <dgm:cxn modelId="{FC16CE0D-D225-48E8-ACBE-1D877D0448BA}" type="presParOf" srcId="{0656BC33-16AF-4B14-8383-782D91A5255E}" destId="{DF1A5ED7-9165-4CB9-AE27-F3C67D78D386}" srcOrd="8" destOrd="0" presId="urn:microsoft.com/office/officeart/2005/8/layout/vProcess5"/>
    <dgm:cxn modelId="{3022AF35-BB3A-4D5B-9D7A-464749FEB1C8}" type="presParOf" srcId="{0656BC33-16AF-4B14-8383-782D91A5255E}" destId="{336B6D3E-C2F0-4582-8B06-BF1C595EC213}" srcOrd="9" destOrd="0" presId="urn:microsoft.com/office/officeart/2005/8/layout/vProcess5"/>
    <dgm:cxn modelId="{94AFAE1C-4E6A-476A-B30C-B6AB93CB11E1}" type="presParOf" srcId="{0656BC33-16AF-4B14-8383-782D91A5255E}" destId="{BF68817D-E75B-4039-985D-DA6357A43997}" srcOrd="10" destOrd="0" presId="urn:microsoft.com/office/officeart/2005/8/layout/vProcess5"/>
    <dgm:cxn modelId="{3CCEC316-9DB1-4EE1-8DBA-314ABE6009B7}" type="presParOf" srcId="{0656BC33-16AF-4B14-8383-782D91A5255E}" destId="{1DD4D283-6BD2-4815-9177-93D172FAA42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C62ACB-6D67-4ACC-91F0-001DEE1DB8E8}" type="doc">
      <dgm:prSet loTypeId="urn:microsoft.com/office/officeart/2016/7/layout/LinearArrow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1F9D68-075E-4D03-988E-AEDFCFA4B3B4}">
      <dgm:prSet/>
      <dgm:spPr/>
      <dgm:t>
        <a:bodyPr/>
        <a:lstStyle/>
        <a:p>
          <a:r>
            <a:rPr lang="en-US" b="1" i="0" baseline="0"/>
            <a:t>Focus on Top Markets</a:t>
          </a:r>
          <a:br>
            <a:rPr lang="en-US" b="0" i="0" baseline="0"/>
          </a:br>
          <a:r>
            <a:rPr lang="en-US" b="0" i="0" baseline="0"/>
            <a:t>• Target top countries/cities with marketing.</a:t>
          </a:r>
          <a:br>
            <a:rPr lang="en-US" b="0" i="0" baseline="0"/>
          </a:br>
          <a:r>
            <a:rPr lang="en-US" b="0" i="0" baseline="0"/>
            <a:t>• Investigate why key customers are in lower-sales regions.</a:t>
          </a:r>
          <a:endParaRPr lang="en-US"/>
        </a:p>
      </dgm:t>
    </dgm:pt>
    <dgm:pt modelId="{9FE289FB-8373-4ACF-9485-7A8ACBEF76A0}" type="parTrans" cxnId="{A243C67B-3318-450C-A5A4-E5E7D8D17D80}">
      <dgm:prSet/>
      <dgm:spPr/>
      <dgm:t>
        <a:bodyPr/>
        <a:lstStyle/>
        <a:p>
          <a:endParaRPr lang="en-US"/>
        </a:p>
      </dgm:t>
    </dgm:pt>
    <dgm:pt modelId="{ABD6B593-33E5-4D40-8536-8EA37E57CF5F}" type="sibTrans" cxnId="{A243C67B-3318-450C-A5A4-E5E7D8D17D8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33FEE0E-FD61-46F5-BD28-E842FBEC8D39}">
      <dgm:prSet/>
      <dgm:spPr/>
      <dgm:t>
        <a:bodyPr/>
        <a:lstStyle/>
        <a:p>
          <a:r>
            <a:rPr lang="en-US" b="1" i="0" baseline="0"/>
            <a:t>Refine Pricing</a:t>
          </a:r>
          <a:br>
            <a:rPr lang="en-US" b="0" i="0" baseline="0"/>
          </a:br>
          <a:r>
            <a:rPr lang="en-US" b="0" i="0" baseline="0"/>
            <a:t>• Use premium pricing for top movies.</a:t>
          </a:r>
          <a:br>
            <a:rPr lang="en-US" b="0" i="0" baseline="0"/>
          </a:br>
          <a:r>
            <a:rPr lang="en-US" b="0" i="0" baseline="0"/>
            <a:t>• Offer discounts for shorter rentals.</a:t>
          </a:r>
          <a:endParaRPr lang="en-US"/>
        </a:p>
      </dgm:t>
    </dgm:pt>
    <dgm:pt modelId="{9A2A40F8-CD5D-4718-A4FC-6A8EFF586870}" type="parTrans" cxnId="{F4998732-CBF9-463F-ACDB-07F307B85DE3}">
      <dgm:prSet/>
      <dgm:spPr/>
      <dgm:t>
        <a:bodyPr/>
        <a:lstStyle/>
        <a:p>
          <a:endParaRPr lang="en-US"/>
        </a:p>
      </dgm:t>
    </dgm:pt>
    <dgm:pt modelId="{05C35B67-78E6-4136-BDC9-AEAE4CE13094}" type="sibTrans" cxnId="{F4998732-CBF9-463F-ACDB-07F307B85DE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9DC8C05-7C9E-4D7C-89F6-C6A534BBD70E}">
      <dgm:prSet/>
      <dgm:spPr/>
      <dgm:t>
        <a:bodyPr/>
        <a:lstStyle/>
        <a:p>
          <a:r>
            <a:rPr lang="en-US" b="1" i="0" baseline="0"/>
            <a:t>Expand Popular Content</a:t>
          </a:r>
          <a:br>
            <a:rPr lang="en-US" b="0" i="0" baseline="0"/>
          </a:br>
          <a:r>
            <a:rPr lang="en-US" b="0" i="0" baseline="0"/>
            <a:t>• Acquire more PG-13, PG, NC-17 titles.</a:t>
          </a:r>
          <a:br>
            <a:rPr lang="en-US" b="0" i="0" baseline="0"/>
          </a:br>
          <a:r>
            <a:rPr lang="en-US" b="0" i="0" baseline="0"/>
            <a:t>• Promote low-performing categories.</a:t>
          </a:r>
          <a:endParaRPr lang="en-US"/>
        </a:p>
      </dgm:t>
    </dgm:pt>
    <dgm:pt modelId="{DF7F6716-9926-4F29-BB4C-666ADB84DB9F}" type="parTrans" cxnId="{BC11272C-F623-478B-94FD-049D7C969C0C}">
      <dgm:prSet/>
      <dgm:spPr/>
      <dgm:t>
        <a:bodyPr/>
        <a:lstStyle/>
        <a:p>
          <a:endParaRPr lang="en-US"/>
        </a:p>
      </dgm:t>
    </dgm:pt>
    <dgm:pt modelId="{9C8EE7AE-159D-4152-976B-59916E4CE22A}" type="sibTrans" cxnId="{BC11272C-F623-478B-94FD-049D7C969C0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849DCCC-BD36-445F-ACB5-716707B028ED}">
      <dgm:prSet/>
      <dgm:spPr/>
      <dgm:t>
        <a:bodyPr/>
        <a:lstStyle/>
        <a:p>
          <a:r>
            <a:rPr lang="en-US" b="1" i="0" baseline="0"/>
            <a:t>Boost Loyalty</a:t>
          </a:r>
          <a:br>
            <a:rPr lang="en-US" b="0" i="0" baseline="0"/>
          </a:br>
          <a:r>
            <a:rPr lang="en-US" b="0" i="0" baseline="0"/>
            <a:t>• Reward repeat customers in key markets.</a:t>
          </a:r>
          <a:br>
            <a:rPr lang="en-US" b="0" i="0" baseline="0"/>
          </a:br>
          <a:r>
            <a:rPr lang="en-US" b="0" i="0" baseline="0"/>
            <a:t>• Use personalized movie suggestions.</a:t>
          </a:r>
          <a:endParaRPr lang="en-US"/>
        </a:p>
      </dgm:t>
    </dgm:pt>
    <dgm:pt modelId="{8B1A25C2-14A6-434F-88B2-FD5ECF7A7E03}" type="parTrans" cxnId="{20613DB9-9C24-4AF2-84E3-A13651057210}">
      <dgm:prSet/>
      <dgm:spPr/>
      <dgm:t>
        <a:bodyPr/>
        <a:lstStyle/>
        <a:p>
          <a:endParaRPr lang="en-US"/>
        </a:p>
      </dgm:t>
    </dgm:pt>
    <dgm:pt modelId="{43D4F5D7-E1FD-459E-B99F-81F058CF9A54}" type="sibTrans" cxnId="{20613DB9-9C24-4AF2-84E3-A1365105721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58341C-1889-4E85-9CEE-DAFB09E647B7}" type="pres">
      <dgm:prSet presAssocID="{03C62ACB-6D67-4ACC-91F0-001DEE1DB8E8}" presName="linearFlow" presStyleCnt="0">
        <dgm:presLayoutVars>
          <dgm:dir/>
          <dgm:animLvl val="lvl"/>
          <dgm:resizeHandles val="exact"/>
        </dgm:presLayoutVars>
      </dgm:prSet>
      <dgm:spPr/>
    </dgm:pt>
    <dgm:pt modelId="{54EFBAE3-C475-4A20-9E97-F30ED7F5585D}" type="pres">
      <dgm:prSet presAssocID="{1C1F9D68-075E-4D03-988E-AEDFCFA4B3B4}" presName="compositeNode" presStyleCnt="0"/>
      <dgm:spPr/>
    </dgm:pt>
    <dgm:pt modelId="{E81C3784-C5D9-4FE2-ACB7-7DF8B8E1690B}" type="pres">
      <dgm:prSet presAssocID="{1C1F9D68-075E-4D03-988E-AEDFCFA4B3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7AA7140-A3DD-4BCB-B393-9BC0C1E05AF2}" type="pres">
      <dgm:prSet presAssocID="{1C1F9D68-075E-4D03-988E-AEDFCFA4B3B4}" presName="parSh" presStyleCnt="0"/>
      <dgm:spPr/>
    </dgm:pt>
    <dgm:pt modelId="{AA38E9CA-B040-4AB2-B1A7-110C8F8BB4E5}" type="pres">
      <dgm:prSet presAssocID="{1C1F9D68-075E-4D03-988E-AEDFCFA4B3B4}" presName="lineNode" presStyleLbl="alignAccFollowNode1" presStyleIdx="0" presStyleCnt="12"/>
      <dgm:spPr/>
    </dgm:pt>
    <dgm:pt modelId="{341525AA-1B71-44AC-AE2F-9ABC43683A4C}" type="pres">
      <dgm:prSet presAssocID="{1C1F9D68-075E-4D03-988E-AEDFCFA4B3B4}" presName="lineArrowNode" presStyleLbl="alignAccFollowNode1" presStyleIdx="1" presStyleCnt="12"/>
      <dgm:spPr/>
    </dgm:pt>
    <dgm:pt modelId="{CD63A439-C414-4277-8F58-67DE6E29F352}" type="pres">
      <dgm:prSet presAssocID="{ABD6B593-33E5-4D40-8536-8EA37E57CF5F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6156EEF1-041E-4EAF-BB62-F323CC24FDCE}" type="pres">
      <dgm:prSet presAssocID="{ABD6B593-33E5-4D40-8536-8EA37E57CF5F}" presName="spacerBetweenCircleAndCallout" presStyleCnt="0">
        <dgm:presLayoutVars/>
      </dgm:prSet>
      <dgm:spPr/>
    </dgm:pt>
    <dgm:pt modelId="{2F222484-98F9-49B9-8FCC-75FE6485E18A}" type="pres">
      <dgm:prSet presAssocID="{1C1F9D68-075E-4D03-988E-AEDFCFA4B3B4}" presName="nodeText" presStyleLbl="alignAccFollowNode1" presStyleIdx="2" presStyleCnt="12">
        <dgm:presLayoutVars>
          <dgm:bulletEnabled val="1"/>
        </dgm:presLayoutVars>
      </dgm:prSet>
      <dgm:spPr/>
    </dgm:pt>
    <dgm:pt modelId="{9E8D502E-8E65-4783-BF6E-2DEB2553005B}" type="pres">
      <dgm:prSet presAssocID="{ABD6B593-33E5-4D40-8536-8EA37E57CF5F}" presName="sibTransComposite" presStyleCnt="0"/>
      <dgm:spPr/>
    </dgm:pt>
    <dgm:pt modelId="{6EF81E76-4A19-41D7-B34E-30F73A25F166}" type="pres">
      <dgm:prSet presAssocID="{733FEE0E-FD61-46F5-BD28-E842FBEC8D39}" presName="compositeNode" presStyleCnt="0"/>
      <dgm:spPr/>
    </dgm:pt>
    <dgm:pt modelId="{026D86BE-C24F-4163-B014-636772AD96CE}" type="pres">
      <dgm:prSet presAssocID="{733FEE0E-FD61-46F5-BD28-E842FBEC8D3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E7250CA-1678-426E-8A83-8013EBC93B36}" type="pres">
      <dgm:prSet presAssocID="{733FEE0E-FD61-46F5-BD28-E842FBEC8D39}" presName="parSh" presStyleCnt="0"/>
      <dgm:spPr/>
    </dgm:pt>
    <dgm:pt modelId="{8E639EB9-D806-445F-AD0F-3AE470E6E02A}" type="pres">
      <dgm:prSet presAssocID="{733FEE0E-FD61-46F5-BD28-E842FBEC8D39}" presName="lineNode" presStyleLbl="alignAccFollowNode1" presStyleIdx="3" presStyleCnt="12"/>
      <dgm:spPr/>
    </dgm:pt>
    <dgm:pt modelId="{0C9550CC-C5B1-46DA-BD8A-944A0701AA4F}" type="pres">
      <dgm:prSet presAssocID="{733FEE0E-FD61-46F5-BD28-E842FBEC8D39}" presName="lineArrowNode" presStyleLbl="alignAccFollowNode1" presStyleIdx="4" presStyleCnt="12"/>
      <dgm:spPr/>
    </dgm:pt>
    <dgm:pt modelId="{5CDE0DC1-CD91-4C2D-A01A-780942BB248C}" type="pres">
      <dgm:prSet presAssocID="{05C35B67-78E6-4136-BDC9-AEAE4CE13094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661CB415-EC2E-4DDB-B710-ACB0EA68CD45}" type="pres">
      <dgm:prSet presAssocID="{05C35B67-78E6-4136-BDC9-AEAE4CE13094}" presName="spacerBetweenCircleAndCallout" presStyleCnt="0">
        <dgm:presLayoutVars/>
      </dgm:prSet>
      <dgm:spPr/>
    </dgm:pt>
    <dgm:pt modelId="{2B869467-AFD4-485F-A92A-2BE4B46CA82E}" type="pres">
      <dgm:prSet presAssocID="{733FEE0E-FD61-46F5-BD28-E842FBEC8D39}" presName="nodeText" presStyleLbl="alignAccFollowNode1" presStyleIdx="5" presStyleCnt="12">
        <dgm:presLayoutVars>
          <dgm:bulletEnabled val="1"/>
        </dgm:presLayoutVars>
      </dgm:prSet>
      <dgm:spPr/>
    </dgm:pt>
    <dgm:pt modelId="{2CF5C861-90FA-4E88-A9F2-DD06D29055F2}" type="pres">
      <dgm:prSet presAssocID="{05C35B67-78E6-4136-BDC9-AEAE4CE13094}" presName="sibTransComposite" presStyleCnt="0"/>
      <dgm:spPr/>
    </dgm:pt>
    <dgm:pt modelId="{58F34257-A0B6-449B-9015-43775D37A591}" type="pres">
      <dgm:prSet presAssocID="{09DC8C05-7C9E-4D7C-89F6-C6A534BBD70E}" presName="compositeNode" presStyleCnt="0"/>
      <dgm:spPr/>
    </dgm:pt>
    <dgm:pt modelId="{24B0A127-B729-4765-A845-2A3C5FD2C724}" type="pres">
      <dgm:prSet presAssocID="{09DC8C05-7C9E-4D7C-89F6-C6A534BBD70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C729D5-0E32-41CD-B684-72D0E423F3C4}" type="pres">
      <dgm:prSet presAssocID="{09DC8C05-7C9E-4D7C-89F6-C6A534BBD70E}" presName="parSh" presStyleCnt="0"/>
      <dgm:spPr/>
    </dgm:pt>
    <dgm:pt modelId="{989F0D8E-4E10-4445-AEC7-2EB858E4D942}" type="pres">
      <dgm:prSet presAssocID="{09DC8C05-7C9E-4D7C-89F6-C6A534BBD70E}" presName="lineNode" presStyleLbl="alignAccFollowNode1" presStyleIdx="6" presStyleCnt="12"/>
      <dgm:spPr/>
    </dgm:pt>
    <dgm:pt modelId="{6C9483E2-751E-4370-8020-C9FE756E9DDF}" type="pres">
      <dgm:prSet presAssocID="{09DC8C05-7C9E-4D7C-89F6-C6A534BBD70E}" presName="lineArrowNode" presStyleLbl="alignAccFollowNode1" presStyleIdx="7" presStyleCnt="12"/>
      <dgm:spPr/>
    </dgm:pt>
    <dgm:pt modelId="{BAA1E1EE-62D9-47D0-9F47-66522C9FDA6C}" type="pres">
      <dgm:prSet presAssocID="{9C8EE7AE-159D-4152-976B-59916E4CE22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4F35B783-9D88-4C20-9B1C-A9BE6440B402}" type="pres">
      <dgm:prSet presAssocID="{9C8EE7AE-159D-4152-976B-59916E4CE22A}" presName="spacerBetweenCircleAndCallout" presStyleCnt="0">
        <dgm:presLayoutVars/>
      </dgm:prSet>
      <dgm:spPr/>
    </dgm:pt>
    <dgm:pt modelId="{4DAE6365-AE67-4B24-8B31-6144768381CE}" type="pres">
      <dgm:prSet presAssocID="{09DC8C05-7C9E-4D7C-89F6-C6A534BBD70E}" presName="nodeText" presStyleLbl="alignAccFollowNode1" presStyleIdx="8" presStyleCnt="12">
        <dgm:presLayoutVars>
          <dgm:bulletEnabled val="1"/>
        </dgm:presLayoutVars>
      </dgm:prSet>
      <dgm:spPr/>
    </dgm:pt>
    <dgm:pt modelId="{AFC9E98E-F62E-40DF-8DB3-CB9E1E6E6836}" type="pres">
      <dgm:prSet presAssocID="{9C8EE7AE-159D-4152-976B-59916E4CE22A}" presName="sibTransComposite" presStyleCnt="0"/>
      <dgm:spPr/>
    </dgm:pt>
    <dgm:pt modelId="{730EC2EB-E142-49F0-B11D-61A6A568E70C}" type="pres">
      <dgm:prSet presAssocID="{5849DCCC-BD36-445F-ACB5-716707B028ED}" presName="compositeNode" presStyleCnt="0"/>
      <dgm:spPr/>
    </dgm:pt>
    <dgm:pt modelId="{1D1D768B-A7F7-4FAD-A3D7-CF1024B00F28}" type="pres">
      <dgm:prSet presAssocID="{5849DCCC-BD36-445F-ACB5-716707B028E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7EB2FE9-0DE6-44BC-B462-63CEDDC330BF}" type="pres">
      <dgm:prSet presAssocID="{5849DCCC-BD36-445F-ACB5-716707B028ED}" presName="parSh" presStyleCnt="0"/>
      <dgm:spPr/>
    </dgm:pt>
    <dgm:pt modelId="{59FC5FB3-6E52-4E16-B1C8-67F9EA8D468A}" type="pres">
      <dgm:prSet presAssocID="{5849DCCC-BD36-445F-ACB5-716707B028ED}" presName="lineNode" presStyleLbl="alignAccFollowNode1" presStyleIdx="9" presStyleCnt="12"/>
      <dgm:spPr/>
    </dgm:pt>
    <dgm:pt modelId="{4F696632-99D3-48AB-801C-1510C3387E24}" type="pres">
      <dgm:prSet presAssocID="{5849DCCC-BD36-445F-ACB5-716707B028ED}" presName="lineArrowNode" presStyleLbl="alignAccFollowNode1" presStyleIdx="10" presStyleCnt="12"/>
      <dgm:spPr/>
    </dgm:pt>
    <dgm:pt modelId="{A375255D-D2CD-4A31-93C7-305F9F7CB1C8}" type="pres">
      <dgm:prSet presAssocID="{43D4F5D7-E1FD-459E-B99F-81F058CF9A54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8AFB6541-9A35-425F-86D1-97B9D3825B80}" type="pres">
      <dgm:prSet presAssocID="{43D4F5D7-E1FD-459E-B99F-81F058CF9A54}" presName="spacerBetweenCircleAndCallout" presStyleCnt="0">
        <dgm:presLayoutVars/>
      </dgm:prSet>
      <dgm:spPr/>
    </dgm:pt>
    <dgm:pt modelId="{C9350B85-F279-45A3-A061-8E6074218A65}" type="pres">
      <dgm:prSet presAssocID="{5849DCCC-BD36-445F-ACB5-716707B028ED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7C39EC1B-50D0-41CD-8C7F-978160DD1E9F}" type="presOf" srcId="{05C35B67-78E6-4136-BDC9-AEAE4CE13094}" destId="{5CDE0DC1-CD91-4C2D-A01A-780942BB248C}" srcOrd="0" destOrd="0" presId="urn:microsoft.com/office/officeart/2016/7/layout/LinearArrowProcessNumbered"/>
    <dgm:cxn modelId="{C36CD81E-37FD-46CF-BC17-69C766D1C18B}" type="presOf" srcId="{ABD6B593-33E5-4D40-8536-8EA37E57CF5F}" destId="{CD63A439-C414-4277-8F58-67DE6E29F352}" srcOrd="0" destOrd="0" presId="urn:microsoft.com/office/officeart/2016/7/layout/LinearArrowProcessNumbered"/>
    <dgm:cxn modelId="{D25C5128-66D1-4550-A81B-E4586782DA70}" type="presOf" srcId="{43D4F5D7-E1FD-459E-B99F-81F058CF9A54}" destId="{A375255D-D2CD-4A31-93C7-305F9F7CB1C8}" srcOrd="0" destOrd="0" presId="urn:microsoft.com/office/officeart/2016/7/layout/LinearArrowProcessNumbered"/>
    <dgm:cxn modelId="{BC11272C-F623-478B-94FD-049D7C969C0C}" srcId="{03C62ACB-6D67-4ACC-91F0-001DEE1DB8E8}" destId="{09DC8C05-7C9E-4D7C-89F6-C6A534BBD70E}" srcOrd="2" destOrd="0" parTransId="{DF7F6716-9926-4F29-BB4C-666ADB84DB9F}" sibTransId="{9C8EE7AE-159D-4152-976B-59916E4CE22A}"/>
    <dgm:cxn modelId="{518CF82D-1F73-406A-86B8-3CF3F9F128AB}" type="presOf" srcId="{03C62ACB-6D67-4ACC-91F0-001DEE1DB8E8}" destId="{F558341C-1889-4E85-9CEE-DAFB09E647B7}" srcOrd="0" destOrd="0" presId="urn:microsoft.com/office/officeart/2016/7/layout/LinearArrowProcessNumbered"/>
    <dgm:cxn modelId="{F4998732-CBF9-463F-ACDB-07F307B85DE3}" srcId="{03C62ACB-6D67-4ACC-91F0-001DEE1DB8E8}" destId="{733FEE0E-FD61-46F5-BD28-E842FBEC8D39}" srcOrd="1" destOrd="0" parTransId="{9A2A40F8-CD5D-4718-A4FC-6A8EFF586870}" sibTransId="{05C35B67-78E6-4136-BDC9-AEAE4CE13094}"/>
    <dgm:cxn modelId="{1FA6184C-51D0-4B9A-A216-C275D820B92C}" type="presOf" srcId="{1C1F9D68-075E-4D03-988E-AEDFCFA4B3B4}" destId="{2F222484-98F9-49B9-8FCC-75FE6485E18A}" srcOrd="0" destOrd="0" presId="urn:microsoft.com/office/officeart/2016/7/layout/LinearArrowProcessNumbered"/>
    <dgm:cxn modelId="{A243C67B-3318-450C-A5A4-E5E7D8D17D80}" srcId="{03C62ACB-6D67-4ACC-91F0-001DEE1DB8E8}" destId="{1C1F9D68-075E-4D03-988E-AEDFCFA4B3B4}" srcOrd="0" destOrd="0" parTransId="{9FE289FB-8373-4ACF-9485-7A8ACBEF76A0}" sibTransId="{ABD6B593-33E5-4D40-8536-8EA37E57CF5F}"/>
    <dgm:cxn modelId="{D60CA690-0C06-4FB5-9762-D21ED5009372}" type="presOf" srcId="{09DC8C05-7C9E-4D7C-89F6-C6A534BBD70E}" destId="{4DAE6365-AE67-4B24-8B31-6144768381CE}" srcOrd="0" destOrd="0" presId="urn:microsoft.com/office/officeart/2016/7/layout/LinearArrowProcessNumbered"/>
    <dgm:cxn modelId="{11703CB7-8C41-474E-A0DC-3E8C5CF2AFEB}" type="presOf" srcId="{5849DCCC-BD36-445F-ACB5-716707B028ED}" destId="{C9350B85-F279-45A3-A061-8E6074218A65}" srcOrd="0" destOrd="0" presId="urn:microsoft.com/office/officeart/2016/7/layout/LinearArrowProcessNumbered"/>
    <dgm:cxn modelId="{20613DB9-9C24-4AF2-84E3-A13651057210}" srcId="{03C62ACB-6D67-4ACC-91F0-001DEE1DB8E8}" destId="{5849DCCC-BD36-445F-ACB5-716707B028ED}" srcOrd="3" destOrd="0" parTransId="{8B1A25C2-14A6-434F-88B2-FD5ECF7A7E03}" sibTransId="{43D4F5D7-E1FD-459E-B99F-81F058CF9A54}"/>
    <dgm:cxn modelId="{D8384CC1-7DB1-4226-865A-2FB96CA4F6BC}" type="presOf" srcId="{733FEE0E-FD61-46F5-BD28-E842FBEC8D39}" destId="{2B869467-AFD4-485F-A92A-2BE4B46CA82E}" srcOrd="0" destOrd="0" presId="urn:microsoft.com/office/officeart/2016/7/layout/LinearArrowProcessNumbered"/>
    <dgm:cxn modelId="{D31D59EB-2DA2-41E3-863C-139EB34235F8}" type="presOf" srcId="{9C8EE7AE-159D-4152-976B-59916E4CE22A}" destId="{BAA1E1EE-62D9-47D0-9F47-66522C9FDA6C}" srcOrd="0" destOrd="0" presId="urn:microsoft.com/office/officeart/2016/7/layout/LinearArrowProcessNumbered"/>
    <dgm:cxn modelId="{FAECB45A-1A03-4C61-8593-7A99985A2BA9}" type="presParOf" srcId="{F558341C-1889-4E85-9CEE-DAFB09E647B7}" destId="{54EFBAE3-C475-4A20-9E97-F30ED7F5585D}" srcOrd="0" destOrd="0" presId="urn:microsoft.com/office/officeart/2016/7/layout/LinearArrowProcessNumbered"/>
    <dgm:cxn modelId="{503392DA-2943-46A7-9F22-C23872094CE7}" type="presParOf" srcId="{54EFBAE3-C475-4A20-9E97-F30ED7F5585D}" destId="{E81C3784-C5D9-4FE2-ACB7-7DF8B8E1690B}" srcOrd="0" destOrd="0" presId="urn:microsoft.com/office/officeart/2016/7/layout/LinearArrowProcessNumbered"/>
    <dgm:cxn modelId="{E38E16C5-28EA-464E-A892-2DD2B2C53610}" type="presParOf" srcId="{54EFBAE3-C475-4A20-9E97-F30ED7F5585D}" destId="{47AA7140-A3DD-4BCB-B393-9BC0C1E05AF2}" srcOrd="1" destOrd="0" presId="urn:microsoft.com/office/officeart/2016/7/layout/LinearArrowProcessNumbered"/>
    <dgm:cxn modelId="{E24D8ABE-DEF9-41D2-B1CE-6A7C25DAB5BC}" type="presParOf" srcId="{47AA7140-A3DD-4BCB-B393-9BC0C1E05AF2}" destId="{AA38E9CA-B040-4AB2-B1A7-110C8F8BB4E5}" srcOrd="0" destOrd="0" presId="urn:microsoft.com/office/officeart/2016/7/layout/LinearArrowProcessNumbered"/>
    <dgm:cxn modelId="{0BFEB45F-19E4-459C-AAFF-A6453FD7F14B}" type="presParOf" srcId="{47AA7140-A3DD-4BCB-B393-9BC0C1E05AF2}" destId="{341525AA-1B71-44AC-AE2F-9ABC43683A4C}" srcOrd="1" destOrd="0" presId="urn:microsoft.com/office/officeart/2016/7/layout/LinearArrowProcessNumbered"/>
    <dgm:cxn modelId="{BB352D11-4207-4672-9202-EF6D21609688}" type="presParOf" srcId="{47AA7140-A3DD-4BCB-B393-9BC0C1E05AF2}" destId="{CD63A439-C414-4277-8F58-67DE6E29F352}" srcOrd="2" destOrd="0" presId="urn:microsoft.com/office/officeart/2016/7/layout/LinearArrowProcessNumbered"/>
    <dgm:cxn modelId="{86EEC400-DF32-4C01-9649-CE0615BA09D4}" type="presParOf" srcId="{47AA7140-A3DD-4BCB-B393-9BC0C1E05AF2}" destId="{6156EEF1-041E-4EAF-BB62-F323CC24FDCE}" srcOrd="3" destOrd="0" presId="urn:microsoft.com/office/officeart/2016/7/layout/LinearArrowProcessNumbered"/>
    <dgm:cxn modelId="{D476F52A-14E0-44E3-8F2A-DE253690C570}" type="presParOf" srcId="{54EFBAE3-C475-4A20-9E97-F30ED7F5585D}" destId="{2F222484-98F9-49B9-8FCC-75FE6485E18A}" srcOrd="2" destOrd="0" presId="urn:microsoft.com/office/officeart/2016/7/layout/LinearArrowProcessNumbered"/>
    <dgm:cxn modelId="{80BCF0EE-2CE5-49A4-A2A5-CC4C37B91CDE}" type="presParOf" srcId="{F558341C-1889-4E85-9CEE-DAFB09E647B7}" destId="{9E8D502E-8E65-4783-BF6E-2DEB2553005B}" srcOrd="1" destOrd="0" presId="urn:microsoft.com/office/officeart/2016/7/layout/LinearArrowProcessNumbered"/>
    <dgm:cxn modelId="{C4E9FFBC-A35C-4685-934B-6B79675A92F7}" type="presParOf" srcId="{F558341C-1889-4E85-9CEE-DAFB09E647B7}" destId="{6EF81E76-4A19-41D7-B34E-30F73A25F166}" srcOrd="2" destOrd="0" presId="urn:microsoft.com/office/officeart/2016/7/layout/LinearArrowProcessNumbered"/>
    <dgm:cxn modelId="{03BB084C-A3F4-41D8-BC5F-AAEE849EBC32}" type="presParOf" srcId="{6EF81E76-4A19-41D7-B34E-30F73A25F166}" destId="{026D86BE-C24F-4163-B014-636772AD96CE}" srcOrd="0" destOrd="0" presId="urn:microsoft.com/office/officeart/2016/7/layout/LinearArrowProcessNumbered"/>
    <dgm:cxn modelId="{6D43185B-C87E-4978-BDB9-411E1471CFCF}" type="presParOf" srcId="{6EF81E76-4A19-41D7-B34E-30F73A25F166}" destId="{CE7250CA-1678-426E-8A83-8013EBC93B36}" srcOrd="1" destOrd="0" presId="urn:microsoft.com/office/officeart/2016/7/layout/LinearArrowProcessNumbered"/>
    <dgm:cxn modelId="{22CC55F9-37F8-49D9-A5D1-CCED02BAC35A}" type="presParOf" srcId="{CE7250CA-1678-426E-8A83-8013EBC93B36}" destId="{8E639EB9-D806-445F-AD0F-3AE470E6E02A}" srcOrd="0" destOrd="0" presId="urn:microsoft.com/office/officeart/2016/7/layout/LinearArrowProcessNumbered"/>
    <dgm:cxn modelId="{627CB0E0-79D2-4204-A268-27EF9D906FD9}" type="presParOf" srcId="{CE7250CA-1678-426E-8A83-8013EBC93B36}" destId="{0C9550CC-C5B1-46DA-BD8A-944A0701AA4F}" srcOrd="1" destOrd="0" presId="urn:microsoft.com/office/officeart/2016/7/layout/LinearArrowProcessNumbered"/>
    <dgm:cxn modelId="{97E0A2B3-7CA5-4E44-9058-BA0B906E8EC7}" type="presParOf" srcId="{CE7250CA-1678-426E-8A83-8013EBC93B36}" destId="{5CDE0DC1-CD91-4C2D-A01A-780942BB248C}" srcOrd="2" destOrd="0" presId="urn:microsoft.com/office/officeart/2016/7/layout/LinearArrowProcessNumbered"/>
    <dgm:cxn modelId="{5171B7F9-9FFD-41D1-920F-EE035A366485}" type="presParOf" srcId="{CE7250CA-1678-426E-8A83-8013EBC93B36}" destId="{661CB415-EC2E-4DDB-B710-ACB0EA68CD45}" srcOrd="3" destOrd="0" presId="urn:microsoft.com/office/officeart/2016/7/layout/LinearArrowProcessNumbered"/>
    <dgm:cxn modelId="{FE12A8B3-E33B-40B4-9416-48D928EAE949}" type="presParOf" srcId="{6EF81E76-4A19-41D7-B34E-30F73A25F166}" destId="{2B869467-AFD4-485F-A92A-2BE4B46CA82E}" srcOrd="2" destOrd="0" presId="urn:microsoft.com/office/officeart/2016/7/layout/LinearArrowProcessNumbered"/>
    <dgm:cxn modelId="{8602A3DA-B25D-4AC5-9863-5CB842B01735}" type="presParOf" srcId="{F558341C-1889-4E85-9CEE-DAFB09E647B7}" destId="{2CF5C861-90FA-4E88-A9F2-DD06D29055F2}" srcOrd="3" destOrd="0" presId="urn:microsoft.com/office/officeart/2016/7/layout/LinearArrowProcessNumbered"/>
    <dgm:cxn modelId="{4C9A7F1C-00F3-4DE2-BA1E-237E6B313592}" type="presParOf" srcId="{F558341C-1889-4E85-9CEE-DAFB09E647B7}" destId="{58F34257-A0B6-449B-9015-43775D37A591}" srcOrd="4" destOrd="0" presId="urn:microsoft.com/office/officeart/2016/7/layout/LinearArrowProcessNumbered"/>
    <dgm:cxn modelId="{73A55A0C-6ECC-4173-A6F4-BFFDF037FB34}" type="presParOf" srcId="{58F34257-A0B6-449B-9015-43775D37A591}" destId="{24B0A127-B729-4765-A845-2A3C5FD2C724}" srcOrd="0" destOrd="0" presId="urn:microsoft.com/office/officeart/2016/7/layout/LinearArrowProcessNumbered"/>
    <dgm:cxn modelId="{E0AD614D-E72A-4241-8900-84FDCC633724}" type="presParOf" srcId="{58F34257-A0B6-449B-9015-43775D37A591}" destId="{98C729D5-0E32-41CD-B684-72D0E423F3C4}" srcOrd="1" destOrd="0" presId="urn:microsoft.com/office/officeart/2016/7/layout/LinearArrowProcessNumbered"/>
    <dgm:cxn modelId="{90A46464-BC98-4AE1-B22A-761C32F0CF0F}" type="presParOf" srcId="{98C729D5-0E32-41CD-B684-72D0E423F3C4}" destId="{989F0D8E-4E10-4445-AEC7-2EB858E4D942}" srcOrd="0" destOrd="0" presId="urn:microsoft.com/office/officeart/2016/7/layout/LinearArrowProcessNumbered"/>
    <dgm:cxn modelId="{903C7197-E403-4591-B8C6-C1A791ED81CA}" type="presParOf" srcId="{98C729D5-0E32-41CD-B684-72D0E423F3C4}" destId="{6C9483E2-751E-4370-8020-C9FE756E9DDF}" srcOrd="1" destOrd="0" presId="urn:microsoft.com/office/officeart/2016/7/layout/LinearArrowProcessNumbered"/>
    <dgm:cxn modelId="{BDAC22B6-D6A6-4543-A042-74801495965C}" type="presParOf" srcId="{98C729D5-0E32-41CD-B684-72D0E423F3C4}" destId="{BAA1E1EE-62D9-47D0-9F47-66522C9FDA6C}" srcOrd="2" destOrd="0" presId="urn:microsoft.com/office/officeart/2016/7/layout/LinearArrowProcessNumbered"/>
    <dgm:cxn modelId="{30DE8DA3-1761-45A0-9E08-F1465A86715F}" type="presParOf" srcId="{98C729D5-0E32-41CD-B684-72D0E423F3C4}" destId="{4F35B783-9D88-4C20-9B1C-A9BE6440B402}" srcOrd="3" destOrd="0" presId="urn:microsoft.com/office/officeart/2016/7/layout/LinearArrowProcessNumbered"/>
    <dgm:cxn modelId="{40973954-CFC5-40AD-89A3-61D70E43A963}" type="presParOf" srcId="{58F34257-A0B6-449B-9015-43775D37A591}" destId="{4DAE6365-AE67-4B24-8B31-6144768381CE}" srcOrd="2" destOrd="0" presId="urn:microsoft.com/office/officeart/2016/7/layout/LinearArrowProcessNumbered"/>
    <dgm:cxn modelId="{AABE8B12-7B5A-4BEA-A64A-2227F0599741}" type="presParOf" srcId="{F558341C-1889-4E85-9CEE-DAFB09E647B7}" destId="{AFC9E98E-F62E-40DF-8DB3-CB9E1E6E6836}" srcOrd="5" destOrd="0" presId="urn:microsoft.com/office/officeart/2016/7/layout/LinearArrowProcessNumbered"/>
    <dgm:cxn modelId="{F0B1F36C-01FC-46A5-AF99-AA5B55C404EE}" type="presParOf" srcId="{F558341C-1889-4E85-9CEE-DAFB09E647B7}" destId="{730EC2EB-E142-49F0-B11D-61A6A568E70C}" srcOrd="6" destOrd="0" presId="urn:microsoft.com/office/officeart/2016/7/layout/LinearArrowProcessNumbered"/>
    <dgm:cxn modelId="{2DF0E7DE-B401-4407-A9A2-78490DF88A95}" type="presParOf" srcId="{730EC2EB-E142-49F0-B11D-61A6A568E70C}" destId="{1D1D768B-A7F7-4FAD-A3D7-CF1024B00F28}" srcOrd="0" destOrd="0" presId="urn:microsoft.com/office/officeart/2016/7/layout/LinearArrowProcessNumbered"/>
    <dgm:cxn modelId="{4D0F6A85-08CC-4E2E-95DC-1E208F2E6E1E}" type="presParOf" srcId="{730EC2EB-E142-49F0-B11D-61A6A568E70C}" destId="{C7EB2FE9-0DE6-44BC-B462-63CEDDC330BF}" srcOrd="1" destOrd="0" presId="urn:microsoft.com/office/officeart/2016/7/layout/LinearArrowProcessNumbered"/>
    <dgm:cxn modelId="{7E3E6D07-EDA4-48EA-B52C-41256616AE1B}" type="presParOf" srcId="{C7EB2FE9-0DE6-44BC-B462-63CEDDC330BF}" destId="{59FC5FB3-6E52-4E16-B1C8-67F9EA8D468A}" srcOrd="0" destOrd="0" presId="urn:microsoft.com/office/officeart/2016/7/layout/LinearArrowProcessNumbered"/>
    <dgm:cxn modelId="{263FD134-8E19-42B3-92F6-D655C56047CA}" type="presParOf" srcId="{C7EB2FE9-0DE6-44BC-B462-63CEDDC330BF}" destId="{4F696632-99D3-48AB-801C-1510C3387E24}" srcOrd="1" destOrd="0" presId="urn:microsoft.com/office/officeart/2016/7/layout/LinearArrowProcessNumbered"/>
    <dgm:cxn modelId="{29A8CB75-5E7B-47BD-9B18-7FC2562DDF99}" type="presParOf" srcId="{C7EB2FE9-0DE6-44BC-B462-63CEDDC330BF}" destId="{A375255D-D2CD-4A31-93C7-305F9F7CB1C8}" srcOrd="2" destOrd="0" presId="urn:microsoft.com/office/officeart/2016/7/layout/LinearArrowProcessNumbered"/>
    <dgm:cxn modelId="{FCDA8267-3C9B-45C0-9E7F-185825F7992E}" type="presParOf" srcId="{C7EB2FE9-0DE6-44BC-B462-63CEDDC330BF}" destId="{8AFB6541-9A35-425F-86D1-97B9D3825B80}" srcOrd="3" destOrd="0" presId="urn:microsoft.com/office/officeart/2016/7/layout/LinearArrowProcessNumbered"/>
    <dgm:cxn modelId="{44822390-72EB-4BE5-8081-EA6244A907AE}" type="presParOf" srcId="{730EC2EB-E142-49F0-B11D-61A6A568E70C}" destId="{C9350B85-F279-45A3-A061-8E6074218A6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9811C-F8AC-4151-90A8-1BB13C80D9F8}">
      <dsp:nvSpPr>
        <dsp:cNvPr id="0" name=""/>
        <dsp:cNvSpPr/>
      </dsp:nvSpPr>
      <dsp:spPr>
        <a:xfrm>
          <a:off x="634127" y="886034"/>
          <a:ext cx="879476" cy="879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A0B4-FFE5-4640-92C8-022A55D8335D}">
      <dsp:nvSpPr>
        <dsp:cNvPr id="0" name=""/>
        <dsp:cNvSpPr/>
      </dsp:nvSpPr>
      <dsp:spPr>
        <a:xfrm>
          <a:off x="96669" y="2047906"/>
          <a:ext cx="19543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A Data-Backed Approach to Maximizing Revenue &amp; Customer Engagement</a:t>
          </a:r>
          <a:endParaRPr lang="en-US" sz="1200" kern="1200"/>
        </a:p>
      </dsp:txBody>
      <dsp:txXfrm>
        <a:off x="96669" y="2047906"/>
        <a:ext cx="1954392" cy="720000"/>
      </dsp:txXfrm>
    </dsp:sp>
    <dsp:sp modelId="{D33D6AE2-F8BA-4CFB-BD25-2D7A53840F43}">
      <dsp:nvSpPr>
        <dsp:cNvPr id="0" name=""/>
        <dsp:cNvSpPr/>
      </dsp:nvSpPr>
      <dsp:spPr>
        <a:xfrm>
          <a:off x="2930538" y="886034"/>
          <a:ext cx="879476" cy="879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56BF1-57C4-4716-8768-46E288CC971F}">
      <dsp:nvSpPr>
        <dsp:cNvPr id="0" name=""/>
        <dsp:cNvSpPr/>
      </dsp:nvSpPr>
      <dsp:spPr>
        <a:xfrm>
          <a:off x="2393080" y="2047906"/>
          <a:ext cx="19543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Presented by: Henry</a:t>
          </a:r>
          <a:r>
            <a:rPr lang="en-GB" sz="1200" kern="1200"/>
            <a:t> Arkoh Clayman</a:t>
          </a:r>
          <a:endParaRPr lang="en-US" sz="1200" kern="1200"/>
        </a:p>
      </dsp:txBody>
      <dsp:txXfrm>
        <a:off x="2393080" y="2047906"/>
        <a:ext cx="1954392" cy="720000"/>
      </dsp:txXfrm>
    </dsp:sp>
    <dsp:sp modelId="{1B5E8643-9B68-403E-8F4D-4CBE622B491B}">
      <dsp:nvSpPr>
        <dsp:cNvPr id="0" name=""/>
        <dsp:cNvSpPr/>
      </dsp:nvSpPr>
      <dsp:spPr>
        <a:xfrm>
          <a:off x="5226949" y="886034"/>
          <a:ext cx="879476" cy="879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F5EAF-91FF-4F13-9356-D012A16CFDFA}">
      <dsp:nvSpPr>
        <dsp:cNvPr id="0" name=""/>
        <dsp:cNvSpPr/>
      </dsp:nvSpPr>
      <dsp:spPr>
        <a:xfrm>
          <a:off x="4689491" y="2047906"/>
          <a:ext cx="195439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Date: </a:t>
          </a:r>
          <a:r>
            <a:rPr lang="en-GB" sz="1200" kern="1200"/>
            <a:t>28/05/</a:t>
          </a:r>
          <a:r>
            <a:rPr lang="en-US" sz="1200" kern="1200"/>
            <a:t>2025</a:t>
          </a:r>
        </a:p>
      </dsp:txBody>
      <dsp:txXfrm>
        <a:off x="4689491" y="2047906"/>
        <a:ext cx="195439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A02EE-2A38-4010-AB3C-484521B634AB}">
      <dsp:nvSpPr>
        <dsp:cNvPr id="0" name=""/>
        <dsp:cNvSpPr/>
      </dsp:nvSpPr>
      <dsp:spPr>
        <a:xfrm>
          <a:off x="0" y="4360"/>
          <a:ext cx="6740553" cy="11747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Rockbuster Stealth LLC is losing market share to streaming services like Netflix and Amazon Prime.</a:t>
          </a:r>
        </a:p>
      </dsp:txBody>
      <dsp:txXfrm>
        <a:off x="57347" y="61707"/>
        <a:ext cx="6625859" cy="1060059"/>
      </dsp:txXfrm>
    </dsp:sp>
    <dsp:sp modelId="{B2C030C2-27AB-48D5-A597-FE35F1F886BD}">
      <dsp:nvSpPr>
        <dsp:cNvPr id="0" name=""/>
        <dsp:cNvSpPr/>
      </dsp:nvSpPr>
      <dsp:spPr>
        <a:xfrm>
          <a:off x="0" y="1239593"/>
          <a:ext cx="6740553" cy="1174753"/>
        </a:xfrm>
        <a:prstGeom prst="roundRect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Leadership wants to launch a video-on-demand service to compete globally.</a:t>
          </a:r>
        </a:p>
      </dsp:txBody>
      <dsp:txXfrm>
        <a:off x="57347" y="1296940"/>
        <a:ext cx="6625859" cy="1060059"/>
      </dsp:txXfrm>
    </dsp:sp>
    <dsp:sp modelId="{6B6692FE-7DF7-47E6-89CC-CBBF90DE7E11}">
      <dsp:nvSpPr>
        <dsp:cNvPr id="0" name=""/>
        <dsp:cNvSpPr/>
      </dsp:nvSpPr>
      <dsp:spPr>
        <a:xfrm>
          <a:off x="0" y="2474827"/>
          <a:ext cx="6740553" cy="1174753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</a:t>
          </a:r>
          <a:r>
            <a:rPr lang="en-GB" sz="2100" kern="1200" dirty="0"/>
            <a:t> Approach: </a:t>
          </a:r>
          <a:r>
            <a:rPr lang="en-GB" sz="2100" kern="1200" dirty="0" err="1"/>
            <a:t>Analyzing</a:t>
          </a:r>
          <a:r>
            <a:rPr lang="en-GB" sz="2100" kern="1200" dirty="0"/>
            <a:t> rental data to identify key revenue trends, customer </a:t>
          </a:r>
          <a:r>
            <a:rPr lang="en-GB" sz="2100" kern="1200" dirty="0" err="1"/>
            <a:t>behavior</a:t>
          </a:r>
          <a:r>
            <a:rPr lang="en-GB" sz="2100" kern="1200" dirty="0"/>
            <a:t>, and opportunities for business growth</a:t>
          </a:r>
          <a:endParaRPr lang="en-US" sz="2100" kern="1200" dirty="0"/>
        </a:p>
      </dsp:txBody>
      <dsp:txXfrm>
        <a:off x="57347" y="2532174"/>
        <a:ext cx="6625859" cy="1060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176F5-C9D8-467A-A157-A437A8444619}">
      <dsp:nvSpPr>
        <dsp:cNvPr id="0" name=""/>
        <dsp:cNvSpPr/>
      </dsp:nvSpPr>
      <dsp:spPr>
        <a:xfrm>
          <a:off x="292043" y="933650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74E59-9DDA-467A-9444-6EBF18C2BD7F}">
      <dsp:nvSpPr>
        <dsp:cNvPr id="0" name=""/>
        <dsp:cNvSpPr/>
      </dsp:nvSpPr>
      <dsp:spPr>
        <a:xfrm>
          <a:off x="485596" y="1127202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96F8B-E8BC-4EAF-95A8-EC98A05DFD92}">
      <dsp:nvSpPr>
        <dsp:cNvPr id="0" name=""/>
        <dsp:cNvSpPr/>
      </dsp:nvSpPr>
      <dsp:spPr>
        <a:xfrm>
          <a:off x="1714" y="2124743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Combined internal rental and customer data with external demographic insights</a:t>
          </a:r>
        </a:p>
      </dsp:txBody>
      <dsp:txXfrm>
        <a:off x="1714" y="2124743"/>
        <a:ext cx="1488867" cy="595546"/>
      </dsp:txXfrm>
    </dsp:sp>
    <dsp:sp modelId="{8A2900D1-9BE2-472C-BC0D-C4450C6F2ABE}">
      <dsp:nvSpPr>
        <dsp:cNvPr id="0" name=""/>
        <dsp:cNvSpPr/>
      </dsp:nvSpPr>
      <dsp:spPr>
        <a:xfrm>
          <a:off x="2041462" y="933650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F27DD-0B70-43C9-B3BA-12675128614F}">
      <dsp:nvSpPr>
        <dsp:cNvPr id="0" name=""/>
        <dsp:cNvSpPr/>
      </dsp:nvSpPr>
      <dsp:spPr>
        <a:xfrm>
          <a:off x="2235015" y="1127202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61AE7-00C6-4467-8A21-538DB73423DF}">
      <dsp:nvSpPr>
        <dsp:cNvPr id="0" name=""/>
        <dsp:cNvSpPr/>
      </dsp:nvSpPr>
      <dsp:spPr>
        <a:xfrm>
          <a:off x="1751133" y="2124743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Conducted exploratory data analysis</a:t>
          </a:r>
        </a:p>
      </dsp:txBody>
      <dsp:txXfrm>
        <a:off x="1751133" y="2124743"/>
        <a:ext cx="1488867" cy="595546"/>
      </dsp:txXfrm>
    </dsp:sp>
    <dsp:sp modelId="{21087B5D-C8C6-4203-B12C-E0FCD80357A0}">
      <dsp:nvSpPr>
        <dsp:cNvPr id="0" name=""/>
        <dsp:cNvSpPr/>
      </dsp:nvSpPr>
      <dsp:spPr>
        <a:xfrm>
          <a:off x="3790881" y="933650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F7367-9D3E-4064-A7F9-C6EF26CA6A23}">
      <dsp:nvSpPr>
        <dsp:cNvPr id="0" name=""/>
        <dsp:cNvSpPr/>
      </dsp:nvSpPr>
      <dsp:spPr>
        <a:xfrm>
          <a:off x="3984434" y="1127202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820BF-1A19-485D-852C-3DA194F09109}">
      <dsp:nvSpPr>
        <dsp:cNvPr id="0" name=""/>
        <dsp:cNvSpPr/>
      </dsp:nvSpPr>
      <dsp:spPr>
        <a:xfrm>
          <a:off x="3500552" y="2124743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Identified high-potential markets and customer segments</a:t>
          </a:r>
        </a:p>
      </dsp:txBody>
      <dsp:txXfrm>
        <a:off x="3500552" y="2124743"/>
        <a:ext cx="1488867" cy="595546"/>
      </dsp:txXfrm>
    </dsp:sp>
    <dsp:sp modelId="{468DCF44-4DB9-49D1-B733-141599512FC8}">
      <dsp:nvSpPr>
        <dsp:cNvPr id="0" name=""/>
        <dsp:cNvSpPr/>
      </dsp:nvSpPr>
      <dsp:spPr>
        <a:xfrm>
          <a:off x="5540300" y="933650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05996-8FBA-4666-A633-3407AF552D32}">
      <dsp:nvSpPr>
        <dsp:cNvPr id="0" name=""/>
        <dsp:cNvSpPr/>
      </dsp:nvSpPr>
      <dsp:spPr>
        <a:xfrm>
          <a:off x="5733853" y="1127202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06B1-C769-4C09-A213-B8A773546B05}">
      <dsp:nvSpPr>
        <dsp:cNvPr id="0" name=""/>
        <dsp:cNvSpPr/>
      </dsp:nvSpPr>
      <dsp:spPr>
        <a:xfrm>
          <a:off x="5249971" y="2124743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Recommended strategic actions based on insights</a:t>
          </a:r>
        </a:p>
      </dsp:txBody>
      <dsp:txXfrm>
        <a:off x="5249971" y="2124743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3BFC0-812A-4911-8DB8-EB9FA5FCA58B}">
      <dsp:nvSpPr>
        <dsp:cNvPr id="0" name=""/>
        <dsp:cNvSpPr/>
      </dsp:nvSpPr>
      <dsp:spPr>
        <a:xfrm>
          <a:off x="0" y="0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Top Movies by Revenue</a:t>
          </a:r>
          <a:br>
            <a:rPr lang="en-GB" sz="1100" kern="1200"/>
          </a:br>
          <a:r>
            <a:rPr lang="en-GB" sz="1100" kern="1200"/>
            <a:t>• A few top movies generate most revenue.</a:t>
          </a:r>
          <a:br>
            <a:rPr lang="en-GB" sz="1100" kern="1200"/>
          </a:br>
          <a:r>
            <a:rPr lang="en-GB" sz="1100" kern="1200"/>
            <a:t>• These titles have higher rates and longer rentals.</a:t>
          </a:r>
          <a:endParaRPr lang="en-US" sz="1100" kern="1200"/>
        </a:p>
      </dsp:txBody>
      <dsp:txXfrm>
        <a:off x="33924" y="33924"/>
        <a:ext cx="2751611" cy="1090403"/>
      </dsp:txXfrm>
    </dsp:sp>
    <dsp:sp modelId="{38324EAE-666A-42C0-9066-E6FC0EB02872}">
      <dsp:nvSpPr>
        <dsp:cNvPr id="0" name=""/>
        <dsp:cNvSpPr/>
      </dsp:nvSpPr>
      <dsp:spPr>
        <a:xfrm>
          <a:off x="343318" y="1368842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Viewer Rating</a:t>
          </a:r>
          <a:br>
            <a:rPr lang="en-GB" sz="1100" kern="1200" dirty="0"/>
          </a:br>
          <a:r>
            <a:rPr lang="en-GB" sz="1100" kern="1200" dirty="0"/>
            <a:t>• PG-13  movies are most watched.</a:t>
          </a:r>
          <a:endParaRPr lang="en-US" sz="1100" kern="1200" dirty="0"/>
        </a:p>
      </dsp:txBody>
      <dsp:txXfrm>
        <a:off x="377242" y="1402766"/>
        <a:ext cx="2935297" cy="1090403"/>
      </dsp:txXfrm>
    </dsp:sp>
    <dsp:sp modelId="{B82EF3E8-B3C8-45F3-901D-6D4E25A5AFC7}">
      <dsp:nvSpPr>
        <dsp:cNvPr id="0" name=""/>
        <dsp:cNvSpPr/>
      </dsp:nvSpPr>
      <dsp:spPr>
        <a:xfrm>
          <a:off x="681513" y="2737685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Country &amp; City Sales</a:t>
          </a:r>
          <a:br>
            <a:rPr lang="en-GB" sz="1100" kern="1200" dirty="0"/>
          </a:br>
          <a:r>
            <a:rPr lang="en-GB" sz="1100" kern="1200" dirty="0"/>
            <a:t>• Top-selling countries ≠ top customers.</a:t>
          </a:r>
          <a:br>
            <a:rPr lang="en-GB" sz="1100" kern="1200" dirty="0"/>
          </a:br>
          <a:r>
            <a:rPr lang="en-GB" sz="1100" kern="1200" dirty="0"/>
            <a:t>• Mexico ranks 5th but has a top customer.</a:t>
          </a:r>
          <a:br>
            <a:rPr lang="en-GB" sz="1100" kern="1200" dirty="0"/>
          </a:br>
          <a:r>
            <a:rPr lang="en-GB" sz="1100" kern="1200" dirty="0"/>
            <a:t>• Top cities drive revenue, not always from top countries.</a:t>
          </a:r>
          <a:endParaRPr lang="en-US" sz="1100" kern="1200" dirty="0"/>
        </a:p>
      </dsp:txBody>
      <dsp:txXfrm>
        <a:off x="715437" y="2771609"/>
        <a:ext cx="2940421" cy="1090403"/>
      </dsp:txXfrm>
    </dsp:sp>
    <dsp:sp modelId="{145388AC-2DDF-48F4-A4B3-016848039B2F}">
      <dsp:nvSpPr>
        <dsp:cNvPr id="0" name=""/>
        <dsp:cNvSpPr/>
      </dsp:nvSpPr>
      <dsp:spPr>
        <a:xfrm>
          <a:off x="1024831" y="4106527"/>
          <a:ext cx="4099327" cy="11582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Rental Duration &amp; Rates</a:t>
          </a:r>
          <a:br>
            <a:rPr lang="en-GB" sz="1100" kern="1200"/>
          </a:br>
          <a:r>
            <a:rPr lang="en-GB" sz="1100" kern="1200"/>
            <a:t>• Average: 5 days, $2.98 per rental.</a:t>
          </a:r>
          <a:br>
            <a:rPr lang="en-GB" sz="1100" kern="1200"/>
          </a:br>
          <a:r>
            <a:rPr lang="en-GB" sz="1100" kern="1200"/>
            <a:t>• Shorter rentals may boost total volume.</a:t>
          </a:r>
          <a:endParaRPr lang="en-US" sz="1100" kern="1200"/>
        </a:p>
      </dsp:txBody>
      <dsp:txXfrm>
        <a:off x="1058755" y="4140451"/>
        <a:ext cx="2935297" cy="1090403"/>
      </dsp:txXfrm>
    </dsp:sp>
    <dsp:sp modelId="{8583A5F4-A6D2-4A39-85CF-4E67DC891E32}">
      <dsp:nvSpPr>
        <dsp:cNvPr id="0" name=""/>
        <dsp:cNvSpPr/>
      </dsp:nvSpPr>
      <dsp:spPr>
        <a:xfrm>
          <a:off x="3346463" y="887115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515857" y="887115"/>
        <a:ext cx="414075" cy="566529"/>
      </dsp:txXfrm>
    </dsp:sp>
    <dsp:sp modelId="{12CE4857-F3B1-48F2-A257-4B6BD0348ADF}">
      <dsp:nvSpPr>
        <dsp:cNvPr id="0" name=""/>
        <dsp:cNvSpPr/>
      </dsp:nvSpPr>
      <dsp:spPr>
        <a:xfrm>
          <a:off x="3689782" y="2255957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64328"/>
            <a:satOff val="-20928"/>
            <a:lumOff val="-147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64328"/>
              <a:satOff val="-20928"/>
              <a:lumOff val="-14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3859176" y="2255957"/>
        <a:ext cx="414075" cy="566529"/>
      </dsp:txXfrm>
    </dsp:sp>
    <dsp:sp modelId="{659B727F-6A98-48B1-8251-8C7D93ABE525}">
      <dsp:nvSpPr>
        <dsp:cNvPr id="0" name=""/>
        <dsp:cNvSpPr/>
      </dsp:nvSpPr>
      <dsp:spPr>
        <a:xfrm>
          <a:off x="4027976" y="3624800"/>
          <a:ext cx="752863" cy="7528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197370" y="3624800"/>
        <a:ext cx="414075" cy="5665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8E9CA-B040-4AB2-B1A7-110C8F8BB4E5}">
      <dsp:nvSpPr>
        <dsp:cNvPr id="0" name=""/>
        <dsp:cNvSpPr/>
      </dsp:nvSpPr>
      <dsp:spPr>
        <a:xfrm>
          <a:off x="962417" y="415072"/>
          <a:ext cx="769933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525AA-1B71-44AC-AE2F-9ABC43683A4C}">
      <dsp:nvSpPr>
        <dsp:cNvPr id="0" name=""/>
        <dsp:cNvSpPr/>
      </dsp:nvSpPr>
      <dsp:spPr>
        <a:xfrm>
          <a:off x="1778547" y="350434"/>
          <a:ext cx="88542" cy="16617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4423"/>
            <a:satOff val="-3805"/>
            <a:lumOff val="-26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4423"/>
              <a:satOff val="-3805"/>
              <a:lumOff val="-2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3A439-C414-4277-8F58-67DE6E29F352}">
      <dsp:nvSpPr>
        <dsp:cNvPr id="0" name=""/>
        <dsp:cNvSpPr/>
      </dsp:nvSpPr>
      <dsp:spPr>
        <a:xfrm>
          <a:off x="486952" y="35885"/>
          <a:ext cx="758446" cy="75844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2" tIns="29432" rIns="29432" bIns="294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598024" y="146957"/>
        <a:ext cx="536302" cy="536302"/>
      </dsp:txXfrm>
    </dsp:sp>
    <dsp:sp modelId="{2F222484-98F9-49B9-8FCC-75FE6485E18A}">
      <dsp:nvSpPr>
        <dsp:cNvPr id="0" name=""/>
        <dsp:cNvSpPr/>
      </dsp:nvSpPr>
      <dsp:spPr>
        <a:xfrm>
          <a:off x="0" y="959806"/>
          <a:ext cx="17323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8847"/>
            <a:satOff val="-7610"/>
            <a:lumOff val="-5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8847"/>
              <a:satOff val="-7610"/>
              <a:lumOff val="-5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50" tIns="165100" rIns="1366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Focus on Top Markets</a:t>
          </a:r>
          <a:br>
            <a:rPr lang="en-US" sz="1100" b="0" i="0" kern="1200" baseline="0"/>
          </a:br>
          <a:r>
            <a:rPr lang="en-US" sz="1100" b="0" i="0" kern="1200" baseline="0"/>
            <a:t>• Target top countries/cities with marketing.</a:t>
          </a:r>
          <a:br>
            <a:rPr lang="en-US" sz="1100" b="0" i="0" kern="1200" baseline="0"/>
          </a:br>
          <a:r>
            <a:rPr lang="en-US" sz="1100" b="0" i="0" kern="1200" baseline="0"/>
            <a:t>• Investigate why key customers are in lower-sales regions.</a:t>
          </a:r>
          <a:endParaRPr lang="en-US" sz="1100" kern="1200"/>
        </a:p>
      </dsp:txBody>
      <dsp:txXfrm>
        <a:off x="0" y="1306276"/>
        <a:ext cx="1732351" cy="1619130"/>
      </dsp:txXfrm>
    </dsp:sp>
    <dsp:sp modelId="{8E639EB9-D806-445F-AD0F-3AE470E6E02A}">
      <dsp:nvSpPr>
        <dsp:cNvPr id="0" name=""/>
        <dsp:cNvSpPr/>
      </dsp:nvSpPr>
      <dsp:spPr>
        <a:xfrm>
          <a:off x="1924834" y="415361"/>
          <a:ext cx="1732351" cy="72"/>
        </a:xfrm>
        <a:prstGeom prst="rect">
          <a:avLst/>
        </a:prstGeom>
        <a:solidFill>
          <a:schemeClr val="accent2">
            <a:tint val="40000"/>
            <a:alpha val="90000"/>
            <a:hueOff val="253270"/>
            <a:satOff val="-11415"/>
            <a:lumOff val="-80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53270"/>
              <a:satOff val="-11415"/>
              <a:lumOff val="-8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550CC-C5B1-46DA-BD8A-944A0701AA4F}">
      <dsp:nvSpPr>
        <dsp:cNvPr id="0" name=""/>
        <dsp:cNvSpPr/>
      </dsp:nvSpPr>
      <dsp:spPr>
        <a:xfrm>
          <a:off x="3703382" y="350674"/>
          <a:ext cx="88542" cy="16643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7693"/>
            <a:satOff val="-15220"/>
            <a:lumOff val="-107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337693"/>
              <a:satOff val="-15220"/>
              <a:lumOff val="-10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E0DC1-CD91-4C2D-A01A-780942BB248C}">
      <dsp:nvSpPr>
        <dsp:cNvPr id="0" name=""/>
        <dsp:cNvSpPr/>
      </dsp:nvSpPr>
      <dsp:spPr>
        <a:xfrm>
          <a:off x="2411786" y="36174"/>
          <a:ext cx="758446" cy="758446"/>
        </a:xfrm>
        <a:prstGeom prst="ellipse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1055"/>
              <a:satOff val="-15998"/>
              <a:lumOff val="-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2" tIns="29432" rIns="29432" bIns="294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2522858" y="147246"/>
        <a:ext cx="536302" cy="536302"/>
      </dsp:txXfrm>
    </dsp:sp>
    <dsp:sp modelId="{2B869467-AFD4-485F-A92A-2BE4B46CA82E}">
      <dsp:nvSpPr>
        <dsp:cNvPr id="0" name=""/>
        <dsp:cNvSpPr/>
      </dsp:nvSpPr>
      <dsp:spPr>
        <a:xfrm>
          <a:off x="1924834" y="960510"/>
          <a:ext cx="17323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22116"/>
            <a:satOff val="-19025"/>
            <a:lumOff val="-134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22116"/>
              <a:satOff val="-19025"/>
              <a:lumOff val="-1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50" tIns="165100" rIns="1366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Refine Pricing</a:t>
          </a:r>
          <a:br>
            <a:rPr lang="en-US" sz="1100" b="0" i="0" kern="1200" baseline="0"/>
          </a:br>
          <a:r>
            <a:rPr lang="en-US" sz="1100" b="0" i="0" kern="1200" baseline="0"/>
            <a:t>• Use premium pricing for top movies.</a:t>
          </a:r>
          <a:br>
            <a:rPr lang="en-US" sz="1100" b="0" i="0" kern="1200" baseline="0"/>
          </a:br>
          <a:r>
            <a:rPr lang="en-US" sz="1100" b="0" i="0" kern="1200" baseline="0"/>
            <a:t>• Offer discounts for shorter rentals.</a:t>
          </a:r>
          <a:endParaRPr lang="en-US" sz="1100" kern="1200"/>
        </a:p>
      </dsp:txBody>
      <dsp:txXfrm>
        <a:off x="1924834" y="1306980"/>
        <a:ext cx="1732351" cy="1619130"/>
      </dsp:txXfrm>
    </dsp:sp>
    <dsp:sp modelId="{989F0D8E-4E10-4445-AEC7-2EB858E4D942}">
      <dsp:nvSpPr>
        <dsp:cNvPr id="0" name=""/>
        <dsp:cNvSpPr/>
      </dsp:nvSpPr>
      <dsp:spPr>
        <a:xfrm>
          <a:off x="3849669" y="415361"/>
          <a:ext cx="1732351" cy="72"/>
        </a:xfrm>
        <a:prstGeom prst="rect">
          <a:avLst/>
        </a:prstGeom>
        <a:solidFill>
          <a:schemeClr val="accent2">
            <a:tint val="40000"/>
            <a:alpha val="90000"/>
            <a:hueOff val="506540"/>
            <a:satOff val="-22831"/>
            <a:lumOff val="-16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506540"/>
              <a:satOff val="-22831"/>
              <a:lumOff val="-16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483E2-751E-4370-8020-C9FE756E9DDF}">
      <dsp:nvSpPr>
        <dsp:cNvPr id="0" name=""/>
        <dsp:cNvSpPr/>
      </dsp:nvSpPr>
      <dsp:spPr>
        <a:xfrm>
          <a:off x="5628216" y="350674"/>
          <a:ext cx="88542" cy="166432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590963"/>
            <a:satOff val="-26636"/>
            <a:lumOff val="-188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590963"/>
              <a:satOff val="-26636"/>
              <a:lumOff val="-18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1E1EE-62D9-47D0-9F47-66522C9FDA6C}">
      <dsp:nvSpPr>
        <dsp:cNvPr id="0" name=""/>
        <dsp:cNvSpPr/>
      </dsp:nvSpPr>
      <dsp:spPr>
        <a:xfrm>
          <a:off x="4336621" y="36174"/>
          <a:ext cx="758446" cy="758446"/>
        </a:xfrm>
        <a:prstGeom prst="ellipse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02110"/>
              <a:satOff val="-31995"/>
              <a:lumOff val="-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2" tIns="29432" rIns="29432" bIns="294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4447693" y="147246"/>
        <a:ext cx="536302" cy="536302"/>
      </dsp:txXfrm>
    </dsp:sp>
    <dsp:sp modelId="{4DAE6365-AE67-4B24-8B31-6144768381CE}">
      <dsp:nvSpPr>
        <dsp:cNvPr id="0" name=""/>
        <dsp:cNvSpPr/>
      </dsp:nvSpPr>
      <dsp:spPr>
        <a:xfrm>
          <a:off x="3849669" y="960510"/>
          <a:ext cx="17323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5386"/>
            <a:satOff val="-30441"/>
            <a:lumOff val="-214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675386"/>
              <a:satOff val="-30441"/>
              <a:lumOff val="-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50" tIns="165100" rIns="1366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Expand Popular Content</a:t>
          </a:r>
          <a:br>
            <a:rPr lang="en-US" sz="1100" b="0" i="0" kern="1200" baseline="0"/>
          </a:br>
          <a:r>
            <a:rPr lang="en-US" sz="1100" b="0" i="0" kern="1200" baseline="0"/>
            <a:t>• Acquire more PG-13, PG, NC-17 titles.</a:t>
          </a:r>
          <a:br>
            <a:rPr lang="en-US" sz="1100" b="0" i="0" kern="1200" baseline="0"/>
          </a:br>
          <a:r>
            <a:rPr lang="en-US" sz="1100" b="0" i="0" kern="1200" baseline="0"/>
            <a:t>• Promote low-performing categories.</a:t>
          </a:r>
          <a:endParaRPr lang="en-US" sz="1100" kern="1200"/>
        </a:p>
      </dsp:txBody>
      <dsp:txXfrm>
        <a:off x="3849669" y="1306980"/>
        <a:ext cx="1732351" cy="1619130"/>
      </dsp:txXfrm>
    </dsp:sp>
    <dsp:sp modelId="{59FC5FB3-6E52-4E16-B1C8-67F9EA8D468A}">
      <dsp:nvSpPr>
        <dsp:cNvPr id="0" name=""/>
        <dsp:cNvSpPr/>
      </dsp:nvSpPr>
      <dsp:spPr>
        <a:xfrm>
          <a:off x="5774504" y="415361"/>
          <a:ext cx="866175" cy="72"/>
        </a:xfrm>
        <a:prstGeom prst="rect">
          <a:avLst/>
        </a:prstGeom>
        <a:solidFill>
          <a:schemeClr val="accent2">
            <a:tint val="40000"/>
            <a:alpha val="90000"/>
            <a:hueOff val="759810"/>
            <a:satOff val="-34246"/>
            <a:lumOff val="-241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759810"/>
              <a:satOff val="-34246"/>
              <a:lumOff val="-24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5255D-D2CD-4A31-93C7-305F9F7CB1C8}">
      <dsp:nvSpPr>
        <dsp:cNvPr id="0" name=""/>
        <dsp:cNvSpPr/>
      </dsp:nvSpPr>
      <dsp:spPr>
        <a:xfrm>
          <a:off x="6261456" y="36174"/>
          <a:ext cx="758446" cy="758446"/>
        </a:xfrm>
        <a:prstGeom prst="ellips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432" tIns="29432" rIns="29432" bIns="29432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6372528" y="147246"/>
        <a:ext cx="536302" cy="536302"/>
      </dsp:txXfrm>
    </dsp:sp>
    <dsp:sp modelId="{C9350B85-F279-45A3-A061-8E6074218A65}">
      <dsp:nvSpPr>
        <dsp:cNvPr id="0" name=""/>
        <dsp:cNvSpPr/>
      </dsp:nvSpPr>
      <dsp:spPr>
        <a:xfrm>
          <a:off x="5774504" y="960510"/>
          <a:ext cx="173235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50" tIns="165100" rIns="13665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Boost Loyalty</a:t>
          </a:r>
          <a:br>
            <a:rPr lang="en-US" sz="1100" b="0" i="0" kern="1200" baseline="0"/>
          </a:br>
          <a:r>
            <a:rPr lang="en-US" sz="1100" b="0" i="0" kern="1200" baseline="0"/>
            <a:t>• Reward repeat customers in key markets.</a:t>
          </a:r>
          <a:br>
            <a:rPr lang="en-US" sz="1100" b="0" i="0" kern="1200" baseline="0"/>
          </a:br>
          <a:r>
            <a:rPr lang="en-US" sz="1100" b="0" i="0" kern="1200" baseline="0"/>
            <a:t>• Use personalized movie suggestions.</a:t>
          </a:r>
          <a:endParaRPr lang="en-US" sz="1100" kern="1200"/>
        </a:p>
      </dsp:txBody>
      <dsp:txXfrm>
        <a:off x="5774504" y="1306980"/>
        <a:ext cx="1732351" cy="1619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7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0680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8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636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3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5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9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7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5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henry.arkoh.clayman/viz/RockbusterStealthLLCDataAnalysis/ROCKBUSTER?publish=yes" TargetMode="External"/><Relationship Id="rId2" Type="http://schemas.openxmlformats.org/officeDocument/2006/relationships/hyperlink" Target="mailto:henryarkohclayaman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rPr lang="en-GB" dirty="0" err="1"/>
              <a:t>Rockbuster</a:t>
            </a:r>
            <a:r>
              <a:rPr lang="en-GB" dirty="0"/>
              <a:t> Stealth LLC – Data-Driven Insights &amp; Strategy</a:t>
            </a: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9BB8B8-8D7C-3620-CB02-8C191C4DD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789596"/>
              </p:ext>
            </p:extLst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A50AA-17D5-DF30-9C11-8A8BB23F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796" y="624110"/>
            <a:ext cx="6098663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300" dirty="0"/>
              <a:t>THANK YOU</a:t>
            </a:r>
            <a:br>
              <a:rPr lang="en-GB" sz="2300" dirty="0"/>
            </a:br>
            <a:br>
              <a:rPr lang="en-GB" sz="2300" dirty="0"/>
            </a:br>
            <a:r>
              <a:rPr lang="en-GB" sz="2300" dirty="0"/>
              <a:t>Email: </a:t>
            </a:r>
            <a:r>
              <a:rPr lang="en-GB" sz="2300" dirty="0">
                <a:hlinkClick r:id="rId2"/>
              </a:rPr>
              <a:t>henryarkohclayman@gmail.com</a:t>
            </a:r>
            <a:endParaRPr lang="en-GB" sz="23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9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748A-5882-93BE-80EF-5F20BBC5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796" y="2133600"/>
            <a:ext cx="6098663" cy="3777622"/>
          </a:xfrm>
        </p:spPr>
        <p:txBody>
          <a:bodyPr>
            <a:normAutofit/>
          </a:bodyPr>
          <a:lstStyle/>
          <a:p>
            <a:r>
              <a:rPr lang="en-GB" dirty="0"/>
              <a:t>Tableau </a:t>
            </a:r>
            <a:r>
              <a:rPr lang="en-GB" dirty="0" err="1"/>
              <a:t>Visualization:https</a:t>
            </a:r>
            <a:r>
              <a:rPr lang="en-GB" dirty="0"/>
              <a:t>://</a:t>
            </a:r>
            <a:r>
              <a:rPr lang="en-GB" dirty="0">
                <a:hlinkClick r:id="rId3"/>
              </a:rPr>
              <a:t>public.tableau.com/app/profile/</a:t>
            </a:r>
            <a:r>
              <a:rPr lang="en-GB" dirty="0" err="1">
                <a:hlinkClick r:id="rId3"/>
              </a:rPr>
              <a:t>henry.arkoh.clayman</a:t>
            </a:r>
            <a:r>
              <a:rPr lang="en-GB" dirty="0">
                <a:hlinkClick r:id="rId3"/>
              </a:rPr>
              <a:t>/viz/</a:t>
            </a:r>
            <a:r>
              <a:rPr lang="en-GB" dirty="0" err="1">
                <a:hlinkClick r:id="rId3"/>
              </a:rPr>
              <a:t>RockbusterStealthLLCDataAnalysis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ROCKBUSTER?publish</a:t>
            </a:r>
            <a:r>
              <a:rPr lang="en-GB" dirty="0">
                <a:hlinkClick r:id="rId3"/>
              </a:rPr>
              <a:t>=yes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77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t>The 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48367D-7E2E-8B9F-1B4F-D25FF07C5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50961"/>
              </p:ext>
            </p:extLst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172" y="624110"/>
            <a:ext cx="7284749" cy="1280890"/>
          </a:xfrm>
        </p:spPr>
        <p:txBody>
          <a:bodyPr>
            <a:normAutofit/>
          </a:bodyPr>
          <a:lstStyle/>
          <a:p>
            <a:r>
              <a:t>The Approach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05EB38-C021-9EEB-A2ED-EC8E94E3E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44571"/>
              </p:ext>
            </p:extLst>
          </p:nvPr>
        </p:nvGraphicFramePr>
        <p:xfrm>
          <a:off x="1346172" y="2222983"/>
          <a:ext cx="6740553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Bar chart of Top 10 Countries by Revenue</a:t>
            </a:r>
            <a:br>
              <a:rPr lang="en-GB" sz="2000"/>
            </a:br>
            <a:endParaRPr lang="en-GB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GB" sz="1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GB" sz="1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0000"/>
                </a:solidFill>
              </a:rPr>
              <a:t>Countries with larger populations and stronger economies tend to generate more revenue.</a:t>
            </a:r>
          </a:p>
          <a:p>
            <a:pPr>
              <a:lnSpc>
                <a:spcPct val="90000"/>
              </a:lnSpc>
            </a:pPr>
            <a:endParaRPr lang="en-GB" sz="1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0000"/>
                </a:solidFill>
              </a:rPr>
              <a:t>High rental activity correlates with urbanization and digital access.</a:t>
            </a:r>
          </a:p>
          <a:p>
            <a:pPr>
              <a:lnSpc>
                <a:spcPct val="90000"/>
              </a:lnSpc>
            </a:pPr>
            <a:endParaRPr lang="en-GB" sz="1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rgbClr val="000000"/>
                </a:solidFill>
              </a:rPr>
              <a:t>The presence of major cities within these countries contributes to higher rental demand.</a:t>
            </a: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A2918175-7F2A-E32E-8C72-8923ABC0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79" b="-3"/>
          <a:stretch>
            <a:fillRect/>
          </a:stretch>
        </p:blipFill>
        <p:spPr>
          <a:xfrm>
            <a:off x="4568937" y="1209883"/>
            <a:ext cx="4088720" cy="4118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r>
              <a:rPr lang="en-GB" sz="2800"/>
              <a:t>Top 3 Customers by Revenue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GB" sz="13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300" dirty="0">
                <a:solidFill>
                  <a:srgbClr val="000000"/>
                </a:solidFill>
              </a:rPr>
              <a:t>While the top countries by revenue are driven by overall market size, individual customer spending patterns do not always align with national trends.</a:t>
            </a:r>
          </a:p>
          <a:p>
            <a:pPr>
              <a:lnSpc>
                <a:spcPct val="90000"/>
              </a:lnSpc>
            </a:pPr>
            <a:endParaRPr lang="en-GB" sz="13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300" dirty="0">
                <a:solidFill>
                  <a:srgbClr val="000000"/>
                </a:solidFill>
              </a:rPr>
              <a:t>Some high-value customers contribute significantly despite being in countries with lower total revenue.</a:t>
            </a:r>
          </a:p>
          <a:p>
            <a:pPr>
              <a:lnSpc>
                <a:spcPct val="90000"/>
              </a:lnSpc>
            </a:pPr>
            <a:endParaRPr lang="en-GB" sz="13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300" dirty="0">
                <a:solidFill>
                  <a:srgbClr val="000000"/>
                </a:solidFill>
              </a:rPr>
              <a:t>Mexico, despite ranking 5th, has at least one of </a:t>
            </a:r>
            <a:r>
              <a:rPr lang="en-GB" sz="1300" dirty="0" err="1">
                <a:solidFill>
                  <a:srgbClr val="000000"/>
                </a:solidFill>
              </a:rPr>
              <a:t>Rockbuster’s</a:t>
            </a:r>
            <a:r>
              <a:rPr lang="en-GB" sz="1300" dirty="0">
                <a:solidFill>
                  <a:srgbClr val="000000"/>
                </a:solidFill>
              </a:rPr>
              <a:t> most valuable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8FF49-7F4C-F02E-88F9-84C54FF5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568937" y="1740820"/>
            <a:ext cx="4088720" cy="30563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5751" y="624110"/>
            <a:ext cx="3102795" cy="1280890"/>
          </a:xfrm>
        </p:spPr>
        <p:txBody>
          <a:bodyPr>
            <a:normAutofit/>
          </a:bodyPr>
          <a:lstStyle/>
          <a:p>
            <a:r>
              <a:rPr lang="en-GB" sz="2800"/>
              <a:t>Most Popular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967" y="2133600"/>
            <a:ext cx="310557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tx1"/>
                </a:solidFill>
              </a:rPr>
              <a:t>These movies below contributed the most to </a:t>
            </a:r>
            <a:r>
              <a:rPr lang="en-GB" sz="1400" dirty="0" err="1">
                <a:solidFill>
                  <a:schemeClr val="tx1"/>
                </a:solidFill>
              </a:rPr>
              <a:t>Rockbusters</a:t>
            </a:r>
            <a:r>
              <a:rPr lang="en-GB" sz="1400" dirty="0">
                <a:solidFill>
                  <a:schemeClr val="tx1"/>
                </a:solidFill>
              </a:rPr>
              <a:t> revenue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1.These movies like  benefited from strong marketing, high-profile actors, or franchise appeal.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Movies PG-13 rated dominates revenue generation.</a:t>
            </a:r>
          </a:p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86A0E9-8E0D-490C-95F7-B0BF969E1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4530" y="645106"/>
            <a:ext cx="4088720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ACAF5ABB-30E7-7889-672F-CAB83FF9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300" y="809698"/>
            <a:ext cx="3083833" cy="2534239"/>
          </a:xfrm>
          <a:prstGeom prst="rect">
            <a:avLst/>
          </a:prstGeom>
        </p:spPr>
      </p:pic>
      <p:pic>
        <p:nvPicPr>
          <p:cNvPr id="5" name="Picture 4" descr="A colorful bar chart with numbers and text&#10;&#10;AI-generated content may be incorrect.">
            <a:extLst>
              <a:ext uri="{FF2B5EF4-FFF2-40B4-BE49-F238E27FC236}">
                <a16:creationId xmlns:a16="http://schemas.microsoft.com/office/drawing/2014/main" id="{4B791387-1AAE-6047-6DE3-5B6FCA92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5401"/>
            <a:ext cx="4058374" cy="23440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82B9E4-F722-5A1C-773B-9D948D633D90}"/>
              </a:ext>
            </a:extLst>
          </p:cNvPr>
          <p:cNvCxnSpPr>
            <a:cxnSpLocks/>
          </p:cNvCxnSpPr>
          <p:nvPr/>
        </p:nvCxnSpPr>
        <p:spPr>
          <a:xfrm flipH="1">
            <a:off x="5203371" y="2264229"/>
            <a:ext cx="729343" cy="174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B24D83-1501-65A1-27EF-1A020D2C6900}"/>
              </a:ext>
            </a:extLst>
          </p:cNvPr>
          <p:cNvSpPr txBox="1"/>
          <p:nvPr/>
        </p:nvSpPr>
        <p:spPr>
          <a:xfrm>
            <a:off x="4691731" y="2351307"/>
            <a:ext cx="620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22.35%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267D57-7313-A1D2-50C6-09626596B29A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043057" y="1211682"/>
            <a:ext cx="566057" cy="1490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6EC266-928F-06C8-FDDE-680A897638EE}"/>
              </a:ext>
            </a:extLst>
          </p:cNvPr>
          <p:cNvSpPr txBox="1"/>
          <p:nvPr/>
        </p:nvSpPr>
        <p:spPr>
          <a:xfrm>
            <a:off x="7609114" y="1088571"/>
            <a:ext cx="7590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17.28%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715" y="-1"/>
            <a:ext cx="915543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4640" y="624110"/>
            <a:ext cx="5133819" cy="1280890"/>
          </a:xfrm>
        </p:spPr>
        <p:txBody>
          <a:bodyPr>
            <a:normAutofit/>
          </a:bodyPr>
          <a:lstStyle/>
          <a:p>
            <a:r>
              <a:rPr lang="en-GB"/>
              <a:t>Rental Duration</a:t>
            </a:r>
            <a:endParaRPr lang="en-GB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15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037240" y="714375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Picture 4" descr="Stock numbers on a digital display">
            <a:extLst>
              <a:ext uri="{FF2B5EF4-FFF2-40B4-BE49-F238E27FC236}">
                <a16:creationId xmlns:a16="http://schemas.microsoft.com/office/drawing/2014/main" id="{8070F057-8A38-1D53-6E5E-83132D39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818" r="29852" b="-2"/>
          <a:stretch>
            <a:fillRect/>
          </a:stretch>
        </p:blipFill>
        <p:spPr>
          <a:xfrm>
            <a:off x="20" y="1730"/>
            <a:ext cx="20403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0" y="2133600"/>
            <a:ext cx="5135958" cy="3777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dirty="0"/>
              <a:t>Most customers rent a movie for around 5 days and pay about $3 per rental.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 err="1"/>
              <a:t>lowest_rental_duration</a:t>
            </a:r>
            <a:r>
              <a:rPr lang="en-GB" sz="1400" dirty="0"/>
              <a:t>       3 days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 err="1"/>
              <a:t>highest_rental_duration</a:t>
            </a:r>
            <a:r>
              <a:rPr lang="en-GB" sz="1400" dirty="0"/>
              <a:t>      7 days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 err="1"/>
              <a:t>average_rental_duration</a:t>
            </a:r>
            <a:r>
              <a:rPr lang="en-GB" sz="1400" dirty="0"/>
              <a:t>    4.985 days</a:t>
            </a:r>
          </a:p>
          <a:p>
            <a:pPr marL="0" indent="0">
              <a:lnSpc>
                <a:spcPct val="90000"/>
              </a:lnSpc>
              <a:buNone/>
            </a:pPr>
            <a:endParaRPr lang="en-GB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 err="1"/>
              <a:t>lowest_rental_rate</a:t>
            </a:r>
            <a:r>
              <a:rPr lang="en-GB" sz="1400" dirty="0"/>
              <a:t>        $0.99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 err="1"/>
              <a:t>highest_rental_rate</a:t>
            </a:r>
            <a:r>
              <a:rPr lang="en-GB" sz="1400" dirty="0"/>
              <a:t>       $4.99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400" dirty="0" err="1"/>
              <a:t>average_rental_rate</a:t>
            </a:r>
            <a:r>
              <a:rPr lang="en-GB" sz="1400" dirty="0"/>
              <a:t>    $2.98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437B1-E200-8E0C-A083-87FDEC51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919" y="3101093"/>
            <a:ext cx="1840539" cy="3029344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Key Findings </a:t>
            </a:r>
            <a:br>
              <a:rPr lang="en-GB" sz="2800" dirty="0">
                <a:solidFill>
                  <a:schemeClr val="bg1"/>
                </a:solidFill>
              </a:rPr>
            </a:b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179901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90C47F-F896-5364-18D4-8F9FCADA7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428204"/>
              </p:ext>
            </p:extLst>
          </p:nvPr>
        </p:nvGraphicFramePr>
        <p:xfrm>
          <a:off x="3534858" y="641551"/>
          <a:ext cx="5124159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90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Strategic Recommendations</a:t>
            </a: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38785DB-C41F-BB6B-6AC4-DF999793E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804246"/>
              </p:ext>
            </p:extLst>
          </p:nvPr>
        </p:nvGraphicFramePr>
        <p:xfrm>
          <a:off x="720759" y="2930805"/>
          <a:ext cx="7699339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</TotalTime>
  <Words>545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Rockbuster Stealth LLC – Data-Driven Insights &amp; Strategy</vt:lpstr>
      <vt:lpstr>The Challenge</vt:lpstr>
      <vt:lpstr>The Approach</vt:lpstr>
      <vt:lpstr>Bar chart of Top 10 Countries by Revenue </vt:lpstr>
      <vt:lpstr>Top 3 Customers by Revenue</vt:lpstr>
      <vt:lpstr>Most Popular Content</vt:lpstr>
      <vt:lpstr>Rental Duration</vt:lpstr>
      <vt:lpstr>Key Findings  </vt:lpstr>
      <vt:lpstr>Strategic Recommendations</vt:lpstr>
      <vt:lpstr>THANK YOU  Email: henryarkohclayman@gmail.com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Henry Arkoh Clayman</cp:lastModifiedBy>
  <cp:revision>2</cp:revision>
  <dcterms:created xsi:type="dcterms:W3CDTF">2013-01-27T09:14:16Z</dcterms:created>
  <dcterms:modified xsi:type="dcterms:W3CDTF">2025-05-28T12:19:49Z</dcterms:modified>
  <cp:category/>
</cp:coreProperties>
</file>