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{5F2ECCA4-03C2-4935-8BF5-9C32397D003F}tf56160789_win32</Template>
  <TotalTime>0</TotalTime>
  <Words>31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Title Lorem Ipsum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Zma Mg</dc:creator>
  <cp:lastModifiedBy>Zma Mg</cp:lastModifiedBy>
  <cp:revision>1</cp:revision>
  <dcterms:created xsi:type="dcterms:W3CDTF">2021-04-22T03:13:50Z</dcterms:created>
  <dcterms:modified xsi:type="dcterms:W3CDTF">2021-04-22T03:14:20Z</dcterms:modified>
</cp:coreProperties>
</file>