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比較後面報告了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基本上大部分的東西都跟前面的人得到差不多結論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就Jieba比較不同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Elastic Search vs Solr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403410033 </a:t>
            </a:r>
            <a:r>
              <a:rPr lang="zh-TW"/>
              <a:t>資工四 曾俊宏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系統環境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VMWare Workstation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Ubuntu 16.04 LTS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Intel® Core™ i5-7500 CPU @ 3.40GHz × 4</a:t>
            </a:r>
            <a:r>
              <a:rPr lang="zh-TW"/>
              <a:t> (4 cores for VM)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8GB Ram for VM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100 GB SSD for VM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工具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5125" y="1571326"/>
            <a:ext cx="46722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CppJieba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C++ 5.4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JsonCpp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只要宣告 json type 的變數之後，就當作 c++ map 來放資料，最後再用 dump() 即可得到 Json format std::string!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OpenCC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把 cppJieba 的字典轉成繁體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Elastic Search 6.2.2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Solr 7.3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3.6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Java 8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38" y="3050801"/>
            <a:ext cx="3530774" cy="198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313" y="1677713"/>
            <a:ext cx="42672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測試資料 </a:t>
            </a:r>
            <a:r>
              <a:rPr lang="zh-TW"/>
              <a:t>ettoday 11GB file 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有一些utf8解析會失敗的 record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在 轉json 或是 做斷辭出現exception -&gt;ignore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實際有成功使用到的record數: 4812350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cppJieba </a:t>
            </a:r>
            <a:r>
              <a:rPr lang="zh-TW"/>
              <a:t>斷詞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19925" y="1776100"/>
            <a:ext cx="5798100" cy="33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珍惜生命，有python可以用的話真的很美好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辭典使用的是 cppJieba 提供的的辭典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>
                <a:solidFill>
                  <a:srgbClr val="434343"/>
                </a:solidFill>
              </a:rPr>
              <a:t>需做繁簡轉換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真的很快!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>
                <a:solidFill>
                  <a:srgbClr val="434343"/>
                </a:solidFill>
              </a:rPr>
              <a:t>針對body做斷辭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>
                <a:solidFill>
                  <a:srgbClr val="434343"/>
                </a:solidFill>
              </a:rPr>
              <a:t>單線程, 27分15秒 vs python 的 5+ 小時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>
                <a:solidFill>
                  <a:srgbClr val="434343"/>
                </a:solidFill>
              </a:rPr>
              <a:t>10000 record 約 2.5 秒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Cut with HMM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zh-TW">
                <a:solidFill>
                  <a:srgbClr val="434343"/>
                </a:solidFill>
              </a:rPr>
              <a:t>比較精確 (w/ vs w/o)</a:t>
            </a:r>
            <a:endParaRPr>
              <a:solidFill>
                <a:srgbClr val="434343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zh-TW">
                <a:solidFill>
                  <a:srgbClr val="434343"/>
                </a:solidFill>
              </a:rPr>
              <a:t>字典沒有的政府部門詞彙: 衛福部 疾管署 vs 衛 福 部 疾 管 署</a:t>
            </a:r>
            <a:endParaRPr>
              <a:solidFill>
                <a:srgbClr val="434343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zh-TW">
                <a:solidFill>
                  <a:srgbClr val="434343"/>
                </a:solidFill>
              </a:rPr>
              <a:t>數字: 共達 2978 人 vs 共 達 2 9 7 8 人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975" y="3060000"/>
            <a:ext cx="5827825" cy="2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cppJieba</a:t>
            </a:r>
            <a:r>
              <a:rPr lang="zh-TW"/>
              <a:t>使用心得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55400" y="1671075"/>
            <a:ext cx="39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坑: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fatal error: 'limonp/Logging.hpp' file not found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解: 複製 deps/limonp 資料夾 到 include/cppjieba底下即可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用cmake+make先建好Jieba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在cppJieba資料夾下建立src資料夾放code，include即可使用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內建有Dict, Hmm, IDF, StopWord 這幾個資料(簡體)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用OpenCC翻譯一下就可以用囉!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022" y="1727100"/>
            <a:ext cx="41369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4050" y="1691750"/>
            <a:ext cx="82221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zh-TW"/>
              <a:t>demo.cpp</a:t>
            </a:r>
            <a:r>
              <a:rPr lang="zh-TW"/>
              <a:t> </a:t>
            </a:r>
            <a:r>
              <a:rPr lang="zh-TW"/>
              <a:t>裡有他的各式用法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基本上從這裡研究起就對啦!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基本上就是用 string 的資料型態送入 query, 送 vector&lt;string&gt; 進去接答案即可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最後那個 true 是要使用 hmm 的意思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結論: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pro: 效能好很多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con: </a:t>
            </a:r>
            <a:r>
              <a:rPr lang="zh-TW"/>
              <a:t>使用說明資料不如python Jieba多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725" y="3491300"/>
            <a:ext cx="4625700" cy="11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前處理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欄位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取用 url, title, keyword, image link, body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先斷好詞，再送入ES/Solr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Solr / ES Insertion/Search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Insertion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ES: python </a:t>
            </a:r>
            <a:r>
              <a:rPr lang="zh-TW"/>
              <a:t>套件 elastic-search -&gt; 30</a:t>
            </a:r>
            <a:r>
              <a:rPr lang="zh-TW"/>
              <a:t>分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Solr: POST -&gt; 1小時10分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Search on 1000 queries (隨機從 keyword 欄位抓取)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ES: 15 秒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Solr: 23 秒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