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139" d="100"/>
          <a:sy n="139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82678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040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220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957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比較後面報告了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基本上大部分的東西都跟前面的人得到差不多結論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就Jieba比較不同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1625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696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49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153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6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Elastic Search vs Solr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403410033 資工四 曾俊宏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系統環境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VMWare Workstation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Ubuntu 16.04 LTS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Intel® Core™ i5-7500 CPU @ 3.40GHz × 4 (4 cores for VM)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8GB Ram for VM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100 GB SSD for VM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測試資料 ettoday 11GB file </a:t>
            </a:r>
            <a:endParaRPr dirty="0"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71900" y="1791021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有一些utf8解析會失敗的 record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在 轉json 或是 做斷辭出現exception -&gt;ignore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實際有成功使用到的record數: </a:t>
            </a:r>
            <a:r>
              <a:rPr lang="zh-TW" dirty="0" smtClean="0"/>
              <a:t>4812350</a:t>
            </a:r>
            <a:endParaRPr lang="zh-TW" altLang="en-US" dirty="0" smtClean="0"/>
          </a:p>
          <a:p>
            <a:pPr lvl="0">
              <a:lnSpc>
                <a:spcPct val="100000"/>
              </a:lnSpc>
            </a:pPr>
            <a:r>
              <a:rPr lang="zh-TW" altLang="en-US" dirty="0"/>
              <a:t>前</a:t>
            </a:r>
            <a:r>
              <a:rPr lang="zh-TW" altLang="en-US" dirty="0" smtClean="0"/>
              <a:t>處理</a:t>
            </a:r>
          </a:p>
          <a:p>
            <a:pPr lvl="1">
              <a:lnSpc>
                <a:spcPct val="100000"/>
              </a:lnSpc>
            </a:pPr>
            <a:r>
              <a:rPr lang="zh-TW" altLang="en-US" dirty="0" smtClean="0"/>
              <a:t>只</a:t>
            </a:r>
            <a:r>
              <a:rPr lang="zh-TW" altLang="en-US" dirty="0" smtClean="0"/>
              <a:t>取</a:t>
            </a:r>
            <a:r>
              <a:rPr lang="zh-TW" altLang="en-US" dirty="0"/>
              <a:t>用 </a:t>
            </a:r>
            <a:r>
              <a:rPr lang="en-US" altLang="zh-TW" dirty="0" err="1"/>
              <a:t>url</a:t>
            </a:r>
            <a:r>
              <a:rPr lang="en-US" altLang="zh-TW" dirty="0"/>
              <a:t>, title, keyword, image link, </a:t>
            </a:r>
            <a:r>
              <a:rPr lang="en-US" altLang="zh-TW" dirty="0" smtClean="0"/>
              <a:t>body</a:t>
            </a:r>
            <a:endParaRPr lang="zh-TW" altLang="en-US" dirty="0" smtClean="0"/>
          </a:p>
          <a:p>
            <a:pPr lvl="1">
              <a:lnSpc>
                <a:spcPct val="100000"/>
              </a:lnSpc>
            </a:pPr>
            <a:r>
              <a:rPr lang="zh-TW" altLang="en-US" dirty="0" smtClean="0"/>
              <a:t>先對</a:t>
            </a:r>
            <a:r>
              <a:rPr lang="en-US" altLang="zh-TW" dirty="0" smtClean="0"/>
              <a:t> body </a:t>
            </a:r>
            <a:r>
              <a:rPr lang="zh-TW" altLang="en-US" dirty="0" smtClean="0"/>
              <a:t>斷好詞，每 十萬個 </a:t>
            </a:r>
            <a:r>
              <a:rPr lang="en-US" altLang="zh-TW" dirty="0" smtClean="0"/>
              <a:t>record </a:t>
            </a:r>
            <a:r>
              <a:rPr lang="zh-TW" altLang="en-US" dirty="0" smtClean="0"/>
              <a:t>切成一個 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 檔案</a:t>
            </a:r>
            <a:endParaRPr lang="en-US" dirty="0"/>
          </a:p>
          <a:p>
            <a:pPr lvl="1"/>
            <a:endParaRPr lang="zh-TW" altLang="en-US" dirty="0" smtClean="0"/>
          </a:p>
          <a:p>
            <a:pPr lvl="1"/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60" y="3960517"/>
            <a:ext cx="6113780" cy="10814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工具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5125" y="1571326"/>
            <a:ext cx="4672200" cy="3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CppJieba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C++ 5.4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JsonCpp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只要宣告 json type 的變數之後，就當作 c++ map 來放資料，最後再用 dump() 即可得到 Json format std::string!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OpenCC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把 cppJieba 的字典轉成繁體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Elastic Search 6.2.2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Solr 7.3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Python 3.6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Java 8</a:t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538" y="3050801"/>
            <a:ext cx="3530774" cy="198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313" y="1677713"/>
            <a:ext cx="426720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cppJieba 斷詞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19925" y="1776100"/>
            <a:ext cx="5798100" cy="3339000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zh-TW" dirty="0">
                <a:solidFill>
                  <a:srgbClr val="434343"/>
                </a:solidFill>
              </a:rPr>
              <a:t>珍惜生命，有python可以用的話真的很美好</a:t>
            </a:r>
            <a:endParaRPr dirty="0">
              <a:solidFill>
                <a:srgbClr val="434343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zh-TW" dirty="0" smtClean="0">
                <a:solidFill>
                  <a:srgbClr val="434343"/>
                </a:solidFill>
              </a:rPr>
              <a:t>使用 </a:t>
            </a:r>
            <a:r>
              <a:rPr lang="zh-TW" dirty="0">
                <a:solidFill>
                  <a:srgbClr val="434343"/>
                </a:solidFill>
              </a:rPr>
              <a:t>cppJieba </a:t>
            </a:r>
            <a:r>
              <a:rPr lang="zh-TW" dirty="0" smtClean="0">
                <a:solidFill>
                  <a:srgbClr val="434343"/>
                </a:solidFill>
              </a:rPr>
              <a:t>提供的</a:t>
            </a:r>
            <a:r>
              <a:rPr lang="zh-TW" dirty="0">
                <a:solidFill>
                  <a:srgbClr val="434343"/>
                </a:solidFill>
              </a:rPr>
              <a:t>辭典</a:t>
            </a:r>
            <a:endParaRPr dirty="0">
              <a:solidFill>
                <a:srgbClr val="434343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zh-TW" dirty="0" smtClean="0">
                <a:solidFill>
                  <a:srgbClr val="434343"/>
                </a:solidFill>
              </a:rPr>
              <a:t>真的</a:t>
            </a:r>
            <a:r>
              <a:rPr lang="zh-TW" dirty="0">
                <a:solidFill>
                  <a:srgbClr val="434343"/>
                </a:solidFill>
              </a:rPr>
              <a:t>很</a:t>
            </a:r>
            <a:r>
              <a:rPr lang="zh-TW" dirty="0" smtClean="0">
                <a:solidFill>
                  <a:srgbClr val="434343"/>
                </a:solidFill>
              </a:rPr>
              <a:t>快</a:t>
            </a:r>
            <a:endParaRPr dirty="0">
              <a:solidFill>
                <a:srgbClr val="434343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zh-TW" dirty="0">
                <a:solidFill>
                  <a:srgbClr val="434343"/>
                </a:solidFill>
              </a:rPr>
              <a:t>針對body做</a:t>
            </a:r>
            <a:r>
              <a:rPr lang="zh-TW" dirty="0" smtClean="0">
                <a:solidFill>
                  <a:srgbClr val="434343"/>
                </a:solidFill>
              </a:rPr>
              <a:t>斷</a:t>
            </a:r>
            <a:r>
              <a:rPr lang="zh-TW" altLang="en-US" dirty="0" smtClean="0">
                <a:solidFill>
                  <a:srgbClr val="434343"/>
                </a:solidFill>
              </a:rPr>
              <a:t>詞</a:t>
            </a:r>
            <a:endParaRPr dirty="0">
              <a:solidFill>
                <a:srgbClr val="434343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zh-TW" dirty="0">
                <a:solidFill>
                  <a:srgbClr val="434343"/>
                </a:solidFill>
              </a:rPr>
              <a:t>單線</a:t>
            </a:r>
            <a:r>
              <a:rPr lang="zh-TW" dirty="0" smtClean="0">
                <a:solidFill>
                  <a:srgbClr val="434343"/>
                </a:solidFill>
              </a:rPr>
              <a:t>程 </a:t>
            </a:r>
            <a:r>
              <a:rPr lang="zh-TW" dirty="0">
                <a:solidFill>
                  <a:srgbClr val="434343"/>
                </a:solidFill>
              </a:rPr>
              <a:t>27分15秒 vs python 的 5+ 小時</a:t>
            </a:r>
            <a:endParaRPr dirty="0">
              <a:solidFill>
                <a:srgbClr val="434343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zh-TW" altLang="en-US" dirty="0" smtClean="0">
                <a:solidFill>
                  <a:srgbClr val="434343"/>
                </a:solidFill>
              </a:rPr>
              <a:t>每 </a:t>
            </a:r>
            <a:r>
              <a:rPr lang="zh-TW" dirty="0" smtClean="0">
                <a:solidFill>
                  <a:srgbClr val="434343"/>
                </a:solidFill>
              </a:rPr>
              <a:t>10000 </a:t>
            </a:r>
            <a:r>
              <a:rPr lang="zh-TW" dirty="0">
                <a:solidFill>
                  <a:srgbClr val="434343"/>
                </a:solidFill>
              </a:rPr>
              <a:t>record 約 2.5 秒</a:t>
            </a:r>
            <a:endParaRPr dirty="0">
              <a:solidFill>
                <a:srgbClr val="434343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zh-TW" dirty="0">
                <a:solidFill>
                  <a:srgbClr val="434343"/>
                </a:solidFill>
              </a:rPr>
              <a:t>Cut with HMM</a:t>
            </a:r>
            <a:endParaRPr dirty="0">
              <a:solidFill>
                <a:srgbClr val="434343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zh-TW" dirty="0">
                <a:solidFill>
                  <a:srgbClr val="434343"/>
                </a:solidFill>
              </a:rPr>
              <a:t>比較精確 (w/ vs w/o)</a:t>
            </a:r>
            <a:endParaRPr dirty="0">
              <a:solidFill>
                <a:srgbClr val="434343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zh-TW" dirty="0">
                <a:solidFill>
                  <a:srgbClr val="434343"/>
                </a:solidFill>
              </a:rPr>
              <a:t>字典沒有的政府部門詞彙: 衛福部 疾管署 vs 衛 福 部 疾 管 署</a:t>
            </a:r>
            <a:endParaRPr dirty="0">
              <a:solidFill>
                <a:srgbClr val="434343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zh-TW" dirty="0">
                <a:solidFill>
                  <a:srgbClr val="434343"/>
                </a:solidFill>
              </a:rPr>
              <a:t>數字: 共達 2978 人 vs 共 達 2 9 7 8 人</a:t>
            </a:r>
            <a:endParaRPr dirty="0">
              <a:solidFill>
                <a:srgbClr val="434343"/>
              </a:solidFill>
            </a:endParaRP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127" y="2529648"/>
            <a:ext cx="5827825" cy="2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cppJieba使用心得</a:t>
            </a: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155400" y="1671075"/>
            <a:ext cx="394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坑: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fatal error: 'limonp/Logging.hpp' file not found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解: 複製 deps/limonp 資料夾 到 include/cppjieba底下即可</a:t>
            </a:r>
            <a:endParaRPr dirty="0"/>
          </a:p>
          <a:p>
            <a:pPr lvl="0"/>
            <a:r>
              <a:rPr lang="zh-TW" altLang="en-US" dirty="0"/>
              <a:t>內建有</a:t>
            </a:r>
            <a:r>
              <a:rPr lang="en-US" altLang="zh-TW" dirty="0" err="1"/>
              <a:t>Dict</a:t>
            </a:r>
            <a:r>
              <a:rPr lang="en-US" altLang="zh-TW" dirty="0"/>
              <a:t>, Hmm, IDF, </a:t>
            </a:r>
            <a:r>
              <a:rPr lang="en-US" altLang="zh-TW" dirty="0" err="1"/>
              <a:t>StopWord</a:t>
            </a:r>
            <a:r>
              <a:rPr lang="en-US" altLang="zh-TW" dirty="0"/>
              <a:t> </a:t>
            </a:r>
            <a:r>
              <a:rPr lang="zh-TW" altLang="en-US" dirty="0"/>
              <a:t>這幾個資料</a:t>
            </a:r>
            <a:r>
              <a:rPr lang="en-US" altLang="zh-TW" dirty="0"/>
              <a:t>(</a:t>
            </a:r>
            <a:r>
              <a:rPr lang="zh-TW" altLang="en-US" dirty="0"/>
              <a:t>簡體</a:t>
            </a:r>
            <a:r>
              <a:rPr lang="en-US" altLang="zh-TW" dirty="0"/>
              <a:t>)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TW" altLang="en-US" dirty="0"/>
              <a:t>用</a:t>
            </a:r>
            <a:r>
              <a:rPr lang="en-US" altLang="zh-TW" dirty="0" err="1"/>
              <a:t>OpenCC</a:t>
            </a:r>
            <a:r>
              <a:rPr lang="zh-TW" altLang="en-US" dirty="0"/>
              <a:t>翻譯一下就可以用囉</a:t>
            </a:r>
            <a:r>
              <a:rPr lang="en-US" altLang="zh-TW" dirty="0"/>
              <a:t>!</a:t>
            </a:r>
            <a:endParaRPr lang="en-US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 smtClean="0"/>
              <a:t>在</a:t>
            </a:r>
            <a:r>
              <a:rPr lang="zh-TW" dirty="0"/>
              <a:t>cppJieba資料夾下建立src資料夾放code，include即可</a:t>
            </a:r>
            <a:r>
              <a:rPr lang="zh-TW" dirty="0" smtClean="0"/>
              <a:t>使用</a:t>
            </a:r>
            <a:endParaRPr dirty="0"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022" y="1727100"/>
            <a:ext cx="413697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4050" y="1691750"/>
            <a:ext cx="8222100" cy="33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b="1" i="1"/>
              <a:t>demo.cpp</a:t>
            </a:r>
            <a:r>
              <a:rPr lang="zh-TW"/>
              <a:t> 裡有他的各式用法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基本上從這裡研究起就對啦!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基本上就是用 string 的資料型態送入 query, 送 vector&lt;string&gt; 進去接答案即可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最後那個 true 是要使用 hmm 的意思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結論: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pro: 效能好很多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con: 使用說明資料不如python Jieba多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725" y="3491300"/>
            <a:ext cx="4625700" cy="11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Solr / ES Insertion/Search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Insertion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ES: python 套件 elastic-search -&gt; 30分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Solr: POST -&gt; 1小時10分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Search on 1000 queries (隨機從 keyword 欄位抓取)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ES: 15 秒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Solr: 23 秒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459</Words>
  <Application>Microsoft Macintosh PowerPoint</Application>
  <PresentationFormat>On-screen Show (16:9)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Roboto</vt:lpstr>
      <vt:lpstr>Arial</vt:lpstr>
      <vt:lpstr>Material</vt:lpstr>
      <vt:lpstr>Elastic Search vs Solr</vt:lpstr>
      <vt:lpstr>系統環境</vt:lpstr>
      <vt:lpstr>測試資料 ettoday 11GB file </vt:lpstr>
      <vt:lpstr>工具</vt:lpstr>
      <vt:lpstr>cppJieba 斷詞</vt:lpstr>
      <vt:lpstr>cppJieba使用心得</vt:lpstr>
      <vt:lpstr>PowerPoint Presentation</vt:lpstr>
      <vt:lpstr>Solr / ES Insertion/Search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Search vs Solr</dc:title>
  <cp:lastModifiedBy>Microsoft Office User</cp:lastModifiedBy>
  <cp:revision>10</cp:revision>
  <dcterms:modified xsi:type="dcterms:W3CDTF">2018-04-24T02:02:13Z</dcterms:modified>
</cp:coreProperties>
</file>