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you: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 Benso, Edward Halim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you presenting 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Investors, customers passionate about coffee who are willing to pay a premium for coffee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96dece5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96dece5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time by only showing craft coffee shops in your queries as opposed to all places such as on Google maps.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0ade089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0ade089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0ade086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0ade086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96dece5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96dece5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did we choose this project?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we have a passion for coffee that tastes good and gives an adrenaline rush when we need it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there are many distinguished coffee lovers, we found that there is no source people can go to that is catered specifically toward craft coffee shops.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our tailored data, we will be able to highlight and support smaller local businesses, given their coffee is amazing, which is a plus to us, all coffee lovers. In addition, smaller store owners will be able to get their store out there on our site by entering their store in by themselves.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found there isn’t really a </a:t>
            </a:r>
            <a:r>
              <a:rPr lang="en"/>
              <a:t>place to converse about coffee with other coffee lovers, so given we implement a sort of chat/forum feature per shop, we plan to bring that interactivity amongst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-aggregating a large centralized dataset of information about coffee from all over the world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03c1721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03c1721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TalkCoffee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5600" y="3773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Halim &amp; Henry Benso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89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17,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website for users to explore a variety list of craft coffee shops around you and globally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audience: craft coffee lovers / enthusiasts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Saves time and better results than querying another platform(ex. Google or Yelp)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0" y="1092375"/>
            <a:ext cx="4678883" cy="30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382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point of view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500" y="1048000"/>
            <a:ext cx="4096325" cy="317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point of view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534" y="697453"/>
            <a:ext cx="2508814" cy="374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1937"/>
            <a:ext cx="5289400" cy="341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Passion for coffee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platform</a:t>
            </a:r>
            <a:r>
              <a:rPr lang="en"/>
              <a:t> that caters towards craft coffee lovers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Supporting local businesses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Platform where craft coffee lovers can interact with one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aggregating a large centralized dataset of information about coffee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full-stack app with many parts to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