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71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0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d019bf9e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cd019bf9e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cd019bf9ee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5ba31be0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d5ba31be0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d5ba31be0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5ba31be0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d5ba31be0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d5ba31be06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5ba31be0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d5ba31be0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5ba31be0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5ba31be06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d5ba31be0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d5ba31be06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442912" y="428625"/>
            <a:ext cx="7418388" cy="2651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nes 3" showMasterSp="0">
  <p:cSld name="Title Slide Lines 3">
    <p:bg>
      <p:bgPr>
        <a:solidFill>
          <a:srgbClr val="D04A0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6" name="Google Shape;76;p11"/>
            <p:cNvSpPr/>
            <p:nvPr/>
          </p:nvSpPr>
          <p:spPr>
            <a:xfrm>
              <a:off x="0" y="0"/>
              <a:ext cx="12192000" cy="6858000"/>
            </a:xfrm>
            <a:custGeom>
              <a:rect b="b" l="l" r="r" t="t"/>
              <a:pathLst>
                <a:path extrusionOk="0" h="6858000" w="1219200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" name="Google Shape;77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11"/>
          <p:cNvSpPr txBox="1"/>
          <p:nvPr>
            <p:ph type="ctrTitle"/>
          </p:nvPr>
        </p:nvSpPr>
        <p:spPr>
          <a:xfrm>
            <a:off x="442912" y="428625"/>
            <a:ext cx="7418388" cy="27717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442913" y="339471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nes 3 Grey" showMasterSp="0">
  <p:cSld name="Title Slide Lines 3 Grey">
    <p:bg>
      <p:bgPr>
        <a:solidFill>
          <a:srgbClr val="46464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3" name="Google Shape;83;p12"/>
            <p:cNvSpPr/>
            <p:nvPr/>
          </p:nvSpPr>
          <p:spPr>
            <a:xfrm>
              <a:off x="0" y="0"/>
              <a:ext cx="12192000" cy="6858000"/>
            </a:xfrm>
            <a:custGeom>
              <a:rect b="b" l="l" r="r" t="t"/>
              <a:pathLst>
                <a:path extrusionOk="0" h="6858000" w="1219200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Google Shape;84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2"/>
          <p:cNvSpPr txBox="1"/>
          <p:nvPr>
            <p:ph type="ctrTitle"/>
          </p:nvPr>
        </p:nvSpPr>
        <p:spPr>
          <a:xfrm>
            <a:off x="442912" y="428625"/>
            <a:ext cx="7418388" cy="27717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2"/>
          <p:cNvSpPr txBox="1"/>
          <p:nvPr>
            <p:ph idx="1" type="subTitle"/>
          </p:nvPr>
        </p:nvSpPr>
        <p:spPr>
          <a:xfrm>
            <a:off x="442913" y="339471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ogo Shape Orange" showMasterSp="0">
  <p:cSld name="Title Slide Logo Shape Orang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8914102" cy="6858001"/>
            </a:xfrm>
            <a:custGeom>
              <a:rect b="b" l="l" r="r" t="t"/>
              <a:pathLst>
                <a:path extrusionOk="0" h="6858001" w="8914102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" name="Google Shape;90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3"/>
          <p:cNvSpPr txBox="1"/>
          <p:nvPr>
            <p:ph type="ctrTitle"/>
          </p:nvPr>
        </p:nvSpPr>
        <p:spPr>
          <a:xfrm>
            <a:off x="442913" y="1003610"/>
            <a:ext cx="5258640" cy="2425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b="0" i="0" sz="5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ogo Shape Red" showMasterSp="0">
  <p:cSld name="Title Slide Logo Shape Red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4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95" name="Google Shape;95;p14"/>
            <p:cNvSpPr/>
            <p:nvPr/>
          </p:nvSpPr>
          <p:spPr>
            <a:xfrm>
              <a:off x="0" y="0"/>
              <a:ext cx="8914102" cy="6858001"/>
            </a:xfrm>
            <a:custGeom>
              <a:rect b="b" l="l" r="r" t="t"/>
              <a:pathLst>
                <a:path extrusionOk="0" h="6858001" w="8914102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4"/>
          <p:cNvSpPr txBox="1"/>
          <p:nvPr>
            <p:ph type="ctrTitle"/>
          </p:nvPr>
        </p:nvSpPr>
        <p:spPr>
          <a:xfrm>
            <a:off x="442913" y="1003610"/>
            <a:ext cx="5258640" cy="2425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b="0" i="0" sz="5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ogo Shape Grey" showMasterSp="0">
  <p:cSld name="Title Slide Logo Shape Gre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01" name="Google Shape;101;p15"/>
            <p:cNvSpPr/>
            <p:nvPr/>
          </p:nvSpPr>
          <p:spPr>
            <a:xfrm>
              <a:off x="0" y="0"/>
              <a:ext cx="8914102" cy="6858001"/>
            </a:xfrm>
            <a:custGeom>
              <a:rect b="b" l="l" r="r" t="t"/>
              <a:pathLst>
                <a:path extrusionOk="0" h="6858001" w="8914102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" name="Google Shape;102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5"/>
          <p:cNvSpPr txBox="1"/>
          <p:nvPr>
            <p:ph type="ctrTitle"/>
          </p:nvPr>
        </p:nvSpPr>
        <p:spPr>
          <a:xfrm>
            <a:off x="442913" y="1009185"/>
            <a:ext cx="5258640" cy="24198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b="0" i="0" sz="5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plit" showMasterSp="0">
  <p:cSld name="Title Slide Spli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type="ctrTitle"/>
          </p:nvPr>
        </p:nvSpPr>
        <p:spPr>
          <a:xfrm>
            <a:off x="442914" y="750888"/>
            <a:ext cx="4675186" cy="2678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442913" y="3959352"/>
            <a:ext cx="4675187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" showMasterSp="0">
  <p:cSld name="Section Header Orange">
    <p:bg>
      <p:bgPr>
        <a:solidFill>
          <a:srgbClr val="D04A0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 showMasterSp="0">
  <p:cSld name="Section Header Red">
    <p:bg>
      <p:bgPr>
        <a:solidFill>
          <a:srgbClr val="E0301E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y" showMasterSp="0">
  <p:cSld name="Section Header Grey">
    <p:bg>
      <p:bgPr>
        <a:solidFill>
          <a:srgbClr val="46464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Grey" showMasterSp="0">
  <p:cSld name="Title Slide 1 Gre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442912" y="428625"/>
            <a:ext cx="7418388" cy="2651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442914" y="3749040"/>
            <a:ext cx="5477256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 Manual" showMasterSp="0">
  <p:cSld name="Section Header Orange Manual">
    <p:bg>
      <p:bgPr>
        <a:solidFill>
          <a:srgbClr val="D04A0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i="0" sz="1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 Manual" showMasterSp="0">
  <p:cSld name="Section Header Red Manual">
    <p:bg>
      <p:bgPr>
        <a:solidFill>
          <a:srgbClr val="E0301E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i="0" sz="1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y Manual" showMasterSp="0">
  <p:cSld name="Section Header Grey Manual">
    <p:bg>
      <p:bgPr>
        <a:solidFill>
          <a:srgbClr val="46464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i="0" sz="1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 Full" showMasterSp="0">
  <p:cSld name="Quote 1 Image Full">
    <p:bg>
      <p:bgPr>
        <a:solidFill>
          <a:srgbClr val="DEDED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0" y="1143000"/>
            <a:ext cx="4572000" cy="4572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anchorCtr="0" anchor="t" bIns="180000" lIns="438900" spcFirstLastPara="1" rIns="252000" wrap="square" tIns="1440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4"/>
          <p:cNvSpPr/>
          <p:nvPr/>
        </p:nvSpPr>
        <p:spPr>
          <a:xfrm>
            <a:off x="442913" y="1623703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 Orange" showMasterSp="0">
  <p:cSld name="Quote 1 Image Orange">
    <p:bg>
      <p:bgPr>
        <a:solidFill>
          <a:srgbClr val="D04A0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/>
          <p:nvPr/>
        </p:nvSpPr>
        <p:spPr>
          <a:xfrm>
            <a:off x="442913" y="687001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">
  <p:cSld name="Quote 1 Imag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42913" y="1714500"/>
            <a:ext cx="5299393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6"/>
          <p:cNvSpPr/>
          <p:nvPr/>
        </p:nvSpPr>
        <p:spPr>
          <a:xfrm>
            <a:off x="442913" y="687001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Orange" showMasterSp="0">
  <p:cSld name="Quote 2 Orange">
    <p:bg>
      <p:bgPr>
        <a:solidFill>
          <a:srgbClr val="D04A0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7"/>
          <p:cNvSpPr/>
          <p:nvPr/>
        </p:nvSpPr>
        <p:spPr>
          <a:xfrm>
            <a:off x="442913" y="1362959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Red" showMasterSp="0">
  <p:cSld name="Quote 2 Red">
    <p:bg>
      <p:bgPr>
        <a:solidFill>
          <a:srgbClr val="E0301E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8"/>
          <p:cNvSpPr/>
          <p:nvPr/>
        </p:nvSpPr>
        <p:spPr>
          <a:xfrm>
            <a:off x="442913" y="1362959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Rose" showMasterSp="0">
  <p:cSld name="Quote 2 Rose">
    <p:bg>
      <p:bgPr>
        <a:solidFill>
          <a:srgbClr val="D93954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9"/>
          <p:cNvSpPr/>
          <p:nvPr/>
        </p:nvSpPr>
        <p:spPr>
          <a:xfrm>
            <a:off x="442913" y="1362959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29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Grey" showMasterSp="0">
  <p:cSld name="Quote 2 Grey">
    <p:bg>
      <p:bgPr>
        <a:solidFill>
          <a:srgbClr val="464646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0"/>
          <p:cNvSpPr/>
          <p:nvPr/>
        </p:nvSpPr>
        <p:spPr>
          <a:xfrm>
            <a:off x="442913" y="1362959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Dark Grey" showMasterSp="0">
  <p:cSld name="Title Slide 1 Dark Gre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0"/>
            <a:ext cx="809625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3429000"/>
            <a:ext cx="8096250" cy="11430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096250" y="0"/>
            <a:ext cx="4095750" cy="3429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type="ctrTitle"/>
          </p:nvPr>
        </p:nvSpPr>
        <p:spPr>
          <a:xfrm>
            <a:off x="442912" y="428625"/>
            <a:ext cx="7418388" cy="2651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442914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Quote 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42914" y="2274570"/>
            <a:ext cx="954036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1"/>
          <p:cNvSpPr/>
          <p:nvPr/>
        </p:nvSpPr>
        <p:spPr>
          <a:xfrm>
            <a:off x="442913" y="1362959"/>
            <a:ext cx="871538" cy="679450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42913" y="2103120"/>
            <a:ext cx="7418387" cy="4073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Subtitle">
  <p:cSld name="Title and Content - Sub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442913" y="2103438"/>
            <a:ext cx="7418387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33"/>
          <p:cNvSpPr txBox="1"/>
          <p:nvPr>
            <p:ph idx="2" type="subTitle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">
  <p:cSld name="One Column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34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35"/>
          <p:cNvSpPr txBox="1"/>
          <p:nvPr>
            <p:ph idx="2" type="body"/>
          </p:nvPr>
        </p:nvSpPr>
        <p:spPr>
          <a:xfrm>
            <a:off x="6275388" y="2103438"/>
            <a:ext cx="54737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35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442913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2" type="body"/>
          </p:nvPr>
        </p:nvSpPr>
        <p:spPr>
          <a:xfrm>
            <a:off x="4332288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3" type="body"/>
          </p:nvPr>
        </p:nvSpPr>
        <p:spPr>
          <a:xfrm>
            <a:off x="8220076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">
  <p:cSld name="Four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2" type="body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3" type="body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4" type="body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9" name="Google Shape;199;p37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ntent">
  <p:cSld name="Five Conte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8"/>
          <p:cNvSpPr txBox="1"/>
          <p:nvPr>
            <p:ph idx="2" type="body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8"/>
          <p:cNvSpPr txBox="1"/>
          <p:nvPr>
            <p:ph idx="3" type="body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8"/>
          <p:cNvSpPr txBox="1"/>
          <p:nvPr>
            <p:ph idx="4" type="body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38"/>
          <p:cNvSpPr txBox="1"/>
          <p:nvPr>
            <p:ph idx="5" type="body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8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7" name="Google Shape;207;p38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ull Content">
  <p:cSld name="Title and Full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442913" y="2103120"/>
            <a:ext cx="11306175" cy="4073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9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ose" showMasterSp="0">
  <p:cSld name="Section Header Rose">
    <p:bg>
      <p:bgPr>
        <a:solidFill>
          <a:srgbClr val="D93954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4951413" y="2103438"/>
            <a:ext cx="4936658" cy="2564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40"/>
          <p:cNvSpPr txBox="1"/>
          <p:nvPr>
            <p:ph idx="1" type="subTitle"/>
          </p:nvPr>
        </p:nvSpPr>
        <p:spPr>
          <a:xfrm>
            <a:off x="442912" y="0"/>
            <a:ext cx="43449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Font typeface="Arial"/>
              <a:buNone/>
              <a:defRPr b="0" i="0" sz="6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l Grey" showMasterSp="0">
  <p:cSld name="Title Slide All Grey">
    <p:bg>
      <p:bgPr>
        <a:solidFill>
          <a:srgbClr val="464646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ctrTitle"/>
          </p:nvPr>
        </p:nvSpPr>
        <p:spPr>
          <a:xfrm>
            <a:off x="442912" y="428625"/>
            <a:ext cx="7418388" cy="2651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139" y="5330952"/>
            <a:ext cx="1636776" cy="135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>
  <p:cSld name="Content and Imag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442913" y="2103438"/>
            <a:ext cx="5317807" cy="4068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41"/>
          <p:cNvSpPr txBox="1"/>
          <p:nvPr>
            <p:ph type="title"/>
          </p:nvPr>
        </p:nvSpPr>
        <p:spPr>
          <a:xfrm>
            <a:off x="442913" y="432000"/>
            <a:ext cx="5317807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">
  <p:cSld name="Three Image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/>
          <p:nvPr/>
        </p:nvSpPr>
        <p:spPr>
          <a:xfrm>
            <a:off x="442911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2"/>
          <p:cNvSpPr/>
          <p:nvPr/>
        </p:nvSpPr>
        <p:spPr>
          <a:xfrm>
            <a:off x="4331493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2"/>
          <p:cNvSpPr/>
          <p:nvPr/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42"/>
          <p:cNvSpPr txBox="1"/>
          <p:nvPr>
            <p:ph idx="2" type="body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3" type="body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1" name="Google Shape;231;p43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Infographic">
  <p:cSld name="Three Content Infographic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>
            <p:ph idx="1" type="body"/>
          </p:nvPr>
        </p:nvSpPr>
        <p:spPr>
          <a:xfrm>
            <a:off x="442913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44"/>
          <p:cNvSpPr txBox="1"/>
          <p:nvPr>
            <p:ph idx="2" type="body"/>
          </p:nvPr>
        </p:nvSpPr>
        <p:spPr>
          <a:xfrm>
            <a:off x="442913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Font typeface="Arial"/>
              <a:buNone/>
              <a:defRPr b="0" i="0" sz="8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44"/>
          <p:cNvSpPr txBox="1"/>
          <p:nvPr>
            <p:ph idx="3" type="body"/>
          </p:nvPr>
        </p:nvSpPr>
        <p:spPr>
          <a:xfrm>
            <a:off x="4327524" y="2095500"/>
            <a:ext cx="3533775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Font typeface="Arial"/>
              <a:buNone/>
              <a:defRPr b="0" i="0" sz="8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44"/>
          <p:cNvSpPr txBox="1"/>
          <p:nvPr>
            <p:ph idx="4" type="body"/>
          </p:nvPr>
        </p:nvSpPr>
        <p:spPr>
          <a:xfrm>
            <a:off x="8222571" y="2095500"/>
            <a:ext cx="3529012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Font typeface="Arial"/>
              <a:buNone/>
              <a:defRPr b="0" i="0" sz="8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44"/>
          <p:cNvSpPr txBox="1"/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9" name="Google Shape;239;p44"/>
          <p:cNvSpPr txBox="1"/>
          <p:nvPr>
            <p:ph idx="5" type="body"/>
          </p:nvPr>
        </p:nvSpPr>
        <p:spPr>
          <a:xfrm>
            <a:off x="4327525" y="3599542"/>
            <a:ext cx="3533775" cy="2578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44"/>
          <p:cNvSpPr txBox="1"/>
          <p:nvPr>
            <p:ph idx="6" type="body"/>
          </p:nvPr>
        </p:nvSpPr>
        <p:spPr>
          <a:xfrm>
            <a:off x="8222571" y="3599542"/>
            <a:ext cx="3529012" cy="2578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 and Chart">
  <p:cSld name="Infographic and Char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/>
          <p:nvPr/>
        </p:nvSpPr>
        <p:spPr>
          <a:xfrm>
            <a:off x="0" y="2103438"/>
            <a:ext cx="3971925" cy="4068762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60370" y="2103120"/>
            <a:ext cx="361188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0"/>
              <a:buFont typeface="Arial"/>
              <a:buNone/>
              <a:defRPr b="1" i="0" sz="1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45"/>
          <p:cNvSpPr txBox="1"/>
          <p:nvPr>
            <p:ph idx="2" type="body"/>
          </p:nvPr>
        </p:nvSpPr>
        <p:spPr>
          <a:xfrm>
            <a:off x="442914" y="3931920"/>
            <a:ext cx="3328986" cy="206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 Dark" showMasterSp="0">
  <p:cSld name="One Column Content Dark">
    <p:bg>
      <p:bgPr>
        <a:solidFill>
          <a:srgbClr val="464646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idx="1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46"/>
          <p:cNvSpPr txBox="1"/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0" name="Google Shape;250;p46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1" name="Google Shape;251;p46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 Dark" showMasterSp="0">
  <p:cSld name="Title and Chart Dark">
    <p:bg>
      <p:bgPr>
        <a:solidFill>
          <a:srgbClr val="464646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4" name="Google Shape;254;p47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5" name="Google Shape;255;p47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">
  <p:cSld name="One Column Char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48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9" name="Google Shape;259;p48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 Dark" showMasterSp="0">
  <p:cSld name="One Column Chart Dark">
    <p:bg>
      <p:bgPr>
        <a:solidFill>
          <a:srgbClr val="464646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idx="1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49"/>
          <p:cNvSpPr txBox="1"/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3" name="Google Shape;263;p49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4" name="Google Shape;264;p49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for Icons">
  <p:cSld name="Four Text Boxes for Ico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>
            <p:ph idx="1" type="body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50"/>
          <p:cNvSpPr txBox="1"/>
          <p:nvPr>
            <p:ph idx="2" type="body"/>
          </p:nvPr>
        </p:nvSpPr>
        <p:spPr>
          <a:xfrm>
            <a:off x="335963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50"/>
          <p:cNvSpPr txBox="1"/>
          <p:nvPr>
            <p:ph idx="3" type="body"/>
          </p:nvPr>
        </p:nvSpPr>
        <p:spPr>
          <a:xfrm>
            <a:off x="627636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50"/>
          <p:cNvSpPr txBox="1"/>
          <p:nvPr>
            <p:ph idx="4" type="body"/>
          </p:nvPr>
        </p:nvSpPr>
        <p:spPr>
          <a:xfrm>
            <a:off x="919308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50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1" name="Google Shape;271;p50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l White" showMasterSp="0">
  <p:cSld name="Title Slide All White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442912" y="428625"/>
            <a:ext cx="7418388" cy="2651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am Images">
  <p:cSld name="Four Team Images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/>
          <p:nvPr/>
        </p:nvSpPr>
        <p:spPr>
          <a:xfrm>
            <a:off x="44291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1"/>
          <p:cNvSpPr/>
          <p:nvPr/>
        </p:nvSpPr>
        <p:spPr>
          <a:xfrm>
            <a:off x="3359637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1"/>
          <p:cNvSpPr/>
          <p:nvPr/>
        </p:nvSpPr>
        <p:spPr>
          <a:xfrm>
            <a:off x="627636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1"/>
          <p:cNvSpPr/>
          <p:nvPr/>
        </p:nvSpPr>
        <p:spPr>
          <a:xfrm>
            <a:off x="9193088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1"/>
          <p:cNvSpPr txBox="1"/>
          <p:nvPr>
            <p:ph idx="1" type="body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51"/>
          <p:cNvSpPr txBox="1"/>
          <p:nvPr>
            <p:ph idx="2" type="body"/>
          </p:nvPr>
        </p:nvSpPr>
        <p:spPr>
          <a:xfrm>
            <a:off x="335963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51"/>
          <p:cNvSpPr txBox="1"/>
          <p:nvPr>
            <p:ph idx="3" type="body"/>
          </p:nvPr>
        </p:nvSpPr>
        <p:spPr>
          <a:xfrm>
            <a:off x="627636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51"/>
          <p:cNvSpPr txBox="1"/>
          <p:nvPr>
            <p:ph idx="4" type="body"/>
          </p:nvPr>
        </p:nvSpPr>
        <p:spPr>
          <a:xfrm>
            <a:off x="9193088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51"/>
          <p:cNvSpPr txBox="1"/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2" name="Google Shape;282;p51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Light" showMasterSp="0">
  <p:cSld name="Thank You Light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2"/>
          <p:cNvSpPr txBox="1"/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eorgia"/>
              <a:buNone/>
              <a:defRPr b="0" i="0" sz="5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6" name="Google Shape;286;p52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2"/>
          <p:cNvSpPr txBox="1"/>
          <p:nvPr>
            <p:ph idx="1" type="body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52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2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Dark" showMasterSp="0">
  <p:cSld name="Thank You Dark">
    <p:bg>
      <p:bgPr>
        <a:solidFill>
          <a:srgbClr val="464646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/>
          <p:nvPr/>
        </p:nvSpPr>
        <p:spPr>
          <a:xfrm>
            <a:off x="0" y="4940854"/>
            <a:ext cx="12192000" cy="1917146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3"/>
          <p:cNvSpPr txBox="1"/>
          <p:nvPr>
            <p:ph type="ctrTitle"/>
          </p:nvPr>
        </p:nvSpPr>
        <p:spPr>
          <a:xfrm>
            <a:off x="442914" y="428625"/>
            <a:ext cx="5473699" cy="24288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eorgia"/>
              <a:buNone/>
              <a:defRPr b="0" i="0" sz="5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3" name="Google Shape;293;p5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3"/>
          <p:cNvSpPr txBox="1"/>
          <p:nvPr>
            <p:ph idx="1" type="body"/>
          </p:nvPr>
        </p:nvSpPr>
        <p:spPr>
          <a:xfrm>
            <a:off x="442912" y="5259600"/>
            <a:ext cx="1130617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53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3"/>
          <p:cNvSpPr txBox="1"/>
          <p:nvPr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ogo Shape Rose" showMasterSp="0">
  <p:cSld name="Title Slide Logo Shape Rose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54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299" name="Google Shape;299;p54"/>
            <p:cNvSpPr/>
            <p:nvPr/>
          </p:nvSpPr>
          <p:spPr>
            <a:xfrm>
              <a:off x="0" y="0"/>
              <a:ext cx="8914102" cy="6858001"/>
            </a:xfrm>
            <a:custGeom>
              <a:rect b="b" l="l" r="r" t="t"/>
              <a:pathLst>
                <a:path extrusionOk="0" h="6858001" w="8914102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939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0" name="Google Shape;300;p5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54"/>
          <p:cNvSpPr txBox="1"/>
          <p:nvPr>
            <p:ph type="ctrTitle"/>
          </p:nvPr>
        </p:nvSpPr>
        <p:spPr>
          <a:xfrm>
            <a:off x="442913" y="1009185"/>
            <a:ext cx="5258640" cy="24198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b="0" i="0" sz="5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2" name="Google Shape;302;p54"/>
          <p:cNvSpPr txBox="1"/>
          <p:nvPr>
            <p:ph idx="1" type="subTitle"/>
          </p:nvPr>
        </p:nvSpPr>
        <p:spPr>
          <a:xfrm>
            <a:off x="442914" y="3749040"/>
            <a:ext cx="525864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ull Content - Subtitle">
  <p:cSld name="Title and Full Content - Subtitle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>
            <p:ph idx="1" type="body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Google Shape;305;p55"/>
          <p:cNvSpPr txBox="1"/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6" name="Google Shape;306;p55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7" name="Google Shape;307;p55"/>
          <p:cNvSpPr txBox="1"/>
          <p:nvPr>
            <p:ph idx="2" type="subTitle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 - Subtitle">
  <p:cSld name="One Column Content - Subtitle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>
            <p:ph idx="1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56"/>
          <p:cNvSpPr txBox="1"/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1" name="Google Shape;311;p56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2" name="Google Shape;312;p56"/>
          <p:cNvSpPr txBox="1"/>
          <p:nvPr>
            <p:ph idx="2" type="subTitle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- Subtitle">
  <p:cSld name="Two Content - Subtitle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/>
          <p:nvPr>
            <p:ph idx="1" type="body"/>
          </p:nvPr>
        </p:nvSpPr>
        <p:spPr>
          <a:xfrm>
            <a:off x="442913" y="2103438"/>
            <a:ext cx="5473700" cy="4068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57"/>
          <p:cNvSpPr txBox="1"/>
          <p:nvPr>
            <p:ph idx="2" type="body"/>
          </p:nvPr>
        </p:nvSpPr>
        <p:spPr>
          <a:xfrm>
            <a:off x="6275388" y="2103437"/>
            <a:ext cx="5473699" cy="4068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57"/>
          <p:cNvSpPr txBox="1"/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7" name="Google Shape;317;p57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8" name="Google Shape;318;p57"/>
          <p:cNvSpPr txBox="1"/>
          <p:nvPr>
            <p:ph idx="3" type="subTitle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- Subtitle">
  <p:cSld name="Content and Image - Subtitle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8"/>
          <p:cNvSpPr txBox="1"/>
          <p:nvPr>
            <p:ph idx="1" type="body"/>
          </p:nvPr>
        </p:nvSpPr>
        <p:spPr>
          <a:xfrm>
            <a:off x="442913" y="2103438"/>
            <a:ext cx="5317807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58"/>
          <p:cNvSpPr txBox="1"/>
          <p:nvPr>
            <p:ph type="title"/>
          </p:nvPr>
        </p:nvSpPr>
        <p:spPr>
          <a:xfrm>
            <a:off x="442914" y="430514"/>
            <a:ext cx="5317806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3" name="Google Shape;323;p58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58"/>
          <p:cNvSpPr txBox="1"/>
          <p:nvPr>
            <p:ph idx="2" type="subTitle"/>
          </p:nvPr>
        </p:nvSpPr>
        <p:spPr>
          <a:xfrm>
            <a:off x="442912" y="933433"/>
            <a:ext cx="5317808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- Subtitle">
  <p:cSld name="Three Content - Subtitle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442913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7" name="Google Shape;327;p59"/>
          <p:cNvSpPr txBox="1"/>
          <p:nvPr>
            <p:ph idx="2" type="body"/>
          </p:nvPr>
        </p:nvSpPr>
        <p:spPr>
          <a:xfrm>
            <a:off x="4332288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59"/>
          <p:cNvSpPr txBox="1"/>
          <p:nvPr>
            <p:ph idx="3" type="body"/>
          </p:nvPr>
        </p:nvSpPr>
        <p:spPr>
          <a:xfrm>
            <a:off x="8220076" y="2103439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59"/>
          <p:cNvSpPr txBox="1"/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0" name="Google Shape;330;p59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59"/>
          <p:cNvSpPr txBox="1"/>
          <p:nvPr>
            <p:ph idx="4" type="subTitle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- Subtitle">
  <p:cSld name="Four Content - Subtitle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4429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60"/>
          <p:cNvSpPr txBox="1"/>
          <p:nvPr>
            <p:ph idx="2" type="body"/>
          </p:nvPr>
        </p:nvSpPr>
        <p:spPr>
          <a:xfrm>
            <a:off x="336061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p60"/>
          <p:cNvSpPr txBox="1"/>
          <p:nvPr>
            <p:ph idx="3" type="body"/>
          </p:nvPr>
        </p:nvSpPr>
        <p:spPr>
          <a:xfrm>
            <a:off x="6275388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60"/>
          <p:cNvSpPr txBox="1"/>
          <p:nvPr>
            <p:ph idx="4" type="body"/>
          </p:nvPr>
        </p:nvSpPr>
        <p:spPr>
          <a:xfrm>
            <a:off x="9190163" y="2103438"/>
            <a:ext cx="25560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60"/>
          <p:cNvSpPr txBox="1"/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8" name="Google Shape;338;p60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9" name="Google Shape;339;p60"/>
          <p:cNvSpPr txBox="1"/>
          <p:nvPr>
            <p:ph idx="5" type="subTitle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096000" y="0"/>
            <a:ext cx="6096000" cy="4575812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0" y="0"/>
            <a:ext cx="6096000" cy="4575812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0" y="4575812"/>
            <a:ext cx="6096000" cy="2282188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type="ctrTitle"/>
          </p:nvPr>
        </p:nvSpPr>
        <p:spPr>
          <a:xfrm>
            <a:off x="442913" y="428625"/>
            <a:ext cx="5473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b="0" i="0" sz="5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442913" y="5101594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37737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ntent - Subtitle">
  <p:cSld name="Five Content - Subtitle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44291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p61"/>
          <p:cNvSpPr txBox="1"/>
          <p:nvPr>
            <p:ph idx="2" type="body"/>
          </p:nvPr>
        </p:nvSpPr>
        <p:spPr>
          <a:xfrm>
            <a:off x="2777045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61"/>
          <p:cNvSpPr txBox="1"/>
          <p:nvPr>
            <p:ph idx="3" type="body"/>
          </p:nvPr>
        </p:nvSpPr>
        <p:spPr>
          <a:xfrm>
            <a:off x="5111177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p61"/>
          <p:cNvSpPr txBox="1"/>
          <p:nvPr>
            <p:ph idx="4" type="body"/>
          </p:nvPr>
        </p:nvSpPr>
        <p:spPr>
          <a:xfrm>
            <a:off x="7445309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61"/>
          <p:cNvSpPr txBox="1"/>
          <p:nvPr>
            <p:ph idx="5" type="body"/>
          </p:nvPr>
        </p:nvSpPr>
        <p:spPr>
          <a:xfrm>
            <a:off x="9779443" y="2103438"/>
            <a:ext cx="1972800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61"/>
          <p:cNvSpPr txBox="1"/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7" name="Google Shape;347;p61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8" name="Google Shape;348;p61"/>
          <p:cNvSpPr txBox="1"/>
          <p:nvPr>
            <p:ph idx="6" type="subTitle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- Subtitle">
  <p:cSld name="Three Images - Subtitl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2"/>
          <p:cNvSpPr/>
          <p:nvPr/>
        </p:nvSpPr>
        <p:spPr>
          <a:xfrm>
            <a:off x="442911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2"/>
          <p:cNvSpPr/>
          <p:nvPr/>
        </p:nvSpPr>
        <p:spPr>
          <a:xfrm>
            <a:off x="4331493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2"/>
          <p:cNvSpPr/>
          <p:nvPr/>
        </p:nvSpPr>
        <p:spPr>
          <a:xfrm>
            <a:off x="8220075" y="2100263"/>
            <a:ext cx="3529013" cy="301752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2"/>
          <p:cNvSpPr txBox="1"/>
          <p:nvPr>
            <p:ph idx="1" type="body"/>
          </p:nvPr>
        </p:nvSpPr>
        <p:spPr>
          <a:xfrm>
            <a:off x="442913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62"/>
          <p:cNvSpPr txBox="1"/>
          <p:nvPr>
            <p:ph idx="2" type="body"/>
          </p:nvPr>
        </p:nvSpPr>
        <p:spPr>
          <a:xfrm>
            <a:off x="4331495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62"/>
          <p:cNvSpPr txBox="1"/>
          <p:nvPr>
            <p:ph idx="3" type="body"/>
          </p:nvPr>
        </p:nvSpPr>
        <p:spPr>
          <a:xfrm>
            <a:off x="8220076" y="5280025"/>
            <a:ext cx="352901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62"/>
          <p:cNvSpPr txBox="1"/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7" name="Google Shape;357;p62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8" name="Google Shape;358;p62"/>
          <p:cNvSpPr txBox="1"/>
          <p:nvPr>
            <p:ph idx="4" type="subTitle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for Icons - Subtitle">
  <p:cSld name="Four Text Boxes for Icons - Subtitle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3"/>
          <p:cNvSpPr txBox="1"/>
          <p:nvPr>
            <p:ph idx="1" type="body"/>
          </p:nvPr>
        </p:nvSpPr>
        <p:spPr>
          <a:xfrm>
            <a:off x="44291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63"/>
          <p:cNvSpPr txBox="1"/>
          <p:nvPr>
            <p:ph idx="2" type="body"/>
          </p:nvPr>
        </p:nvSpPr>
        <p:spPr>
          <a:xfrm>
            <a:off x="3358198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63"/>
          <p:cNvSpPr txBox="1"/>
          <p:nvPr>
            <p:ph idx="3" type="body"/>
          </p:nvPr>
        </p:nvSpPr>
        <p:spPr>
          <a:xfrm>
            <a:off x="6273483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63"/>
          <p:cNvSpPr txBox="1"/>
          <p:nvPr>
            <p:ph idx="4" type="body"/>
          </p:nvPr>
        </p:nvSpPr>
        <p:spPr>
          <a:xfrm>
            <a:off x="9188767" y="3429000"/>
            <a:ext cx="25603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63"/>
          <p:cNvSpPr txBox="1"/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5" name="Google Shape;365;p63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6" name="Google Shape;366;p63"/>
          <p:cNvSpPr txBox="1"/>
          <p:nvPr>
            <p:ph idx="5" type="subTitle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am Images - Subtitle">
  <p:cSld name="Four Team Images - Subtitle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"/>
          <p:cNvSpPr/>
          <p:nvPr/>
        </p:nvSpPr>
        <p:spPr>
          <a:xfrm>
            <a:off x="44291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4"/>
          <p:cNvSpPr/>
          <p:nvPr/>
        </p:nvSpPr>
        <p:spPr>
          <a:xfrm>
            <a:off x="3359637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4"/>
          <p:cNvSpPr/>
          <p:nvPr/>
        </p:nvSpPr>
        <p:spPr>
          <a:xfrm>
            <a:off x="6276362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4"/>
          <p:cNvSpPr/>
          <p:nvPr/>
        </p:nvSpPr>
        <p:spPr>
          <a:xfrm>
            <a:off x="9193088" y="2100263"/>
            <a:ext cx="1325880" cy="1328737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4"/>
          <p:cNvSpPr txBox="1"/>
          <p:nvPr>
            <p:ph idx="1" type="body"/>
          </p:nvPr>
        </p:nvSpPr>
        <p:spPr>
          <a:xfrm>
            <a:off x="44291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64"/>
          <p:cNvSpPr txBox="1"/>
          <p:nvPr>
            <p:ph idx="2" type="body"/>
          </p:nvPr>
        </p:nvSpPr>
        <p:spPr>
          <a:xfrm>
            <a:off x="335819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64"/>
          <p:cNvSpPr txBox="1"/>
          <p:nvPr>
            <p:ph idx="3" type="body"/>
          </p:nvPr>
        </p:nvSpPr>
        <p:spPr>
          <a:xfrm>
            <a:off x="6273482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64"/>
          <p:cNvSpPr txBox="1"/>
          <p:nvPr>
            <p:ph idx="4" type="body"/>
          </p:nvPr>
        </p:nvSpPr>
        <p:spPr>
          <a:xfrm>
            <a:off x="9188767" y="3657600"/>
            <a:ext cx="256032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7" name="Google Shape;377;p64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8" name="Google Shape;378;p64"/>
          <p:cNvSpPr txBox="1"/>
          <p:nvPr>
            <p:ph idx="5" type="subTitle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 - Subtitle">
  <p:cSld name="One Column Chart - Subtitle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5"/>
          <p:cNvSpPr txBox="1"/>
          <p:nvPr>
            <p:ph idx="1" type="body"/>
          </p:nvPr>
        </p:nvSpPr>
        <p:spPr>
          <a:xfrm>
            <a:off x="442914" y="2103438"/>
            <a:ext cx="3529012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Google Shape;381;p65"/>
          <p:cNvSpPr txBox="1"/>
          <p:nvPr>
            <p:ph type="title"/>
          </p:nvPr>
        </p:nvSpPr>
        <p:spPr>
          <a:xfrm>
            <a:off x="442913" y="430514"/>
            <a:ext cx="11306175" cy="50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2" name="Google Shape;382;p65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3" name="Google Shape;383;p65"/>
          <p:cNvSpPr txBox="1"/>
          <p:nvPr>
            <p:ph idx="2" type="subTitle"/>
          </p:nvPr>
        </p:nvSpPr>
        <p:spPr>
          <a:xfrm>
            <a:off x="442912" y="933433"/>
            <a:ext cx="11306176" cy="88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ose Manual" showMasterSp="0">
  <p:cSld name="Section Header Rose Manual">
    <p:bg>
      <p:bgPr>
        <a:solidFill>
          <a:srgbClr val="D93954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/>
          <p:nvPr>
            <p:ph type="title"/>
          </p:nvPr>
        </p:nvSpPr>
        <p:spPr>
          <a:xfrm>
            <a:off x="442913" y="428625"/>
            <a:ext cx="13744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i="0" sz="1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0" y="3429000"/>
            <a:ext cx="6096000" cy="1143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>
            <p:ph type="ctrTitle"/>
          </p:nvPr>
        </p:nvSpPr>
        <p:spPr>
          <a:xfrm>
            <a:off x="442913" y="428625"/>
            <a:ext cx="5473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eorgia"/>
              <a:buNone/>
              <a:defRPr b="0" i="0" sz="5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442913" y="3749040"/>
            <a:ext cx="54737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139" y="5330952"/>
            <a:ext cx="1636776" cy="135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nes" showMasterSp="0">
  <p:cSld name="Title Slide Lines">
    <p:bg>
      <p:bgPr>
        <a:solidFill>
          <a:srgbClr val="DEDEDE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0" y="0"/>
              <a:ext cx="12192000" cy="6858000"/>
              <a:chOff x="152400" y="152400"/>
              <a:chExt cx="12196764" cy="6862763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152400" y="3775075"/>
                <a:ext cx="9142413" cy="777875"/>
              </a:xfrm>
              <a:custGeom>
                <a:rect b="b" l="l" r="r" t="t"/>
                <a:pathLst>
                  <a:path extrusionOk="0" h="1632" w="7908">
                    <a:moveTo>
                      <a:pt x="0" y="0"/>
                    </a:moveTo>
                    <a:lnTo>
                      <a:pt x="0" y="0"/>
                    </a:lnTo>
                    <a:lnTo>
                      <a:pt x="7908" y="0"/>
                    </a:lnTo>
                    <a:lnTo>
                      <a:pt x="7908" y="1632"/>
                    </a:lnTo>
                    <a:lnTo>
                      <a:pt x="0" y="1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9"/>
              <p:cNvSpPr/>
              <p:nvPr/>
            </p:nvSpPr>
            <p:spPr>
              <a:xfrm>
                <a:off x="152400" y="152400"/>
                <a:ext cx="12196764" cy="6862763"/>
              </a:xfrm>
              <a:custGeom>
                <a:rect b="b" l="l" r="r" t="t"/>
                <a:pathLst>
                  <a:path extrusionOk="0" h="14399" w="25599">
                    <a:moveTo>
                      <a:pt x="19187" y="0"/>
                    </a:moveTo>
                    <a:lnTo>
                      <a:pt x="19187" y="0"/>
                    </a:lnTo>
                    <a:lnTo>
                      <a:pt x="19187" y="6949"/>
                    </a:lnTo>
                    <a:lnTo>
                      <a:pt x="0" y="6949"/>
                    </a:lnTo>
                    <a:lnTo>
                      <a:pt x="0" y="7602"/>
                    </a:lnTo>
                    <a:lnTo>
                      <a:pt x="19187" y="7602"/>
                    </a:lnTo>
                    <a:lnTo>
                      <a:pt x="19187" y="9234"/>
                    </a:lnTo>
                    <a:lnTo>
                      <a:pt x="0" y="9234"/>
                    </a:lnTo>
                    <a:lnTo>
                      <a:pt x="0" y="9887"/>
                    </a:lnTo>
                    <a:lnTo>
                      <a:pt x="19187" y="9887"/>
                    </a:lnTo>
                    <a:lnTo>
                      <a:pt x="19187" y="14399"/>
                    </a:lnTo>
                    <a:lnTo>
                      <a:pt x="19839" y="14399"/>
                    </a:lnTo>
                    <a:lnTo>
                      <a:pt x="19839" y="9887"/>
                    </a:lnTo>
                    <a:lnTo>
                      <a:pt x="25599" y="9887"/>
                    </a:lnTo>
                    <a:lnTo>
                      <a:pt x="25599" y="9234"/>
                    </a:lnTo>
                    <a:lnTo>
                      <a:pt x="19839" y="9234"/>
                    </a:lnTo>
                    <a:lnTo>
                      <a:pt x="19839" y="7602"/>
                    </a:lnTo>
                    <a:lnTo>
                      <a:pt x="25599" y="7602"/>
                    </a:lnTo>
                    <a:lnTo>
                      <a:pt x="25599" y="6949"/>
                    </a:lnTo>
                    <a:lnTo>
                      <a:pt x="19839" y="6949"/>
                    </a:lnTo>
                    <a:lnTo>
                      <a:pt x="19839" y="0"/>
                    </a:lnTo>
                    <a:lnTo>
                      <a:pt x="191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4" name="Google Shape;64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442914" y="3713607"/>
            <a:ext cx="5473699" cy="59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type="ctrTitle"/>
          </p:nvPr>
        </p:nvSpPr>
        <p:spPr>
          <a:xfrm>
            <a:off x="442914" y="428623"/>
            <a:ext cx="7418386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b="0" i="0" sz="4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nes 2" showMasterSp="0">
  <p:cSld name="Title Slide Lines 2">
    <p:bg>
      <p:bgPr>
        <a:solidFill>
          <a:srgbClr val="DEDEDE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9" name="Google Shape;69;p10"/>
            <p:cNvSpPr/>
            <p:nvPr/>
          </p:nvSpPr>
          <p:spPr>
            <a:xfrm>
              <a:off x="0" y="0"/>
              <a:ext cx="12192000" cy="6858000"/>
            </a:xfrm>
            <a:custGeom>
              <a:rect b="b" l="l" r="r" t="t"/>
              <a:pathLst>
                <a:path extrusionOk="0" h="6858000" w="1219200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" name="Google Shape;70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6" cy="13511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0"/>
          <p:cNvSpPr txBox="1"/>
          <p:nvPr>
            <p:ph idx="1" type="subTitle"/>
          </p:nvPr>
        </p:nvSpPr>
        <p:spPr>
          <a:xfrm>
            <a:off x="442913" y="3713607"/>
            <a:ext cx="5473700" cy="594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type="ctrTitle"/>
          </p:nvPr>
        </p:nvSpPr>
        <p:spPr>
          <a:xfrm>
            <a:off x="442912" y="428623"/>
            <a:ext cx="7418387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rgia"/>
              <a:buNone/>
              <a:defRPr b="0" i="0" sz="4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7" Type="http://schemas.openxmlformats.org/officeDocument/2006/relationships/theme" Target="../theme/theme2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42913" y="432001"/>
            <a:ext cx="11306175" cy="1387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42913" y="2103438"/>
            <a:ext cx="11306175" cy="406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442913" y="649224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442913" y="6355080"/>
            <a:ext cx="54737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750">
                <a:solidFill>
                  <a:schemeClr val="dk1"/>
                </a:solidFill>
              </a:rPr>
              <a:t>Invoice reading using ML. Author: Henry Wang</a:t>
            </a:r>
            <a:endParaRPr sz="750">
              <a:solidFill>
                <a:schemeClr val="dk1"/>
              </a:solidFill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8218488" y="635508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chemeClr val="dk1"/>
                </a:solidFill>
              </a:rPr>
              <a:t>2021-04-28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325">
          <p15:clr>
            <a:srgbClr val="F26B43"/>
          </p15:clr>
        </p15:guide>
        <p15:guide id="13" orient="horz" pos="1146">
          <p15:clr>
            <a:srgbClr val="F26B43"/>
          </p15:clr>
        </p15:guide>
        <p15:guide id="14" orient="horz" pos="2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kedin.com/in/henry-wang-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-BA1EXOLG5Ezrae6lorISv2xmBZXFVCO/view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716" l="26296" r="22350" t="498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8"/>
          <p:cNvSpPr txBox="1"/>
          <p:nvPr>
            <p:ph idx="1" type="subTitle"/>
          </p:nvPr>
        </p:nvSpPr>
        <p:spPr>
          <a:xfrm>
            <a:off x="442913" y="3959352"/>
            <a:ext cx="4675187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/>
              <a:t>Automation created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lang="en-GB"/>
              <a:t>Henry Wang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/>
              <a:t>April</a:t>
            </a:r>
            <a:r>
              <a:rPr lang="en-GB"/>
              <a:t> 2021</a:t>
            </a:r>
            <a:endParaRPr/>
          </a:p>
        </p:txBody>
      </p:sp>
      <p:sp>
        <p:nvSpPr>
          <p:cNvPr id="394" name="Google Shape;394;p68"/>
          <p:cNvSpPr txBox="1"/>
          <p:nvPr>
            <p:ph type="ctrTitle"/>
          </p:nvPr>
        </p:nvSpPr>
        <p:spPr>
          <a:xfrm>
            <a:off x="442914" y="750888"/>
            <a:ext cx="4675186" cy="2678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Invoice reading using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/>
              <a:t>Functionality</a:t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218489" y="6492240"/>
            <a:ext cx="3530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9"/>
          <p:cNvSpPr txBox="1"/>
          <p:nvPr>
            <p:ph idx="1" type="body"/>
          </p:nvPr>
        </p:nvSpPr>
        <p:spPr>
          <a:xfrm>
            <a:off x="442923" y="2103125"/>
            <a:ext cx="64056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lang="en-GB">
                <a:solidFill>
                  <a:schemeClr val="accent1"/>
                </a:solidFill>
              </a:rPr>
              <a:t>Document type recognition and data extraction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This process uses machine learning modules to read invoices and extract all relevant data. This enables the automation to extract data regardless of the format of the invoice.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It functions by identifying one of the three following words: “invoice”, “faktura”, “kreditfaktura” to define the document. Please note that these words can be manually input.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default automation extracts invoice number, date and total amount. The extracted values can also be edited to fit the purpose of the user.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049" y="628452"/>
            <a:ext cx="4642875" cy="5187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/>
              <a:t>Functionality</a:t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0" name="Google Shape;410;p70"/>
          <p:cNvSpPr txBox="1"/>
          <p:nvPr>
            <p:ph idx="1" type="body"/>
          </p:nvPr>
        </p:nvSpPr>
        <p:spPr>
          <a:xfrm>
            <a:off x="442924" y="2103125"/>
            <a:ext cx="37020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lang="en-GB">
                <a:solidFill>
                  <a:schemeClr val="accent1"/>
                </a:solidFill>
              </a:rPr>
              <a:t>Validating the data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automation enables the user to validate the data extracted through a validation step, see image to the right.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Please note that this step can be skipped by disabling the “present validation station” activity in the sequence of UiPath.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70"/>
          <p:cNvSpPr txBox="1"/>
          <p:nvPr>
            <p:ph idx="12" type="sldNum"/>
          </p:nvPr>
        </p:nvSpPr>
        <p:spPr>
          <a:xfrm>
            <a:off x="8218489" y="6492240"/>
            <a:ext cx="3530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726" y="1645425"/>
            <a:ext cx="7800351" cy="3182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1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/>
              <a:t>Functionality</a:t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p71"/>
          <p:cNvSpPr txBox="1"/>
          <p:nvPr>
            <p:ph idx="1" type="body"/>
          </p:nvPr>
        </p:nvSpPr>
        <p:spPr>
          <a:xfrm>
            <a:off x="442925" y="2103125"/>
            <a:ext cx="29295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lang="en-GB">
                <a:solidFill>
                  <a:schemeClr val="accent1"/>
                </a:solidFill>
              </a:rPr>
              <a:t>Saving the data to an excel spreadsheet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GB"/>
              <a:t>The extracted data is saved to the file path “Data\output\report.xlsx”.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218489" y="6492240"/>
            <a:ext cx="3530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013" y="1387925"/>
            <a:ext cx="7862575" cy="41792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2"/>
          <p:cNvSpPr txBox="1"/>
          <p:nvPr>
            <p:ph idx="1" type="body"/>
          </p:nvPr>
        </p:nvSpPr>
        <p:spPr>
          <a:xfrm>
            <a:off x="442925" y="1341125"/>
            <a:ext cx="8414100" cy="4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Three packages needs to be installed to run this automation: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UiPath.DocumentUnderstanding.ML.Activities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UiPath.IntelligentOCR.Acitivities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 UiPath.OmniPage.Activities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Please also note that a custom ApiKey needs to be created. Do this at http://platform.uipath.com/ under admin -&gt; Licenses -&gt; Robots &amp; Services -&gt; Document understanding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</a:rPr>
              <a:t>Author: Henry Wang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</a:rPr>
              <a:t>Please don’t hesitate to contact me on LinkedIn for any inquiries:</a:t>
            </a:r>
            <a:br>
              <a:rPr b="1" lang="en-GB">
                <a:solidFill>
                  <a:schemeClr val="accent1"/>
                </a:solidFill>
              </a:rPr>
            </a:br>
            <a:r>
              <a:rPr b="1" lang="en-GB" u="sng">
                <a:solidFill>
                  <a:schemeClr val="hlink"/>
                </a:solidFill>
                <a:hlinkClick r:id="rId3"/>
              </a:rPr>
              <a:t>https://www.linkedin.com/in/henry-wang-/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28" name="Google Shape;428;p72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/>
              <a:t>Notes</a:t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9" name="Google Shape;429;p72"/>
          <p:cNvSpPr txBox="1"/>
          <p:nvPr>
            <p:ph idx="12" type="sldNum"/>
          </p:nvPr>
        </p:nvSpPr>
        <p:spPr>
          <a:xfrm>
            <a:off x="8218489" y="6492240"/>
            <a:ext cx="3530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3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/>
              <a:t>Demo</a:t>
            </a:r>
            <a:endParaRPr b="0" i="0" sz="3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6" name="Google Shape;436;p73"/>
          <p:cNvSpPr txBox="1"/>
          <p:nvPr>
            <p:ph idx="12" type="sldNum"/>
          </p:nvPr>
        </p:nvSpPr>
        <p:spPr>
          <a:xfrm>
            <a:off x="8218489" y="6492240"/>
            <a:ext cx="35307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73" title="Demo invoic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400" y="1070375"/>
            <a:ext cx="8893152" cy="50024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