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714"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0"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cd019bf9ee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gcd019bf9ee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398" name="Google Shape;398;gcd019bf9ee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d5cdeb294d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gd5cdeb294d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407" name="Google Shape;407;gd5cdeb294d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d5cdeb294d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gd5cdeb294d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415" name="Google Shape;415;gd5cdeb294d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d5cdeb294d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gd5cdeb294d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423" name="Google Shape;423;gd5cdeb294d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d5cdeb294d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gd5cdeb294d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Arial"/>
              <a:ea typeface="Arial"/>
              <a:cs typeface="Arial"/>
              <a:sym typeface="Arial"/>
            </a:endParaRPr>
          </a:p>
        </p:txBody>
      </p:sp>
      <p:sp>
        <p:nvSpPr>
          <p:cNvPr id="431" name="Google Shape;431;gd5cdeb294d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GB"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Title Slide 1">
    <p:spTree>
      <p:nvGrpSpPr>
        <p:cNvPr id="16" name="Shape 16"/>
        <p:cNvGrpSpPr/>
        <p:nvPr/>
      </p:nvGrpSpPr>
      <p:grpSpPr>
        <a:xfrm>
          <a:off x="0" y="0"/>
          <a:ext cx="0" cy="0"/>
          <a:chOff x="0" y="0"/>
          <a:chExt cx="0" cy="0"/>
        </a:xfrm>
      </p:grpSpPr>
      <p:sp>
        <p:nvSpPr>
          <p:cNvPr id="17" name="Google Shape;17;p2"/>
          <p:cNvSpPr/>
          <p:nvPr/>
        </p:nvSpPr>
        <p:spPr>
          <a:xfrm>
            <a:off x="0" y="0"/>
            <a:ext cx="8096250" cy="3429000"/>
          </a:xfrm>
          <a:prstGeom prst="rect">
            <a:avLst/>
          </a:prstGeom>
          <a:solidFill>
            <a:srgbClr val="4646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2"/>
          <p:cNvSpPr/>
          <p:nvPr/>
        </p:nvSpPr>
        <p:spPr>
          <a:xfrm>
            <a:off x="0" y="3429000"/>
            <a:ext cx="8096250" cy="1143000"/>
          </a:xfrm>
          <a:prstGeom prst="rect">
            <a:avLst/>
          </a:prstGeom>
          <a:solidFill>
            <a:srgbClr val="D04A0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2"/>
          <p:cNvSpPr/>
          <p:nvPr/>
        </p:nvSpPr>
        <p:spPr>
          <a:xfrm>
            <a:off x="8096250" y="0"/>
            <a:ext cx="4095750" cy="3429000"/>
          </a:xfrm>
          <a:prstGeom prst="rect">
            <a:avLst/>
          </a:prstGeom>
          <a:solidFill>
            <a:srgbClr val="EB8C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 name="Google Shape;20;p2"/>
          <p:cNvSpPr txBox="1"/>
          <p:nvPr>
            <p:ph type="ctrTitle"/>
          </p:nvPr>
        </p:nvSpPr>
        <p:spPr>
          <a:xfrm>
            <a:off x="442912" y="428625"/>
            <a:ext cx="7418388" cy="265176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6000"/>
              <a:buFont typeface="Georgia"/>
              <a:buNone/>
              <a:defRPr b="0" i="0" sz="6000" u="none" cap="none" strike="noStrik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2"/>
          <p:cNvSpPr txBox="1"/>
          <p:nvPr>
            <p:ph idx="1" type="subTitle"/>
          </p:nvPr>
        </p:nvSpPr>
        <p:spPr>
          <a:xfrm>
            <a:off x="442914" y="3749040"/>
            <a:ext cx="5473700" cy="5943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9pPr>
          </a:lstStyle>
          <a:p/>
        </p:txBody>
      </p:sp>
      <p:pic>
        <p:nvPicPr>
          <p:cNvPr id="22" name="Google Shape;22;p2"/>
          <p:cNvPicPr preferRelativeResize="0"/>
          <p:nvPr/>
        </p:nvPicPr>
        <p:blipFill rotWithShape="1">
          <a:blip r:embed="rId2">
            <a:alphaModFix/>
          </a:blip>
          <a:srcRect b="0" l="0" r="0" t="0"/>
          <a:stretch/>
        </p:blipFill>
        <p:spPr>
          <a:xfrm>
            <a:off x="185139" y="5330952"/>
            <a:ext cx="1636776" cy="135118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nes 3" showMasterSp="0">
  <p:cSld name="Title Slide Lines 3">
    <p:bg>
      <p:bgPr>
        <a:solidFill>
          <a:srgbClr val="D04A02"/>
        </a:solidFill>
      </p:bgPr>
    </p:bg>
    <p:spTree>
      <p:nvGrpSpPr>
        <p:cNvPr id="73" name="Shape 73"/>
        <p:cNvGrpSpPr/>
        <p:nvPr/>
      </p:nvGrpSpPr>
      <p:grpSpPr>
        <a:xfrm>
          <a:off x="0" y="0"/>
          <a:ext cx="0" cy="0"/>
          <a:chOff x="0" y="0"/>
          <a:chExt cx="0" cy="0"/>
        </a:xfrm>
      </p:grpSpPr>
      <p:sp>
        <p:nvSpPr>
          <p:cNvPr id="74" name="Google Shape;74;p11"/>
          <p:cNvSpPr/>
          <p:nvPr/>
        </p:nvSpPr>
        <p:spPr>
          <a:xfrm>
            <a:off x="9448800" y="0"/>
            <a:ext cx="2743200" cy="6858000"/>
          </a:xfrm>
          <a:prstGeom prst="rect">
            <a:avLst/>
          </a:prstGeom>
          <a:solidFill>
            <a:srgbClr val="DEDE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600">
              <a:solidFill>
                <a:schemeClr val="lt1"/>
              </a:solidFill>
              <a:latin typeface="Arial"/>
              <a:ea typeface="Arial"/>
              <a:cs typeface="Arial"/>
              <a:sym typeface="Arial"/>
            </a:endParaRPr>
          </a:p>
        </p:txBody>
      </p:sp>
      <p:grpSp>
        <p:nvGrpSpPr>
          <p:cNvPr id="75" name="Google Shape;75;p11"/>
          <p:cNvGrpSpPr/>
          <p:nvPr/>
        </p:nvGrpSpPr>
        <p:grpSpPr>
          <a:xfrm>
            <a:off x="0" y="0"/>
            <a:ext cx="12192000" cy="6858000"/>
            <a:chOff x="0" y="0"/>
            <a:chExt cx="12192000" cy="6858000"/>
          </a:xfrm>
        </p:grpSpPr>
        <p:sp>
          <p:nvSpPr>
            <p:cNvPr id="76" name="Google Shape;76;p11"/>
            <p:cNvSpPr/>
            <p:nvPr/>
          </p:nvSpPr>
          <p:spPr>
            <a:xfrm>
              <a:off x="0" y="0"/>
              <a:ext cx="12192000" cy="6858000"/>
            </a:xfrm>
            <a:custGeom>
              <a:rect b="b" l="l" r="r" t="t"/>
              <a:pathLst>
                <a:path extrusionOk="0" h="6858000" w="12192000">
                  <a:moveTo>
                    <a:pt x="9144000" y="0"/>
                  </a:moveTo>
                  <a:lnTo>
                    <a:pt x="9450000" y="0"/>
                  </a:lnTo>
                  <a:lnTo>
                    <a:pt x="9450000" y="1022986"/>
                  </a:lnTo>
                  <a:lnTo>
                    <a:pt x="12192000" y="1022986"/>
                  </a:lnTo>
                  <a:lnTo>
                    <a:pt x="12192000" y="1328986"/>
                  </a:lnTo>
                  <a:lnTo>
                    <a:pt x="9450000" y="1328986"/>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77" name="Google Shape;77;p11"/>
            <p:cNvPicPr preferRelativeResize="0"/>
            <p:nvPr/>
          </p:nvPicPr>
          <p:blipFill rotWithShape="1">
            <a:blip r:embed="rId2">
              <a:alphaModFix/>
            </a:blip>
            <a:srcRect b="0" l="0" r="0" t="0"/>
            <a:stretch/>
          </p:blipFill>
          <p:spPr>
            <a:xfrm>
              <a:off x="185139" y="5330952"/>
              <a:ext cx="1636776" cy="1351184"/>
            </a:xfrm>
            <a:prstGeom prst="rect">
              <a:avLst/>
            </a:prstGeom>
            <a:noFill/>
            <a:ln>
              <a:noFill/>
            </a:ln>
          </p:spPr>
        </p:pic>
      </p:grpSp>
      <p:sp>
        <p:nvSpPr>
          <p:cNvPr id="78" name="Google Shape;78;p11"/>
          <p:cNvSpPr txBox="1"/>
          <p:nvPr>
            <p:ph type="ctrTitle"/>
          </p:nvPr>
        </p:nvSpPr>
        <p:spPr>
          <a:xfrm>
            <a:off x="442912" y="428625"/>
            <a:ext cx="7418388" cy="2771775"/>
          </a:xfrm>
          <a:prstGeom prst="rect">
            <a:avLst/>
          </a:prstGeom>
          <a:noFill/>
          <a:ln>
            <a:noFill/>
          </a:ln>
        </p:spPr>
        <p:txBody>
          <a:bodyPr anchorCtr="0" anchor="b" bIns="0" lIns="0" spcFirstLastPara="1" rIns="0" wrap="square" tIns="0">
            <a:noAutofit/>
          </a:bodyPr>
          <a:lstStyle>
            <a:lvl1pPr lvl="0" marR="0" rtl="0" algn="l">
              <a:lnSpc>
                <a:spcPct val="86000"/>
              </a:lnSpc>
              <a:spcBef>
                <a:spcPts val="0"/>
              </a:spcBef>
              <a:spcAft>
                <a:spcPts val="0"/>
              </a:spcAft>
              <a:buClr>
                <a:schemeClr val="lt1"/>
              </a:buClr>
              <a:buSzPts val="6000"/>
              <a:buFont typeface="Georgia"/>
              <a:buNone/>
              <a:defRPr b="0" i="0" sz="6000" u="none" cap="none" strike="noStrik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9" name="Google Shape;79;p11"/>
          <p:cNvSpPr txBox="1"/>
          <p:nvPr>
            <p:ph idx="1" type="subTitle"/>
          </p:nvPr>
        </p:nvSpPr>
        <p:spPr>
          <a:xfrm>
            <a:off x="442913" y="3394710"/>
            <a:ext cx="5473700" cy="5943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nes 3 Grey" showMasterSp="0">
  <p:cSld name="Title Slide Lines 3 Grey">
    <p:bg>
      <p:bgPr>
        <a:solidFill>
          <a:srgbClr val="464646"/>
        </a:solidFill>
      </p:bgPr>
    </p:bg>
    <p:spTree>
      <p:nvGrpSpPr>
        <p:cNvPr id="80" name="Shape 80"/>
        <p:cNvGrpSpPr/>
        <p:nvPr/>
      </p:nvGrpSpPr>
      <p:grpSpPr>
        <a:xfrm>
          <a:off x="0" y="0"/>
          <a:ext cx="0" cy="0"/>
          <a:chOff x="0" y="0"/>
          <a:chExt cx="0" cy="0"/>
        </a:xfrm>
      </p:grpSpPr>
      <p:sp>
        <p:nvSpPr>
          <p:cNvPr id="81" name="Google Shape;81;p12"/>
          <p:cNvSpPr/>
          <p:nvPr/>
        </p:nvSpPr>
        <p:spPr>
          <a:xfrm>
            <a:off x="9448800" y="0"/>
            <a:ext cx="2743200" cy="6858000"/>
          </a:xfrm>
          <a:prstGeom prst="rect">
            <a:avLst/>
          </a:prstGeom>
          <a:solidFill>
            <a:srgbClr val="DEDE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600">
              <a:solidFill>
                <a:schemeClr val="lt1"/>
              </a:solidFill>
              <a:latin typeface="Arial"/>
              <a:ea typeface="Arial"/>
              <a:cs typeface="Arial"/>
              <a:sym typeface="Arial"/>
            </a:endParaRPr>
          </a:p>
        </p:txBody>
      </p:sp>
      <p:grpSp>
        <p:nvGrpSpPr>
          <p:cNvPr id="82" name="Google Shape;82;p12"/>
          <p:cNvGrpSpPr/>
          <p:nvPr/>
        </p:nvGrpSpPr>
        <p:grpSpPr>
          <a:xfrm>
            <a:off x="0" y="0"/>
            <a:ext cx="12192000" cy="6858000"/>
            <a:chOff x="0" y="0"/>
            <a:chExt cx="12192000" cy="6858000"/>
          </a:xfrm>
        </p:grpSpPr>
        <p:sp>
          <p:nvSpPr>
            <p:cNvPr id="83" name="Google Shape;83;p12"/>
            <p:cNvSpPr/>
            <p:nvPr/>
          </p:nvSpPr>
          <p:spPr>
            <a:xfrm>
              <a:off x="0" y="0"/>
              <a:ext cx="12192000" cy="6858000"/>
            </a:xfrm>
            <a:custGeom>
              <a:rect b="b" l="l" r="r" t="t"/>
              <a:pathLst>
                <a:path extrusionOk="0" h="6858000" w="12192000">
                  <a:moveTo>
                    <a:pt x="9144000" y="0"/>
                  </a:moveTo>
                  <a:lnTo>
                    <a:pt x="9450000" y="0"/>
                  </a:lnTo>
                  <a:lnTo>
                    <a:pt x="9450000" y="1022986"/>
                  </a:lnTo>
                  <a:lnTo>
                    <a:pt x="12192000" y="1022986"/>
                  </a:lnTo>
                  <a:lnTo>
                    <a:pt x="12192000" y="1328986"/>
                  </a:lnTo>
                  <a:lnTo>
                    <a:pt x="9450000" y="1328986"/>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84" name="Google Shape;84;p12"/>
            <p:cNvPicPr preferRelativeResize="0"/>
            <p:nvPr/>
          </p:nvPicPr>
          <p:blipFill rotWithShape="1">
            <a:blip r:embed="rId2">
              <a:alphaModFix/>
            </a:blip>
            <a:srcRect b="0" l="0" r="0" t="0"/>
            <a:stretch/>
          </p:blipFill>
          <p:spPr>
            <a:xfrm>
              <a:off x="185139" y="5330952"/>
              <a:ext cx="1636776" cy="1351184"/>
            </a:xfrm>
            <a:prstGeom prst="rect">
              <a:avLst/>
            </a:prstGeom>
            <a:noFill/>
            <a:ln>
              <a:noFill/>
            </a:ln>
          </p:spPr>
        </p:pic>
      </p:grpSp>
      <p:sp>
        <p:nvSpPr>
          <p:cNvPr id="85" name="Google Shape;85;p12"/>
          <p:cNvSpPr txBox="1"/>
          <p:nvPr>
            <p:ph type="ctrTitle"/>
          </p:nvPr>
        </p:nvSpPr>
        <p:spPr>
          <a:xfrm>
            <a:off x="442912" y="428625"/>
            <a:ext cx="7418388" cy="2771775"/>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6000"/>
              <a:buFont typeface="Georgia"/>
              <a:buNone/>
              <a:defRPr b="0" i="0" sz="6000" u="none" cap="none" strike="noStrik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12"/>
          <p:cNvSpPr txBox="1"/>
          <p:nvPr>
            <p:ph idx="1" type="subTitle"/>
          </p:nvPr>
        </p:nvSpPr>
        <p:spPr>
          <a:xfrm>
            <a:off x="442913" y="3394710"/>
            <a:ext cx="5473700" cy="5943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ogo Shape Orange" showMasterSp="0">
  <p:cSld name="Title Slide Logo Shape Orange">
    <p:spTree>
      <p:nvGrpSpPr>
        <p:cNvPr id="87" name="Shape 87"/>
        <p:cNvGrpSpPr/>
        <p:nvPr/>
      </p:nvGrpSpPr>
      <p:grpSpPr>
        <a:xfrm>
          <a:off x="0" y="0"/>
          <a:ext cx="0" cy="0"/>
          <a:chOff x="0" y="0"/>
          <a:chExt cx="0" cy="0"/>
        </a:xfrm>
      </p:grpSpPr>
      <p:grpSp>
        <p:nvGrpSpPr>
          <p:cNvPr id="88" name="Google Shape;88;p13"/>
          <p:cNvGrpSpPr/>
          <p:nvPr/>
        </p:nvGrpSpPr>
        <p:grpSpPr>
          <a:xfrm>
            <a:off x="0" y="0"/>
            <a:ext cx="8914102" cy="6858001"/>
            <a:chOff x="0" y="0"/>
            <a:chExt cx="8914102" cy="6858001"/>
          </a:xfrm>
        </p:grpSpPr>
        <p:sp>
          <p:nvSpPr>
            <p:cNvPr id="89" name="Google Shape;89;p13"/>
            <p:cNvSpPr/>
            <p:nvPr/>
          </p:nvSpPr>
          <p:spPr>
            <a:xfrm>
              <a:off x="0" y="0"/>
              <a:ext cx="8914102" cy="6858001"/>
            </a:xfrm>
            <a:custGeom>
              <a:rect b="b" l="l" r="r" t="t"/>
              <a:pathLst>
                <a:path extrusionOk="0" h="6858001" w="8914102">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D04A0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90" name="Google Shape;90;p13"/>
            <p:cNvPicPr preferRelativeResize="0"/>
            <p:nvPr/>
          </p:nvPicPr>
          <p:blipFill rotWithShape="1">
            <a:blip r:embed="rId2">
              <a:alphaModFix/>
            </a:blip>
            <a:srcRect b="0" l="0" r="0" t="0"/>
            <a:stretch/>
          </p:blipFill>
          <p:spPr>
            <a:xfrm>
              <a:off x="185139" y="5330952"/>
              <a:ext cx="1636776" cy="1351184"/>
            </a:xfrm>
            <a:prstGeom prst="rect">
              <a:avLst/>
            </a:prstGeom>
            <a:noFill/>
            <a:ln>
              <a:noFill/>
            </a:ln>
          </p:spPr>
        </p:pic>
      </p:grpSp>
      <p:sp>
        <p:nvSpPr>
          <p:cNvPr id="91" name="Google Shape;91;p13"/>
          <p:cNvSpPr txBox="1"/>
          <p:nvPr>
            <p:ph type="ctrTitle"/>
          </p:nvPr>
        </p:nvSpPr>
        <p:spPr>
          <a:xfrm>
            <a:off x="442913" y="1003610"/>
            <a:ext cx="5258640" cy="2425391"/>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5000"/>
              <a:buFont typeface="Georgia"/>
              <a:buNone/>
              <a:defRPr b="0" i="0" sz="5000" u="none" cap="none" strike="noStrik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2" name="Google Shape;92;p13"/>
          <p:cNvSpPr txBox="1"/>
          <p:nvPr>
            <p:ph idx="1" type="subTitle"/>
          </p:nvPr>
        </p:nvSpPr>
        <p:spPr>
          <a:xfrm>
            <a:off x="442914" y="3749040"/>
            <a:ext cx="5258640" cy="5943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ogo Shape Red" showMasterSp="0">
  <p:cSld name="Title Slide Logo Shape Red">
    <p:spTree>
      <p:nvGrpSpPr>
        <p:cNvPr id="93" name="Shape 93"/>
        <p:cNvGrpSpPr/>
        <p:nvPr/>
      </p:nvGrpSpPr>
      <p:grpSpPr>
        <a:xfrm>
          <a:off x="0" y="0"/>
          <a:ext cx="0" cy="0"/>
          <a:chOff x="0" y="0"/>
          <a:chExt cx="0" cy="0"/>
        </a:xfrm>
      </p:grpSpPr>
      <p:grpSp>
        <p:nvGrpSpPr>
          <p:cNvPr id="94" name="Google Shape;94;p14"/>
          <p:cNvGrpSpPr/>
          <p:nvPr/>
        </p:nvGrpSpPr>
        <p:grpSpPr>
          <a:xfrm>
            <a:off x="0" y="0"/>
            <a:ext cx="8914102" cy="6858001"/>
            <a:chOff x="0" y="0"/>
            <a:chExt cx="8914102" cy="6858001"/>
          </a:xfrm>
        </p:grpSpPr>
        <p:sp>
          <p:nvSpPr>
            <p:cNvPr id="95" name="Google Shape;95;p14"/>
            <p:cNvSpPr/>
            <p:nvPr/>
          </p:nvSpPr>
          <p:spPr>
            <a:xfrm>
              <a:off x="0" y="0"/>
              <a:ext cx="8914102" cy="6858001"/>
            </a:xfrm>
            <a:custGeom>
              <a:rect b="b" l="l" r="r" t="t"/>
              <a:pathLst>
                <a:path extrusionOk="0" h="6858001" w="8914102">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E0301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96" name="Google Shape;96;p14"/>
            <p:cNvPicPr preferRelativeResize="0"/>
            <p:nvPr/>
          </p:nvPicPr>
          <p:blipFill rotWithShape="1">
            <a:blip r:embed="rId2">
              <a:alphaModFix/>
            </a:blip>
            <a:srcRect b="0" l="0" r="0" t="0"/>
            <a:stretch/>
          </p:blipFill>
          <p:spPr>
            <a:xfrm>
              <a:off x="185139" y="5330952"/>
              <a:ext cx="1636776" cy="1351184"/>
            </a:xfrm>
            <a:prstGeom prst="rect">
              <a:avLst/>
            </a:prstGeom>
            <a:noFill/>
            <a:ln>
              <a:noFill/>
            </a:ln>
          </p:spPr>
        </p:pic>
      </p:grpSp>
      <p:sp>
        <p:nvSpPr>
          <p:cNvPr id="97" name="Google Shape;97;p14"/>
          <p:cNvSpPr txBox="1"/>
          <p:nvPr>
            <p:ph type="ctrTitle"/>
          </p:nvPr>
        </p:nvSpPr>
        <p:spPr>
          <a:xfrm>
            <a:off x="442913" y="1003610"/>
            <a:ext cx="5258640" cy="2425391"/>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5000"/>
              <a:buFont typeface="Georgia"/>
              <a:buNone/>
              <a:defRPr b="0" i="0" sz="5000" u="none" cap="none" strike="noStrik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8" name="Google Shape;98;p14"/>
          <p:cNvSpPr txBox="1"/>
          <p:nvPr>
            <p:ph idx="1" type="subTitle"/>
          </p:nvPr>
        </p:nvSpPr>
        <p:spPr>
          <a:xfrm>
            <a:off x="442914" y="3749040"/>
            <a:ext cx="5258640" cy="5943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ogo Shape Grey" showMasterSp="0">
  <p:cSld name="Title Slide Logo Shape Grey">
    <p:spTree>
      <p:nvGrpSpPr>
        <p:cNvPr id="99" name="Shape 99"/>
        <p:cNvGrpSpPr/>
        <p:nvPr/>
      </p:nvGrpSpPr>
      <p:grpSpPr>
        <a:xfrm>
          <a:off x="0" y="0"/>
          <a:ext cx="0" cy="0"/>
          <a:chOff x="0" y="0"/>
          <a:chExt cx="0" cy="0"/>
        </a:xfrm>
      </p:grpSpPr>
      <p:grpSp>
        <p:nvGrpSpPr>
          <p:cNvPr id="100" name="Google Shape;100;p15"/>
          <p:cNvGrpSpPr/>
          <p:nvPr/>
        </p:nvGrpSpPr>
        <p:grpSpPr>
          <a:xfrm>
            <a:off x="0" y="0"/>
            <a:ext cx="8914102" cy="6858001"/>
            <a:chOff x="0" y="0"/>
            <a:chExt cx="8914102" cy="6858001"/>
          </a:xfrm>
        </p:grpSpPr>
        <p:sp>
          <p:nvSpPr>
            <p:cNvPr id="101" name="Google Shape;101;p15"/>
            <p:cNvSpPr/>
            <p:nvPr/>
          </p:nvSpPr>
          <p:spPr>
            <a:xfrm>
              <a:off x="0" y="0"/>
              <a:ext cx="8914102" cy="6858001"/>
            </a:xfrm>
            <a:custGeom>
              <a:rect b="b" l="l" r="r" t="t"/>
              <a:pathLst>
                <a:path extrusionOk="0" h="6858001" w="8914102">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4646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102" name="Google Shape;102;p15"/>
            <p:cNvPicPr preferRelativeResize="0"/>
            <p:nvPr/>
          </p:nvPicPr>
          <p:blipFill rotWithShape="1">
            <a:blip r:embed="rId2">
              <a:alphaModFix/>
            </a:blip>
            <a:srcRect b="0" l="0" r="0" t="0"/>
            <a:stretch/>
          </p:blipFill>
          <p:spPr>
            <a:xfrm>
              <a:off x="185139" y="5330952"/>
              <a:ext cx="1636776" cy="1351184"/>
            </a:xfrm>
            <a:prstGeom prst="rect">
              <a:avLst/>
            </a:prstGeom>
            <a:noFill/>
            <a:ln>
              <a:noFill/>
            </a:ln>
          </p:spPr>
        </p:pic>
      </p:grpSp>
      <p:sp>
        <p:nvSpPr>
          <p:cNvPr id="103" name="Google Shape;103;p15"/>
          <p:cNvSpPr txBox="1"/>
          <p:nvPr>
            <p:ph type="ctrTitle"/>
          </p:nvPr>
        </p:nvSpPr>
        <p:spPr>
          <a:xfrm>
            <a:off x="442913" y="1009185"/>
            <a:ext cx="5258640" cy="2419816"/>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5000"/>
              <a:buFont typeface="Georgia"/>
              <a:buNone/>
              <a:defRPr b="0" i="0" sz="5000" u="none" cap="none" strike="noStrik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 name="Google Shape;104;p15"/>
          <p:cNvSpPr txBox="1"/>
          <p:nvPr>
            <p:ph idx="1" type="subTitle"/>
          </p:nvPr>
        </p:nvSpPr>
        <p:spPr>
          <a:xfrm>
            <a:off x="442914" y="3749040"/>
            <a:ext cx="5258640" cy="5943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plit" showMasterSp="0">
  <p:cSld name="Title Slide Split">
    <p:spTree>
      <p:nvGrpSpPr>
        <p:cNvPr id="105" name="Shape 105"/>
        <p:cNvGrpSpPr/>
        <p:nvPr/>
      </p:nvGrpSpPr>
      <p:grpSpPr>
        <a:xfrm>
          <a:off x="0" y="0"/>
          <a:ext cx="0" cy="0"/>
          <a:chOff x="0" y="0"/>
          <a:chExt cx="0" cy="0"/>
        </a:xfrm>
      </p:grpSpPr>
      <p:sp>
        <p:nvSpPr>
          <p:cNvPr id="106" name="Google Shape;106;p16"/>
          <p:cNvSpPr/>
          <p:nvPr/>
        </p:nvSpPr>
        <p:spPr>
          <a:xfrm>
            <a:off x="5334000" y="0"/>
            <a:ext cx="6858000" cy="6858000"/>
          </a:xfrm>
          <a:prstGeom prst="rect">
            <a:avLst/>
          </a:prstGeom>
          <a:solidFill>
            <a:srgbClr val="DEDE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600">
              <a:solidFill>
                <a:schemeClr val="lt1"/>
              </a:solidFill>
              <a:latin typeface="Arial"/>
              <a:ea typeface="Arial"/>
              <a:cs typeface="Arial"/>
              <a:sym typeface="Arial"/>
            </a:endParaRPr>
          </a:p>
        </p:txBody>
      </p:sp>
      <p:sp>
        <p:nvSpPr>
          <p:cNvPr id="107" name="Google Shape;107;p16"/>
          <p:cNvSpPr txBox="1"/>
          <p:nvPr>
            <p:ph type="ctrTitle"/>
          </p:nvPr>
        </p:nvSpPr>
        <p:spPr>
          <a:xfrm>
            <a:off x="442914" y="750888"/>
            <a:ext cx="4675186" cy="2678112"/>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dk1"/>
              </a:buClr>
              <a:buSzPts val="4400"/>
              <a:buFont typeface="Georgia"/>
              <a:buNone/>
              <a:defRPr b="0" i="0" sz="44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8" name="Google Shape;108;p16"/>
          <p:cNvSpPr txBox="1"/>
          <p:nvPr>
            <p:ph idx="1" type="subTitle"/>
          </p:nvPr>
        </p:nvSpPr>
        <p:spPr>
          <a:xfrm>
            <a:off x="442913" y="3959352"/>
            <a:ext cx="4675187" cy="5943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109" name="Google Shape;109;p16"/>
          <p:cNvSpPr/>
          <p:nvPr/>
        </p:nvSpPr>
        <p:spPr>
          <a:xfrm>
            <a:off x="5334000" y="0"/>
            <a:ext cx="6858000" cy="685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16"/>
          <p:cNvSpPr/>
          <p:nvPr/>
        </p:nvSpPr>
        <p:spPr>
          <a:xfrm>
            <a:off x="5334000" y="0"/>
            <a:ext cx="6858000" cy="685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11" name="Google Shape;111;p16"/>
          <p:cNvPicPr preferRelativeResize="0"/>
          <p:nvPr/>
        </p:nvPicPr>
        <p:blipFill rotWithShape="1">
          <a:blip r:embed="rId2">
            <a:alphaModFix/>
          </a:blip>
          <a:srcRect b="0" l="0" r="0" t="0"/>
          <a:stretch/>
        </p:blipFill>
        <p:spPr>
          <a:xfrm>
            <a:off x="185139" y="5330952"/>
            <a:ext cx="1636776" cy="135118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112" name="Shape 112"/>
        <p:cNvGrpSpPr/>
        <p:nvPr/>
      </p:nvGrpSpPr>
      <p:grpSpPr>
        <a:xfrm>
          <a:off x="0" y="0"/>
          <a:ext cx="0" cy="0"/>
          <a:chOff x="0" y="0"/>
          <a:chExt cx="0" cy="0"/>
        </a:xfrm>
      </p:grpSpPr>
      <p:sp>
        <p:nvSpPr>
          <p:cNvPr id="113" name="Google Shape;113;p17"/>
          <p:cNvSpPr txBox="1"/>
          <p:nvPr>
            <p:ph type="title"/>
          </p:nvPr>
        </p:nvSpPr>
        <p:spPr>
          <a:xfrm>
            <a:off x="442913" y="432000"/>
            <a:ext cx="11306175" cy="1387275"/>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4" name="Google Shape;114;p17"/>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dk1"/>
                </a:solidFill>
                <a:latin typeface="Arial"/>
                <a:ea typeface="Arial"/>
                <a:cs typeface="Arial"/>
                <a:sym typeface="Arial"/>
              </a:defRPr>
            </a:lvl1pPr>
            <a:lvl2pPr indent="0" lvl="1" marL="0" marR="0" rtl="0" algn="r">
              <a:spcBef>
                <a:spcPts val="0"/>
              </a:spcBef>
              <a:buNone/>
              <a:defRPr sz="750">
                <a:solidFill>
                  <a:schemeClr val="dk1"/>
                </a:solidFill>
                <a:latin typeface="Arial"/>
                <a:ea typeface="Arial"/>
                <a:cs typeface="Arial"/>
                <a:sym typeface="Arial"/>
              </a:defRPr>
            </a:lvl2pPr>
            <a:lvl3pPr indent="0" lvl="2" marL="0" marR="0" rtl="0" algn="r">
              <a:spcBef>
                <a:spcPts val="0"/>
              </a:spcBef>
              <a:buNone/>
              <a:defRPr sz="750">
                <a:solidFill>
                  <a:schemeClr val="dk1"/>
                </a:solidFill>
                <a:latin typeface="Arial"/>
                <a:ea typeface="Arial"/>
                <a:cs typeface="Arial"/>
                <a:sym typeface="Arial"/>
              </a:defRPr>
            </a:lvl3pPr>
            <a:lvl4pPr indent="0" lvl="3" marL="0" marR="0" rtl="0" algn="r">
              <a:spcBef>
                <a:spcPts val="0"/>
              </a:spcBef>
              <a:buNone/>
              <a:defRPr sz="750">
                <a:solidFill>
                  <a:schemeClr val="dk1"/>
                </a:solidFill>
                <a:latin typeface="Arial"/>
                <a:ea typeface="Arial"/>
                <a:cs typeface="Arial"/>
                <a:sym typeface="Arial"/>
              </a:defRPr>
            </a:lvl4pPr>
            <a:lvl5pPr indent="0" lvl="4" marL="0" marR="0" rtl="0" algn="r">
              <a:spcBef>
                <a:spcPts val="0"/>
              </a:spcBef>
              <a:buNone/>
              <a:defRPr sz="750">
                <a:solidFill>
                  <a:schemeClr val="dk1"/>
                </a:solidFill>
                <a:latin typeface="Arial"/>
                <a:ea typeface="Arial"/>
                <a:cs typeface="Arial"/>
                <a:sym typeface="Arial"/>
              </a:defRPr>
            </a:lvl5pPr>
            <a:lvl6pPr indent="0" lvl="5" marL="0" marR="0" rtl="0" algn="r">
              <a:spcBef>
                <a:spcPts val="0"/>
              </a:spcBef>
              <a:buNone/>
              <a:defRPr sz="750">
                <a:solidFill>
                  <a:schemeClr val="dk1"/>
                </a:solidFill>
                <a:latin typeface="Arial"/>
                <a:ea typeface="Arial"/>
                <a:cs typeface="Arial"/>
                <a:sym typeface="Arial"/>
              </a:defRPr>
            </a:lvl6pPr>
            <a:lvl7pPr indent="0" lvl="6" marL="0" marR="0" rtl="0" algn="r">
              <a:spcBef>
                <a:spcPts val="0"/>
              </a:spcBef>
              <a:buNone/>
              <a:defRPr sz="750">
                <a:solidFill>
                  <a:schemeClr val="dk1"/>
                </a:solidFill>
                <a:latin typeface="Arial"/>
                <a:ea typeface="Arial"/>
                <a:cs typeface="Arial"/>
                <a:sym typeface="Arial"/>
              </a:defRPr>
            </a:lvl7pPr>
            <a:lvl8pPr indent="0" lvl="7" marL="0" marR="0" rtl="0" algn="r">
              <a:spcBef>
                <a:spcPts val="0"/>
              </a:spcBef>
              <a:buNone/>
              <a:defRPr sz="750">
                <a:solidFill>
                  <a:schemeClr val="dk1"/>
                </a:solidFill>
                <a:latin typeface="Arial"/>
                <a:ea typeface="Arial"/>
                <a:cs typeface="Arial"/>
                <a:sym typeface="Arial"/>
              </a:defRPr>
            </a:lvl8pPr>
            <a:lvl9pPr indent="0" lvl="8" marL="0" marR="0" rtl="0" algn="r">
              <a:spcBef>
                <a:spcPts val="0"/>
              </a:spcBef>
              <a:buNone/>
              <a:defRPr sz="7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Orange" showMasterSp="0">
  <p:cSld name="Section Header Orange">
    <p:bg>
      <p:bgPr>
        <a:solidFill>
          <a:srgbClr val="D04A02"/>
        </a:solidFill>
      </p:bgPr>
    </p:bg>
    <p:spTree>
      <p:nvGrpSpPr>
        <p:cNvPr id="115" name="Shape 115"/>
        <p:cNvGrpSpPr/>
        <p:nvPr/>
      </p:nvGrpSpPr>
      <p:grpSpPr>
        <a:xfrm>
          <a:off x="0" y="0"/>
          <a:ext cx="0" cy="0"/>
          <a:chOff x="0" y="0"/>
          <a:chExt cx="0" cy="0"/>
        </a:xfrm>
      </p:grpSpPr>
      <p:sp>
        <p:nvSpPr>
          <p:cNvPr id="116" name="Google Shape;116;p18"/>
          <p:cNvSpPr txBox="1"/>
          <p:nvPr>
            <p:ph type="title"/>
          </p:nvPr>
        </p:nvSpPr>
        <p:spPr>
          <a:xfrm>
            <a:off x="4951413" y="2103438"/>
            <a:ext cx="4936658" cy="2564265"/>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lt1"/>
              </a:buClr>
              <a:buSzPts val="4000"/>
              <a:buFont typeface="Arial"/>
              <a:buNone/>
              <a:defRPr b="0" i="0" sz="4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7" name="Google Shape;117;p18"/>
          <p:cNvSpPr txBox="1"/>
          <p:nvPr>
            <p:ph idx="1" type="subTitle"/>
          </p:nvPr>
        </p:nvSpPr>
        <p:spPr>
          <a:xfrm>
            <a:off x="442912" y="0"/>
            <a:ext cx="4344987" cy="6858000"/>
          </a:xfrm>
          <a:prstGeom prst="rect">
            <a:avLst/>
          </a:prstGeom>
          <a:noFill/>
          <a:ln>
            <a:noFill/>
          </a:ln>
        </p:spPr>
        <p:txBody>
          <a:bodyPr anchorCtr="0" anchor="ctr" bIns="0" lIns="0" spcFirstLastPara="1" rIns="0" wrap="square" tIns="0">
            <a:noAutofit/>
          </a:bodyPr>
          <a:lstStyle>
            <a:lvl1pPr lvl="0"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1pPr>
            <a:lvl2pPr lvl="1"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2pPr>
            <a:lvl3pPr lvl="2"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3pPr>
            <a:lvl4pPr lvl="3"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4pPr>
            <a:lvl5pPr lvl="4"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5pPr>
            <a:lvl6pPr lvl="5"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6pPr>
            <a:lvl7pPr lvl="6"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7pPr>
            <a:lvl8pPr lvl="7"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8pPr>
            <a:lvl9pPr lvl="8"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Red" showMasterSp="0">
  <p:cSld name="Section Header Red">
    <p:bg>
      <p:bgPr>
        <a:solidFill>
          <a:srgbClr val="E0301E"/>
        </a:solidFill>
      </p:bgPr>
    </p:bg>
    <p:spTree>
      <p:nvGrpSpPr>
        <p:cNvPr id="118" name="Shape 118"/>
        <p:cNvGrpSpPr/>
        <p:nvPr/>
      </p:nvGrpSpPr>
      <p:grpSpPr>
        <a:xfrm>
          <a:off x="0" y="0"/>
          <a:ext cx="0" cy="0"/>
          <a:chOff x="0" y="0"/>
          <a:chExt cx="0" cy="0"/>
        </a:xfrm>
      </p:grpSpPr>
      <p:sp>
        <p:nvSpPr>
          <p:cNvPr id="119" name="Google Shape;119;p19"/>
          <p:cNvSpPr txBox="1"/>
          <p:nvPr>
            <p:ph type="title"/>
          </p:nvPr>
        </p:nvSpPr>
        <p:spPr>
          <a:xfrm>
            <a:off x="4951413" y="2103438"/>
            <a:ext cx="4936658" cy="2564265"/>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lt1"/>
              </a:buClr>
              <a:buSzPts val="4000"/>
              <a:buFont typeface="Arial"/>
              <a:buNone/>
              <a:defRPr b="0" i="0" sz="4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0" name="Google Shape;120;p19"/>
          <p:cNvSpPr txBox="1"/>
          <p:nvPr>
            <p:ph idx="1" type="subTitle"/>
          </p:nvPr>
        </p:nvSpPr>
        <p:spPr>
          <a:xfrm>
            <a:off x="442912" y="0"/>
            <a:ext cx="4344987" cy="6858000"/>
          </a:xfrm>
          <a:prstGeom prst="rect">
            <a:avLst/>
          </a:prstGeom>
          <a:noFill/>
          <a:ln>
            <a:noFill/>
          </a:ln>
        </p:spPr>
        <p:txBody>
          <a:bodyPr anchorCtr="0" anchor="ctr" bIns="0" lIns="0" spcFirstLastPara="1" rIns="0" wrap="square" tIns="0">
            <a:noAutofit/>
          </a:bodyPr>
          <a:lstStyle>
            <a:lvl1pPr lvl="0"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1pPr>
            <a:lvl2pPr lvl="1"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2pPr>
            <a:lvl3pPr lvl="2"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3pPr>
            <a:lvl4pPr lvl="3"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4pPr>
            <a:lvl5pPr lvl="4"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5pPr>
            <a:lvl6pPr lvl="5"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6pPr>
            <a:lvl7pPr lvl="6"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7pPr>
            <a:lvl8pPr lvl="7"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8pPr>
            <a:lvl9pPr lvl="8"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Grey" showMasterSp="0">
  <p:cSld name="Section Header Grey">
    <p:bg>
      <p:bgPr>
        <a:solidFill>
          <a:srgbClr val="464646"/>
        </a:solidFill>
      </p:bgPr>
    </p:bg>
    <p:spTree>
      <p:nvGrpSpPr>
        <p:cNvPr id="121" name="Shape 121"/>
        <p:cNvGrpSpPr/>
        <p:nvPr/>
      </p:nvGrpSpPr>
      <p:grpSpPr>
        <a:xfrm>
          <a:off x="0" y="0"/>
          <a:ext cx="0" cy="0"/>
          <a:chOff x="0" y="0"/>
          <a:chExt cx="0" cy="0"/>
        </a:xfrm>
      </p:grpSpPr>
      <p:sp>
        <p:nvSpPr>
          <p:cNvPr id="122" name="Google Shape;122;p20"/>
          <p:cNvSpPr txBox="1"/>
          <p:nvPr>
            <p:ph type="title"/>
          </p:nvPr>
        </p:nvSpPr>
        <p:spPr>
          <a:xfrm>
            <a:off x="4951413" y="2103438"/>
            <a:ext cx="4936658" cy="2564265"/>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lt1"/>
              </a:buClr>
              <a:buSzPts val="4000"/>
              <a:buFont typeface="Arial"/>
              <a:buNone/>
              <a:defRPr b="0" i="0" sz="4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3" name="Google Shape;123;p20"/>
          <p:cNvSpPr txBox="1"/>
          <p:nvPr>
            <p:ph idx="1" type="subTitle"/>
          </p:nvPr>
        </p:nvSpPr>
        <p:spPr>
          <a:xfrm>
            <a:off x="442912" y="0"/>
            <a:ext cx="4344987" cy="6858000"/>
          </a:xfrm>
          <a:prstGeom prst="rect">
            <a:avLst/>
          </a:prstGeom>
          <a:noFill/>
          <a:ln>
            <a:noFill/>
          </a:ln>
        </p:spPr>
        <p:txBody>
          <a:bodyPr anchorCtr="0" anchor="ctr" bIns="0" lIns="0" spcFirstLastPara="1" rIns="0" wrap="square" tIns="0">
            <a:noAutofit/>
          </a:bodyPr>
          <a:lstStyle>
            <a:lvl1pPr lvl="0"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1pPr>
            <a:lvl2pPr lvl="1"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2pPr>
            <a:lvl3pPr lvl="2"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3pPr>
            <a:lvl4pPr lvl="3"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4pPr>
            <a:lvl5pPr lvl="4"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5pPr>
            <a:lvl6pPr lvl="5"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6pPr>
            <a:lvl7pPr lvl="6"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7pPr>
            <a:lvl8pPr lvl="7"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8pPr>
            <a:lvl9pPr lvl="8"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Grey" showMasterSp="0">
  <p:cSld name="Title Slide 1 Grey">
    <p:spTree>
      <p:nvGrpSpPr>
        <p:cNvPr id="23" name="Shape 23"/>
        <p:cNvGrpSpPr/>
        <p:nvPr/>
      </p:nvGrpSpPr>
      <p:grpSpPr>
        <a:xfrm>
          <a:off x="0" y="0"/>
          <a:ext cx="0" cy="0"/>
          <a:chOff x="0" y="0"/>
          <a:chExt cx="0" cy="0"/>
        </a:xfrm>
      </p:grpSpPr>
      <p:sp>
        <p:nvSpPr>
          <p:cNvPr id="24" name="Google Shape;24;p3"/>
          <p:cNvSpPr/>
          <p:nvPr/>
        </p:nvSpPr>
        <p:spPr>
          <a:xfrm>
            <a:off x="0" y="0"/>
            <a:ext cx="8096250" cy="3429000"/>
          </a:xfrm>
          <a:prstGeom prst="rect">
            <a:avLst/>
          </a:prstGeom>
          <a:solidFill>
            <a:srgbClr val="7D7D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 name="Google Shape;25;p3"/>
          <p:cNvSpPr/>
          <p:nvPr/>
        </p:nvSpPr>
        <p:spPr>
          <a:xfrm>
            <a:off x="0" y="3429000"/>
            <a:ext cx="8096250" cy="1143000"/>
          </a:xfrm>
          <a:prstGeom prst="rect">
            <a:avLst/>
          </a:prstGeom>
          <a:solidFill>
            <a:srgbClr val="4646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3"/>
          <p:cNvSpPr/>
          <p:nvPr/>
        </p:nvSpPr>
        <p:spPr>
          <a:xfrm>
            <a:off x="8096250" y="0"/>
            <a:ext cx="4095750" cy="3429000"/>
          </a:xfrm>
          <a:prstGeom prst="rect">
            <a:avLst/>
          </a:prstGeom>
          <a:solidFill>
            <a:srgbClr val="DEDE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 name="Google Shape;27;p3"/>
          <p:cNvSpPr txBox="1"/>
          <p:nvPr>
            <p:ph type="ctrTitle"/>
          </p:nvPr>
        </p:nvSpPr>
        <p:spPr>
          <a:xfrm>
            <a:off x="442912" y="428625"/>
            <a:ext cx="7418388" cy="265176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6000"/>
              <a:buFont typeface="Georgia"/>
              <a:buNone/>
              <a:defRPr b="0" i="0" sz="6000" u="none" cap="none" strike="noStrik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3"/>
          <p:cNvSpPr txBox="1"/>
          <p:nvPr>
            <p:ph idx="1" type="subTitle"/>
          </p:nvPr>
        </p:nvSpPr>
        <p:spPr>
          <a:xfrm>
            <a:off x="442914" y="3749040"/>
            <a:ext cx="5477256" cy="5943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9pPr>
          </a:lstStyle>
          <a:p/>
        </p:txBody>
      </p:sp>
      <p:pic>
        <p:nvPicPr>
          <p:cNvPr id="29" name="Google Shape;29;p3"/>
          <p:cNvPicPr preferRelativeResize="0"/>
          <p:nvPr/>
        </p:nvPicPr>
        <p:blipFill rotWithShape="1">
          <a:blip r:embed="rId2">
            <a:alphaModFix/>
          </a:blip>
          <a:srcRect b="0" l="0" r="0" t="0"/>
          <a:stretch/>
        </p:blipFill>
        <p:spPr>
          <a:xfrm>
            <a:off x="185139" y="5330952"/>
            <a:ext cx="1636776" cy="135118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Orange Manual" showMasterSp="0">
  <p:cSld name="Section Header Orange Manual">
    <p:bg>
      <p:bgPr>
        <a:solidFill>
          <a:srgbClr val="D04A02"/>
        </a:solidFill>
      </p:bgPr>
    </p:bg>
    <p:spTree>
      <p:nvGrpSpPr>
        <p:cNvPr id="124" name="Shape 124"/>
        <p:cNvGrpSpPr/>
        <p:nvPr/>
      </p:nvGrpSpPr>
      <p:grpSpPr>
        <a:xfrm>
          <a:off x="0" y="0"/>
          <a:ext cx="0" cy="0"/>
          <a:chOff x="0" y="0"/>
          <a:chExt cx="0" cy="0"/>
        </a:xfrm>
      </p:grpSpPr>
      <p:sp>
        <p:nvSpPr>
          <p:cNvPr id="125" name="Google Shape;125;p21"/>
          <p:cNvSpPr txBox="1"/>
          <p:nvPr>
            <p:ph type="title"/>
          </p:nvPr>
        </p:nvSpPr>
        <p:spPr>
          <a:xfrm>
            <a:off x="442913" y="428625"/>
            <a:ext cx="1374457" cy="196596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lt1"/>
              </a:buClr>
              <a:buSzPts val="14400"/>
              <a:buFont typeface="Arial"/>
              <a:buNone/>
              <a:defRPr b="0" i="0" sz="1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Red Manual" showMasterSp="0">
  <p:cSld name="Section Header Red Manual">
    <p:bg>
      <p:bgPr>
        <a:solidFill>
          <a:srgbClr val="E0301E"/>
        </a:solidFill>
      </p:bgPr>
    </p:bg>
    <p:spTree>
      <p:nvGrpSpPr>
        <p:cNvPr id="126" name="Shape 126"/>
        <p:cNvGrpSpPr/>
        <p:nvPr/>
      </p:nvGrpSpPr>
      <p:grpSpPr>
        <a:xfrm>
          <a:off x="0" y="0"/>
          <a:ext cx="0" cy="0"/>
          <a:chOff x="0" y="0"/>
          <a:chExt cx="0" cy="0"/>
        </a:xfrm>
      </p:grpSpPr>
      <p:sp>
        <p:nvSpPr>
          <p:cNvPr id="127" name="Google Shape;127;p22"/>
          <p:cNvSpPr txBox="1"/>
          <p:nvPr>
            <p:ph type="title"/>
          </p:nvPr>
        </p:nvSpPr>
        <p:spPr>
          <a:xfrm>
            <a:off x="442913" y="428625"/>
            <a:ext cx="1374457" cy="196596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lt1"/>
              </a:buClr>
              <a:buSzPts val="14400"/>
              <a:buFont typeface="Arial"/>
              <a:buNone/>
              <a:defRPr b="0" i="0" sz="1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Grey Manual" showMasterSp="0">
  <p:cSld name="Section Header Grey Manual">
    <p:bg>
      <p:bgPr>
        <a:solidFill>
          <a:srgbClr val="464646"/>
        </a:solidFill>
      </p:bgPr>
    </p:bg>
    <p:spTree>
      <p:nvGrpSpPr>
        <p:cNvPr id="128" name="Shape 128"/>
        <p:cNvGrpSpPr/>
        <p:nvPr/>
      </p:nvGrpSpPr>
      <p:grpSpPr>
        <a:xfrm>
          <a:off x="0" y="0"/>
          <a:ext cx="0" cy="0"/>
          <a:chOff x="0" y="0"/>
          <a:chExt cx="0" cy="0"/>
        </a:xfrm>
      </p:grpSpPr>
      <p:sp>
        <p:nvSpPr>
          <p:cNvPr id="129" name="Google Shape;129;p23"/>
          <p:cNvSpPr txBox="1"/>
          <p:nvPr>
            <p:ph type="title"/>
          </p:nvPr>
        </p:nvSpPr>
        <p:spPr>
          <a:xfrm>
            <a:off x="442913" y="428625"/>
            <a:ext cx="1374457" cy="196596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lt1"/>
              </a:buClr>
              <a:buSzPts val="14400"/>
              <a:buFont typeface="Arial"/>
              <a:buNone/>
              <a:defRPr b="0" i="0" sz="1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Image Full" showMasterSp="0">
  <p:cSld name="Quote 1 Image Full">
    <p:bg>
      <p:bgPr>
        <a:solidFill>
          <a:srgbClr val="DEDEDE"/>
        </a:solidFill>
      </p:bgPr>
    </p:bg>
    <p:spTree>
      <p:nvGrpSpPr>
        <p:cNvPr id="130" name="Shape 130"/>
        <p:cNvGrpSpPr/>
        <p:nvPr/>
      </p:nvGrpSpPr>
      <p:grpSpPr>
        <a:xfrm>
          <a:off x="0" y="0"/>
          <a:ext cx="0" cy="0"/>
          <a:chOff x="0" y="0"/>
          <a:chExt cx="0" cy="0"/>
        </a:xfrm>
      </p:grpSpPr>
      <p:sp>
        <p:nvSpPr>
          <p:cNvPr id="131" name="Google Shape;131;p24"/>
          <p:cNvSpPr txBox="1"/>
          <p:nvPr>
            <p:ph idx="1" type="body"/>
          </p:nvPr>
        </p:nvSpPr>
        <p:spPr>
          <a:xfrm>
            <a:off x="0" y="1143000"/>
            <a:ext cx="4572000" cy="4572000"/>
          </a:xfrm>
          <a:prstGeom prst="rect">
            <a:avLst/>
          </a:prstGeom>
          <a:solidFill>
            <a:srgbClr val="E0301E"/>
          </a:solidFill>
          <a:ln>
            <a:noFill/>
          </a:ln>
        </p:spPr>
        <p:txBody>
          <a:bodyPr anchorCtr="0" anchor="t" bIns="180000" lIns="438900" spcFirstLastPara="1" rIns="252000" wrap="square" tIns="1440000">
            <a:noAutofit/>
          </a:bodyPr>
          <a:lstStyle>
            <a:lvl1pPr indent="-228600" lvl="0" marL="457200" marR="0" rtl="0" algn="l">
              <a:lnSpc>
                <a:spcPct val="90000"/>
              </a:lnSpc>
              <a:spcBef>
                <a:spcPts val="0"/>
              </a:spcBef>
              <a:spcAft>
                <a:spcPts val="0"/>
              </a:spcAft>
              <a:buClr>
                <a:schemeClr val="lt1"/>
              </a:buClr>
              <a:buSzPts val="2600"/>
              <a:buFont typeface="Arial"/>
              <a:buNone/>
              <a:defRPr b="0" i="0" sz="2600" u="none" cap="none" strike="noStrike">
                <a:solidFill>
                  <a:schemeClr val="lt1"/>
                </a:solidFill>
                <a:latin typeface="Georgia"/>
                <a:ea typeface="Georgia"/>
                <a:cs typeface="Georgia"/>
                <a:sym typeface="Georgia"/>
              </a:defRPr>
            </a:lvl1pPr>
            <a:lvl2pPr indent="-228600" lvl="1" marL="914400" marR="0" rtl="0" algn="l">
              <a:lnSpc>
                <a:spcPct val="100000"/>
              </a:lnSpc>
              <a:spcBef>
                <a:spcPts val="300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6pPr>
            <a:lvl7pPr indent="-228600" lvl="6" marL="32004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7pPr>
            <a:lvl8pPr indent="-228600" lvl="7" marL="36576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8pPr>
            <a:lvl9pPr indent="-228600" lvl="8" marL="41148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9pPr>
          </a:lstStyle>
          <a:p/>
        </p:txBody>
      </p:sp>
      <p:sp>
        <p:nvSpPr>
          <p:cNvPr id="132" name="Google Shape;132;p24"/>
          <p:cNvSpPr/>
          <p:nvPr/>
        </p:nvSpPr>
        <p:spPr>
          <a:xfrm>
            <a:off x="442913" y="1623703"/>
            <a:ext cx="871538" cy="679450"/>
          </a:xfrm>
          <a:custGeom>
            <a:rect b="b" l="l" r="r" t="t"/>
            <a:pathLst>
              <a:path extrusionOk="0" h="1424" w="1811">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24"/>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lt1"/>
                </a:solidFill>
                <a:latin typeface="Arial"/>
                <a:ea typeface="Arial"/>
                <a:cs typeface="Arial"/>
                <a:sym typeface="Arial"/>
              </a:defRPr>
            </a:lvl1pPr>
            <a:lvl2pPr indent="0" lvl="1" marL="0" marR="0" rtl="0" algn="r">
              <a:spcBef>
                <a:spcPts val="0"/>
              </a:spcBef>
              <a:buNone/>
              <a:defRPr sz="750">
                <a:solidFill>
                  <a:schemeClr val="lt1"/>
                </a:solidFill>
                <a:latin typeface="Arial"/>
                <a:ea typeface="Arial"/>
                <a:cs typeface="Arial"/>
                <a:sym typeface="Arial"/>
              </a:defRPr>
            </a:lvl2pPr>
            <a:lvl3pPr indent="0" lvl="2" marL="0" marR="0" rtl="0" algn="r">
              <a:spcBef>
                <a:spcPts val="0"/>
              </a:spcBef>
              <a:buNone/>
              <a:defRPr sz="750">
                <a:solidFill>
                  <a:schemeClr val="lt1"/>
                </a:solidFill>
                <a:latin typeface="Arial"/>
                <a:ea typeface="Arial"/>
                <a:cs typeface="Arial"/>
                <a:sym typeface="Arial"/>
              </a:defRPr>
            </a:lvl3pPr>
            <a:lvl4pPr indent="0" lvl="3" marL="0" marR="0" rtl="0" algn="r">
              <a:spcBef>
                <a:spcPts val="0"/>
              </a:spcBef>
              <a:buNone/>
              <a:defRPr sz="750">
                <a:solidFill>
                  <a:schemeClr val="lt1"/>
                </a:solidFill>
                <a:latin typeface="Arial"/>
                <a:ea typeface="Arial"/>
                <a:cs typeface="Arial"/>
                <a:sym typeface="Arial"/>
              </a:defRPr>
            </a:lvl4pPr>
            <a:lvl5pPr indent="0" lvl="4" marL="0" marR="0" rtl="0" algn="r">
              <a:spcBef>
                <a:spcPts val="0"/>
              </a:spcBef>
              <a:buNone/>
              <a:defRPr sz="750">
                <a:solidFill>
                  <a:schemeClr val="lt1"/>
                </a:solidFill>
                <a:latin typeface="Arial"/>
                <a:ea typeface="Arial"/>
                <a:cs typeface="Arial"/>
                <a:sym typeface="Arial"/>
              </a:defRPr>
            </a:lvl5pPr>
            <a:lvl6pPr indent="0" lvl="5" marL="0" marR="0" rtl="0" algn="r">
              <a:spcBef>
                <a:spcPts val="0"/>
              </a:spcBef>
              <a:buNone/>
              <a:defRPr sz="750">
                <a:solidFill>
                  <a:schemeClr val="lt1"/>
                </a:solidFill>
                <a:latin typeface="Arial"/>
                <a:ea typeface="Arial"/>
                <a:cs typeface="Arial"/>
                <a:sym typeface="Arial"/>
              </a:defRPr>
            </a:lvl6pPr>
            <a:lvl7pPr indent="0" lvl="6" marL="0" marR="0" rtl="0" algn="r">
              <a:spcBef>
                <a:spcPts val="0"/>
              </a:spcBef>
              <a:buNone/>
              <a:defRPr sz="750">
                <a:solidFill>
                  <a:schemeClr val="lt1"/>
                </a:solidFill>
                <a:latin typeface="Arial"/>
                <a:ea typeface="Arial"/>
                <a:cs typeface="Arial"/>
                <a:sym typeface="Arial"/>
              </a:defRPr>
            </a:lvl7pPr>
            <a:lvl8pPr indent="0" lvl="7" marL="0" marR="0" rtl="0" algn="r">
              <a:spcBef>
                <a:spcPts val="0"/>
              </a:spcBef>
              <a:buNone/>
              <a:defRPr sz="750">
                <a:solidFill>
                  <a:schemeClr val="lt1"/>
                </a:solidFill>
                <a:latin typeface="Arial"/>
                <a:ea typeface="Arial"/>
                <a:cs typeface="Arial"/>
                <a:sym typeface="Arial"/>
              </a:defRPr>
            </a:lvl8pPr>
            <a:lvl9pPr indent="0" lvl="8" marL="0" marR="0" rtl="0" algn="r">
              <a:spcBef>
                <a:spcPts val="0"/>
              </a:spcBef>
              <a:buNone/>
              <a:defRPr sz="75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Image Orange" showMasterSp="0">
  <p:cSld name="Quote 1 Image Orange">
    <p:bg>
      <p:bgPr>
        <a:solidFill>
          <a:srgbClr val="D04A02"/>
        </a:solidFill>
      </p:bgPr>
    </p:bg>
    <p:spTree>
      <p:nvGrpSpPr>
        <p:cNvPr id="134" name="Shape 134"/>
        <p:cNvGrpSpPr/>
        <p:nvPr/>
      </p:nvGrpSpPr>
      <p:grpSpPr>
        <a:xfrm>
          <a:off x="0" y="0"/>
          <a:ext cx="0" cy="0"/>
          <a:chOff x="0" y="0"/>
          <a:chExt cx="0" cy="0"/>
        </a:xfrm>
      </p:grpSpPr>
      <p:sp>
        <p:nvSpPr>
          <p:cNvPr id="135" name="Google Shape;135;p25"/>
          <p:cNvSpPr/>
          <p:nvPr/>
        </p:nvSpPr>
        <p:spPr>
          <a:xfrm>
            <a:off x="6096000" y="0"/>
            <a:ext cx="6096000" cy="6858000"/>
          </a:xfrm>
          <a:prstGeom prst="rect">
            <a:avLst/>
          </a:prstGeom>
          <a:solidFill>
            <a:srgbClr val="DEDE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600">
              <a:solidFill>
                <a:schemeClr val="lt1"/>
              </a:solidFill>
              <a:latin typeface="Arial"/>
              <a:ea typeface="Arial"/>
              <a:cs typeface="Arial"/>
              <a:sym typeface="Arial"/>
            </a:endParaRPr>
          </a:p>
        </p:txBody>
      </p:sp>
      <p:sp>
        <p:nvSpPr>
          <p:cNvPr id="136" name="Google Shape;136;p25"/>
          <p:cNvSpPr txBox="1"/>
          <p:nvPr>
            <p:ph idx="1" type="body"/>
          </p:nvPr>
        </p:nvSpPr>
        <p:spPr>
          <a:xfrm>
            <a:off x="442913" y="1714500"/>
            <a:ext cx="5299393" cy="4457700"/>
          </a:xfrm>
          <a:prstGeom prst="rect">
            <a:avLst/>
          </a:prstGeom>
          <a:noFill/>
          <a:ln>
            <a:noFill/>
          </a:ln>
        </p:spPr>
        <p:txBody>
          <a:bodyPr anchorCtr="0" anchor="t" bIns="0" lIns="0" spcFirstLastPara="1" rIns="0" wrap="square" tIns="0">
            <a:noAutofit/>
          </a:bodyPr>
          <a:lstStyle>
            <a:lvl1pPr indent="-228600" lvl="0" marL="457200" marR="0" rtl="0" algn="l">
              <a:lnSpc>
                <a:spcPct val="85000"/>
              </a:lnSpc>
              <a:spcBef>
                <a:spcPts val="0"/>
              </a:spcBef>
              <a:spcAft>
                <a:spcPts val="0"/>
              </a:spcAft>
              <a:buClr>
                <a:schemeClr val="lt1"/>
              </a:buClr>
              <a:buSzPts val="3800"/>
              <a:buFont typeface="Arial"/>
              <a:buNone/>
              <a:defRPr b="0" i="0" sz="3800" u="none" cap="none" strike="noStrike">
                <a:solidFill>
                  <a:schemeClr val="lt1"/>
                </a:solidFill>
                <a:latin typeface="Georgia"/>
                <a:ea typeface="Georgia"/>
                <a:cs typeface="Georgia"/>
                <a:sym typeface="Georgia"/>
              </a:defRPr>
            </a:lvl1pPr>
            <a:lvl2pPr indent="-228600" lvl="1" marL="914400" marR="0" rtl="0" algn="l">
              <a:lnSpc>
                <a:spcPct val="100000"/>
              </a:lnSpc>
              <a:spcBef>
                <a:spcPts val="300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6pPr>
            <a:lvl7pPr indent="-228600" lvl="6" marL="32004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7pPr>
            <a:lvl8pPr indent="-228600" lvl="7" marL="36576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8pPr>
            <a:lvl9pPr indent="-228600" lvl="8" marL="41148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9pPr>
          </a:lstStyle>
          <a:p/>
        </p:txBody>
      </p:sp>
      <p:sp>
        <p:nvSpPr>
          <p:cNvPr id="137" name="Google Shape;137;p25"/>
          <p:cNvSpPr/>
          <p:nvPr/>
        </p:nvSpPr>
        <p:spPr>
          <a:xfrm>
            <a:off x="442913" y="687001"/>
            <a:ext cx="871538" cy="679450"/>
          </a:xfrm>
          <a:custGeom>
            <a:rect b="b" l="l" r="r" t="t"/>
            <a:pathLst>
              <a:path extrusionOk="0" h="1424" w="1811">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8" name="Google Shape;138;p25"/>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lt1"/>
                </a:solidFill>
                <a:latin typeface="Arial"/>
                <a:ea typeface="Arial"/>
                <a:cs typeface="Arial"/>
                <a:sym typeface="Arial"/>
              </a:defRPr>
            </a:lvl1pPr>
            <a:lvl2pPr indent="0" lvl="1" marL="0" marR="0" rtl="0" algn="r">
              <a:spcBef>
                <a:spcPts val="0"/>
              </a:spcBef>
              <a:buNone/>
              <a:defRPr sz="750">
                <a:solidFill>
                  <a:schemeClr val="lt1"/>
                </a:solidFill>
                <a:latin typeface="Arial"/>
                <a:ea typeface="Arial"/>
                <a:cs typeface="Arial"/>
                <a:sym typeface="Arial"/>
              </a:defRPr>
            </a:lvl2pPr>
            <a:lvl3pPr indent="0" lvl="2" marL="0" marR="0" rtl="0" algn="r">
              <a:spcBef>
                <a:spcPts val="0"/>
              </a:spcBef>
              <a:buNone/>
              <a:defRPr sz="750">
                <a:solidFill>
                  <a:schemeClr val="lt1"/>
                </a:solidFill>
                <a:latin typeface="Arial"/>
                <a:ea typeface="Arial"/>
                <a:cs typeface="Arial"/>
                <a:sym typeface="Arial"/>
              </a:defRPr>
            </a:lvl3pPr>
            <a:lvl4pPr indent="0" lvl="3" marL="0" marR="0" rtl="0" algn="r">
              <a:spcBef>
                <a:spcPts val="0"/>
              </a:spcBef>
              <a:buNone/>
              <a:defRPr sz="750">
                <a:solidFill>
                  <a:schemeClr val="lt1"/>
                </a:solidFill>
                <a:latin typeface="Arial"/>
                <a:ea typeface="Arial"/>
                <a:cs typeface="Arial"/>
                <a:sym typeface="Arial"/>
              </a:defRPr>
            </a:lvl4pPr>
            <a:lvl5pPr indent="0" lvl="4" marL="0" marR="0" rtl="0" algn="r">
              <a:spcBef>
                <a:spcPts val="0"/>
              </a:spcBef>
              <a:buNone/>
              <a:defRPr sz="750">
                <a:solidFill>
                  <a:schemeClr val="lt1"/>
                </a:solidFill>
                <a:latin typeface="Arial"/>
                <a:ea typeface="Arial"/>
                <a:cs typeface="Arial"/>
                <a:sym typeface="Arial"/>
              </a:defRPr>
            </a:lvl5pPr>
            <a:lvl6pPr indent="0" lvl="5" marL="0" marR="0" rtl="0" algn="r">
              <a:spcBef>
                <a:spcPts val="0"/>
              </a:spcBef>
              <a:buNone/>
              <a:defRPr sz="750">
                <a:solidFill>
                  <a:schemeClr val="lt1"/>
                </a:solidFill>
                <a:latin typeface="Arial"/>
                <a:ea typeface="Arial"/>
                <a:cs typeface="Arial"/>
                <a:sym typeface="Arial"/>
              </a:defRPr>
            </a:lvl6pPr>
            <a:lvl7pPr indent="0" lvl="6" marL="0" marR="0" rtl="0" algn="r">
              <a:spcBef>
                <a:spcPts val="0"/>
              </a:spcBef>
              <a:buNone/>
              <a:defRPr sz="750">
                <a:solidFill>
                  <a:schemeClr val="lt1"/>
                </a:solidFill>
                <a:latin typeface="Arial"/>
                <a:ea typeface="Arial"/>
                <a:cs typeface="Arial"/>
                <a:sym typeface="Arial"/>
              </a:defRPr>
            </a:lvl7pPr>
            <a:lvl8pPr indent="0" lvl="7" marL="0" marR="0" rtl="0" algn="r">
              <a:spcBef>
                <a:spcPts val="0"/>
              </a:spcBef>
              <a:buNone/>
              <a:defRPr sz="750">
                <a:solidFill>
                  <a:schemeClr val="lt1"/>
                </a:solidFill>
                <a:latin typeface="Arial"/>
                <a:ea typeface="Arial"/>
                <a:cs typeface="Arial"/>
                <a:sym typeface="Arial"/>
              </a:defRPr>
            </a:lvl8pPr>
            <a:lvl9pPr indent="0" lvl="8" marL="0" marR="0" rtl="0" algn="r">
              <a:spcBef>
                <a:spcPts val="0"/>
              </a:spcBef>
              <a:buNone/>
              <a:defRPr sz="75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39" name="Google Shape;139;p25"/>
          <p:cNvSpPr txBox="1"/>
          <p:nvPr/>
        </p:nvSpPr>
        <p:spPr>
          <a:xfrm>
            <a:off x="442913" y="6492240"/>
            <a:ext cx="5473700" cy="13716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lang="en-GB" sz="750">
                <a:solidFill>
                  <a:schemeClr val="lt1"/>
                </a:solidFill>
                <a:latin typeface="Arial"/>
                <a:ea typeface="Arial"/>
                <a:cs typeface="Arial"/>
                <a:sym typeface="Arial"/>
              </a:rPr>
              <a:t>PwC</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Image">
  <p:cSld name="Quote 1 Image">
    <p:spTree>
      <p:nvGrpSpPr>
        <p:cNvPr id="140" name="Shape 140"/>
        <p:cNvGrpSpPr/>
        <p:nvPr/>
      </p:nvGrpSpPr>
      <p:grpSpPr>
        <a:xfrm>
          <a:off x="0" y="0"/>
          <a:ext cx="0" cy="0"/>
          <a:chOff x="0" y="0"/>
          <a:chExt cx="0" cy="0"/>
        </a:xfrm>
      </p:grpSpPr>
      <p:sp>
        <p:nvSpPr>
          <p:cNvPr id="141" name="Google Shape;141;p26"/>
          <p:cNvSpPr/>
          <p:nvPr/>
        </p:nvSpPr>
        <p:spPr>
          <a:xfrm>
            <a:off x="6096000" y="0"/>
            <a:ext cx="6096000" cy="6858000"/>
          </a:xfrm>
          <a:prstGeom prst="rect">
            <a:avLst/>
          </a:prstGeom>
          <a:solidFill>
            <a:srgbClr val="DEDE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600">
              <a:solidFill>
                <a:schemeClr val="lt1"/>
              </a:solidFill>
              <a:latin typeface="Arial"/>
              <a:ea typeface="Arial"/>
              <a:cs typeface="Arial"/>
              <a:sym typeface="Arial"/>
            </a:endParaRPr>
          </a:p>
        </p:txBody>
      </p:sp>
      <p:sp>
        <p:nvSpPr>
          <p:cNvPr id="142" name="Google Shape;142;p26"/>
          <p:cNvSpPr txBox="1"/>
          <p:nvPr>
            <p:ph idx="1" type="body"/>
          </p:nvPr>
        </p:nvSpPr>
        <p:spPr>
          <a:xfrm>
            <a:off x="442913" y="1714500"/>
            <a:ext cx="5299393" cy="4457700"/>
          </a:xfrm>
          <a:prstGeom prst="rect">
            <a:avLst/>
          </a:prstGeom>
          <a:noFill/>
          <a:ln>
            <a:noFill/>
          </a:ln>
        </p:spPr>
        <p:txBody>
          <a:bodyPr anchorCtr="0" anchor="t" bIns="0" lIns="0" spcFirstLastPara="1" rIns="0" wrap="square" tIns="0">
            <a:noAutofit/>
          </a:bodyPr>
          <a:lstStyle>
            <a:lvl1pPr indent="-228600" lvl="0" marL="457200" marR="0" rtl="0" algn="l">
              <a:lnSpc>
                <a:spcPct val="85000"/>
              </a:lnSpc>
              <a:spcBef>
                <a:spcPts val="0"/>
              </a:spcBef>
              <a:spcAft>
                <a:spcPts val="0"/>
              </a:spcAft>
              <a:buClr>
                <a:schemeClr val="dk1"/>
              </a:buClr>
              <a:buSzPts val="3800"/>
              <a:buFont typeface="Arial"/>
              <a:buNone/>
              <a:defRPr b="0" i="0" sz="3800" u="none" cap="none" strike="noStrike">
                <a:solidFill>
                  <a:schemeClr val="dk1"/>
                </a:solidFill>
                <a:latin typeface="Georgia"/>
                <a:ea typeface="Georgia"/>
                <a:cs typeface="Georgia"/>
                <a:sym typeface="Georgia"/>
              </a:defRPr>
            </a:lvl1pPr>
            <a:lvl2pPr indent="-228600" lvl="1" marL="914400" marR="0" rtl="0" algn="l">
              <a:lnSpc>
                <a:spcPct val="100000"/>
              </a:lnSpc>
              <a:spcBef>
                <a:spcPts val="30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143" name="Google Shape;143;p26"/>
          <p:cNvSpPr/>
          <p:nvPr/>
        </p:nvSpPr>
        <p:spPr>
          <a:xfrm>
            <a:off x="442913" y="687001"/>
            <a:ext cx="871538" cy="679450"/>
          </a:xfrm>
          <a:custGeom>
            <a:rect b="b" l="l" r="r" t="t"/>
            <a:pathLst>
              <a:path extrusionOk="0" h="1424" w="1811">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4" name="Google Shape;144;p26"/>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lt1"/>
                </a:solidFill>
                <a:latin typeface="Arial"/>
                <a:ea typeface="Arial"/>
                <a:cs typeface="Arial"/>
                <a:sym typeface="Arial"/>
              </a:defRPr>
            </a:lvl1pPr>
            <a:lvl2pPr indent="0" lvl="1" marL="0" marR="0" rtl="0" algn="r">
              <a:spcBef>
                <a:spcPts val="0"/>
              </a:spcBef>
              <a:buNone/>
              <a:defRPr sz="750">
                <a:solidFill>
                  <a:schemeClr val="lt1"/>
                </a:solidFill>
                <a:latin typeface="Arial"/>
                <a:ea typeface="Arial"/>
                <a:cs typeface="Arial"/>
                <a:sym typeface="Arial"/>
              </a:defRPr>
            </a:lvl2pPr>
            <a:lvl3pPr indent="0" lvl="2" marL="0" marR="0" rtl="0" algn="r">
              <a:spcBef>
                <a:spcPts val="0"/>
              </a:spcBef>
              <a:buNone/>
              <a:defRPr sz="750">
                <a:solidFill>
                  <a:schemeClr val="lt1"/>
                </a:solidFill>
                <a:latin typeface="Arial"/>
                <a:ea typeface="Arial"/>
                <a:cs typeface="Arial"/>
                <a:sym typeface="Arial"/>
              </a:defRPr>
            </a:lvl3pPr>
            <a:lvl4pPr indent="0" lvl="3" marL="0" marR="0" rtl="0" algn="r">
              <a:spcBef>
                <a:spcPts val="0"/>
              </a:spcBef>
              <a:buNone/>
              <a:defRPr sz="750">
                <a:solidFill>
                  <a:schemeClr val="lt1"/>
                </a:solidFill>
                <a:latin typeface="Arial"/>
                <a:ea typeface="Arial"/>
                <a:cs typeface="Arial"/>
                <a:sym typeface="Arial"/>
              </a:defRPr>
            </a:lvl4pPr>
            <a:lvl5pPr indent="0" lvl="4" marL="0" marR="0" rtl="0" algn="r">
              <a:spcBef>
                <a:spcPts val="0"/>
              </a:spcBef>
              <a:buNone/>
              <a:defRPr sz="750">
                <a:solidFill>
                  <a:schemeClr val="lt1"/>
                </a:solidFill>
                <a:latin typeface="Arial"/>
                <a:ea typeface="Arial"/>
                <a:cs typeface="Arial"/>
                <a:sym typeface="Arial"/>
              </a:defRPr>
            </a:lvl5pPr>
            <a:lvl6pPr indent="0" lvl="5" marL="0" marR="0" rtl="0" algn="r">
              <a:spcBef>
                <a:spcPts val="0"/>
              </a:spcBef>
              <a:buNone/>
              <a:defRPr sz="750">
                <a:solidFill>
                  <a:schemeClr val="lt1"/>
                </a:solidFill>
                <a:latin typeface="Arial"/>
                <a:ea typeface="Arial"/>
                <a:cs typeface="Arial"/>
                <a:sym typeface="Arial"/>
              </a:defRPr>
            </a:lvl6pPr>
            <a:lvl7pPr indent="0" lvl="6" marL="0" marR="0" rtl="0" algn="r">
              <a:spcBef>
                <a:spcPts val="0"/>
              </a:spcBef>
              <a:buNone/>
              <a:defRPr sz="750">
                <a:solidFill>
                  <a:schemeClr val="lt1"/>
                </a:solidFill>
                <a:latin typeface="Arial"/>
                <a:ea typeface="Arial"/>
                <a:cs typeface="Arial"/>
                <a:sym typeface="Arial"/>
              </a:defRPr>
            </a:lvl7pPr>
            <a:lvl8pPr indent="0" lvl="7" marL="0" marR="0" rtl="0" algn="r">
              <a:spcBef>
                <a:spcPts val="0"/>
              </a:spcBef>
              <a:buNone/>
              <a:defRPr sz="750">
                <a:solidFill>
                  <a:schemeClr val="lt1"/>
                </a:solidFill>
                <a:latin typeface="Arial"/>
                <a:ea typeface="Arial"/>
                <a:cs typeface="Arial"/>
                <a:sym typeface="Arial"/>
              </a:defRPr>
            </a:lvl8pPr>
            <a:lvl9pPr indent="0" lvl="8" marL="0" marR="0" rtl="0" algn="r">
              <a:spcBef>
                <a:spcPts val="0"/>
              </a:spcBef>
              <a:buNone/>
              <a:defRPr sz="75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Orange" showMasterSp="0">
  <p:cSld name="Quote 2 Orange">
    <p:bg>
      <p:bgPr>
        <a:solidFill>
          <a:srgbClr val="D04A02"/>
        </a:solidFill>
      </p:bgPr>
    </p:bg>
    <p:spTree>
      <p:nvGrpSpPr>
        <p:cNvPr id="145" name="Shape 145"/>
        <p:cNvGrpSpPr/>
        <p:nvPr/>
      </p:nvGrpSpPr>
      <p:grpSpPr>
        <a:xfrm>
          <a:off x="0" y="0"/>
          <a:ext cx="0" cy="0"/>
          <a:chOff x="0" y="0"/>
          <a:chExt cx="0" cy="0"/>
        </a:xfrm>
      </p:grpSpPr>
      <p:sp>
        <p:nvSpPr>
          <p:cNvPr id="146" name="Google Shape;146;p27"/>
          <p:cNvSpPr txBox="1"/>
          <p:nvPr>
            <p:ph idx="1" type="body"/>
          </p:nvPr>
        </p:nvSpPr>
        <p:spPr>
          <a:xfrm>
            <a:off x="442914" y="2274570"/>
            <a:ext cx="9540366" cy="3897630"/>
          </a:xfrm>
          <a:prstGeom prst="rect">
            <a:avLst/>
          </a:prstGeom>
          <a:noFill/>
          <a:ln>
            <a:noFill/>
          </a:ln>
        </p:spPr>
        <p:txBody>
          <a:bodyPr anchorCtr="0" anchor="t" bIns="0" lIns="0" spcFirstLastPara="1" rIns="0" wrap="square" tIns="0">
            <a:noAutofit/>
          </a:bodyPr>
          <a:lstStyle>
            <a:lvl1pPr indent="-228600" lvl="0" marL="457200" marR="0" rtl="0" algn="l">
              <a:lnSpc>
                <a:spcPct val="85000"/>
              </a:lnSpc>
              <a:spcBef>
                <a:spcPts val="0"/>
              </a:spcBef>
              <a:spcAft>
                <a:spcPts val="0"/>
              </a:spcAft>
              <a:buClr>
                <a:schemeClr val="lt1"/>
              </a:buClr>
              <a:buSzPts val="3800"/>
              <a:buFont typeface="Arial"/>
              <a:buNone/>
              <a:defRPr b="0" i="0" sz="3800" u="none" cap="none" strike="noStrike">
                <a:solidFill>
                  <a:schemeClr val="lt1"/>
                </a:solidFill>
                <a:latin typeface="Georgia"/>
                <a:ea typeface="Georgia"/>
                <a:cs typeface="Georgia"/>
                <a:sym typeface="Georgia"/>
              </a:defRPr>
            </a:lvl1pPr>
            <a:lvl2pPr indent="-228600" lvl="1" marL="914400" marR="0" rtl="0" algn="l">
              <a:lnSpc>
                <a:spcPct val="100000"/>
              </a:lnSpc>
              <a:spcBef>
                <a:spcPts val="300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6pPr>
            <a:lvl7pPr indent="-228600" lvl="6" marL="32004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7pPr>
            <a:lvl8pPr indent="-228600" lvl="7" marL="36576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8pPr>
            <a:lvl9pPr indent="-228600" lvl="8" marL="41148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9pPr>
          </a:lstStyle>
          <a:p/>
        </p:txBody>
      </p:sp>
      <p:sp>
        <p:nvSpPr>
          <p:cNvPr id="147" name="Google Shape;147;p27"/>
          <p:cNvSpPr/>
          <p:nvPr/>
        </p:nvSpPr>
        <p:spPr>
          <a:xfrm>
            <a:off x="442913" y="1362959"/>
            <a:ext cx="871538" cy="679450"/>
          </a:xfrm>
          <a:custGeom>
            <a:rect b="b" l="l" r="r" t="t"/>
            <a:pathLst>
              <a:path extrusionOk="0" h="1424" w="1811">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8" name="Google Shape;148;p27"/>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lt1"/>
                </a:solidFill>
                <a:latin typeface="Arial"/>
                <a:ea typeface="Arial"/>
                <a:cs typeface="Arial"/>
                <a:sym typeface="Arial"/>
              </a:defRPr>
            </a:lvl1pPr>
            <a:lvl2pPr indent="0" lvl="1" marL="0" marR="0" rtl="0" algn="r">
              <a:spcBef>
                <a:spcPts val="0"/>
              </a:spcBef>
              <a:buNone/>
              <a:defRPr sz="750">
                <a:solidFill>
                  <a:schemeClr val="lt1"/>
                </a:solidFill>
                <a:latin typeface="Arial"/>
                <a:ea typeface="Arial"/>
                <a:cs typeface="Arial"/>
                <a:sym typeface="Arial"/>
              </a:defRPr>
            </a:lvl2pPr>
            <a:lvl3pPr indent="0" lvl="2" marL="0" marR="0" rtl="0" algn="r">
              <a:spcBef>
                <a:spcPts val="0"/>
              </a:spcBef>
              <a:buNone/>
              <a:defRPr sz="750">
                <a:solidFill>
                  <a:schemeClr val="lt1"/>
                </a:solidFill>
                <a:latin typeface="Arial"/>
                <a:ea typeface="Arial"/>
                <a:cs typeface="Arial"/>
                <a:sym typeface="Arial"/>
              </a:defRPr>
            </a:lvl3pPr>
            <a:lvl4pPr indent="0" lvl="3" marL="0" marR="0" rtl="0" algn="r">
              <a:spcBef>
                <a:spcPts val="0"/>
              </a:spcBef>
              <a:buNone/>
              <a:defRPr sz="750">
                <a:solidFill>
                  <a:schemeClr val="lt1"/>
                </a:solidFill>
                <a:latin typeface="Arial"/>
                <a:ea typeface="Arial"/>
                <a:cs typeface="Arial"/>
                <a:sym typeface="Arial"/>
              </a:defRPr>
            </a:lvl4pPr>
            <a:lvl5pPr indent="0" lvl="4" marL="0" marR="0" rtl="0" algn="r">
              <a:spcBef>
                <a:spcPts val="0"/>
              </a:spcBef>
              <a:buNone/>
              <a:defRPr sz="750">
                <a:solidFill>
                  <a:schemeClr val="lt1"/>
                </a:solidFill>
                <a:latin typeface="Arial"/>
                <a:ea typeface="Arial"/>
                <a:cs typeface="Arial"/>
                <a:sym typeface="Arial"/>
              </a:defRPr>
            </a:lvl5pPr>
            <a:lvl6pPr indent="0" lvl="5" marL="0" marR="0" rtl="0" algn="r">
              <a:spcBef>
                <a:spcPts val="0"/>
              </a:spcBef>
              <a:buNone/>
              <a:defRPr sz="750">
                <a:solidFill>
                  <a:schemeClr val="lt1"/>
                </a:solidFill>
                <a:latin typeface="Arial"/>
                <a:ea typeface="Arial"/>
                <a:cs typeface="Arial"/>
                <a:sym typeface="Arial"/>
              </a:defRPr>
            </a:lvl6pPr>
            <a:lvl7pPr indent="0" lvl="6" marL="0" marR="0" rtl="0" algn="r">
              <a:spcBef>
                <a:spcPts val="0"/>
              </a:spcBef>
              <a:buNone/>
              <a:defRPr sz="750">
                <a:solidFill>
                  <a:schemeClr val="lt1"/>
                </a:solidFill>
                <a:latin typeface="Arial"/>
                <a:ea typeface="Arial"/>
                <a:cs typeface="Arial"/>
                <a:sym typeface="Arial"/>
              </a:defRPr>
            </a:lvl7pPr>
            <a:lvl8pPr indent="0" lvl="7" marL="0" marR="0" rtl="0" algn="r">
              <a:spcBef>
                <a:spcPts val="0"/>
              </a:spcBef>
              <a:buNone/>
              <a:defRPr sz="750">
                <a:solidFill>
                  <a:schemeClr val="lt1"/>
                </a:solidFill>
                <a:latin typeface="Arial"/>
                <a:ea typeface="Arial"/>
                <a:cs typeface="Arial"/>
                <a:sym typeface="Arial"/>
              </a:defRPr>
            </a:lvl8pPr>
            <a:lvl9pPr indent="0" lvl="8" marL="0" marR="0" rtl="0" algn="r">
              <a:spcBef>
                <a:spcPts val="0"/>
              </a:spcBef>
              <a:buNone/>
              <a:defRPr sz="75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49" name="Google Shape;149;p27"/>
          <p:cNvSpPr txBox="1"/>
          <p:nvPr/>
        </p:nvSpPr>
        <p:spPr>
          <a:xfrm>
            <a:off x="442913" y="6492240"/>
            <a:ext cx="5473700" cy="13716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lang="en-GB" sz="750">
                <a:solidFill>
                  <a:schemeClr val="lt1"/>
                </a:solidFill>
                <a:latin typeface="Arial"/>
                <a:ea typeface="Arial"/>
                <a:cs typeface="Arial"/>
                <a:sym typeface="Arial"/>
              </a:rPr>
              <a:t>PwC</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Red" showMasterSp="0">
  <p:cSld name="Quote 2 Red">
    <p:bg>
      <p:bgPr>
        <a:solidFill>
          <a:srgbClr val="E0301E"/>
        </a:solidFill>
      </p:bgPr>
    </p:bg>
    <p:spTree>
      <p:nvGrpSpPr>
        <p:cNvPr id="150" name="Shape 150"/>
        <p:cNvGrpSpPr/>
        <p:nvPr/>
      </p:nvGrpSpPr>
      <p:grpSpPr>
        <a:xfrm>
          <a:off x="0" y="0"/>
          <a:ext cx="0" cy="0"/>
          <a:chOff x="0" y="0"/>
          <a:chExt cx="0" cy="0"/>
        </a:xfrm>
      </p:grpSpPr>
      <p:sp>
        <p:nvSpPr>
          <p:cNvPr id="151" name="Google Shape;151;p28"/>
          <p:cNvSpPr txBox="1"/>
          <p:nvPr>
            <p:ph idx="1" type="body"/>
          </p:nvPr>
        </p:nvSpPr>
        <p:spPr>
          <a:xfrm>
            <a:off x="442914" y="2274570"/>
            <a:ext cx="9540366" cy="3897630"/>
          </a:xfrm>
          <a:prstGeom prst="rect">
            <a:avLst/>
          </a:prstGeom>
          <a:noFill/>
          <a:ln>
            <a:noFill/>
          </a:ln>
        </p:spPr>
        <p:txBody>
          <a:bodyPr anchorCtr="0" anchor="t" bIns="0" lIns="0" spcFirstLastPara="1" rIns="0" wrap="square" tIns="0">
            <a:noAutofit/>
          </a:bodyPr>
          <a:lstStyle>
            <a:lvl1pPr indent="-228600" lvl="0" marL="457200" marR="0" rtl="0" algn="l">
              <a:lnSpc>
                <a:spcPct val="85000"/>
              </a:lnSpc>
              <a:spcBef>
                <a:spcPts val="0"/>
              </a:spcBef>
              <a:spcAft>
                <a:spcPts val="0"/>
              </a:spcAft>
              <a:buClr>
                <a:schemeClr val="lt1"/>
              </a:buClr>
              <a:buSzPts val="3800"/>
              <a:buFont typeface="Arial"/>
              <a:buNone/>
              <a:defRPr b="0" i="0" sz="3800" u="none" cap="none" strike="noStrike">
                <a:solidFill>
                  <a:schemeClr val="lt1"/>
                </a:solidFill>
                <a:latin typeface="Georgia"/>
                <a:ea typeface="Georgia"/>
                <a:cs typeface="Georgia"/>
                <a:sym typeface="Georgia"/>
              </a:defRPr>
            </a:lvl1pPr>
            <a:lvl2pPr indent="-228600" lvl="1" marL="914400" marR="0" rtl="0" algn="l">
              <a:lnSpc>
                <a:spcPct val="100000"/>
              </a:lnSpc>
              <a:spcBef>
                <a:spcPts val="300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6pPr>
            <a:lvl7pPr indent="-228600" lvl="6" marL="32004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7pPr>
            <a:lvl8pPr indent="-228600" lvl="7" marL="36576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8pPr>
            <a:lvl9pPr indent="-228600" lvl="8" marL="41148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9pPr>
          </a:lstStyle>
          <a:p/>
        </p:txBody>
      </p:sp>
      <p:sp>
        <p:nvSpPr>
          <p:cNvPr id="152" name="Google Shape;152;p28"/>
          <p:cNvSpPr/>
          <p:nvPr/>
        </p:nvSpPr>
        <p:spPr>
          <a:xfrm>
            <a:off x="442913" y="1362959"/>
            <a:ext cx="871538" cy="679450"/>
          </a:xfrm>
          <a:custGeom>
            <a:rect b="b" l="l" r="r" t="t"/>
            <a:pathLst>
              <a:path extrusionOk="0" h="1424" w="1811">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3" name="Google Shape;153;p28"/>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lt1"/>
                </a:solidFill>
                <a:latin typeface="Arial"/>
                <a:ea typeface="Arial"/>
                <a:cs typeface="Arial"/>
                <a:sym typeface="Arial"/>
              </a:defRPr>
            </a:lvl1pPr>
            <a:lvl2pPr indent="0" lvl="1" marL="0" marR="0" rtl="0" algn="r">
              <a:spcBef>
                <a:spcPts val="0"/>
              </a:spcBef>
              <a:buNone/>
              <a:defRPr sz="750">
                <a:solidFill>
                  <a:schemeClr val="lt1"/>
                </a:solidFill>
                <a:latin typeface="Arial"/>
                <a:ea typeface="Arial"/>
                <a:cs typeface="Arial"/>
                <a:sym typeface="Arial"/>
              </a:defRPr>
            </a:lvl2pPr>
            <a:lvl3pPr indent="0" lvl="2" marL="0" marR="0" rtl="0" algn="r">
              <a:spcBef>
                <a:spcPts val="0"/>
              </a:spcBef>
              <a:buNone/>
              <a:defRPr sz="750">
                <a:solidFill>
                  <a:schemeClr val="lt1"/>
                </a:solidFill>
                <a:latin typeface="Arial"/>
                <a:ea typeface="Arial"/>
                <a:cs typeface="Arial"/>
                <a:sym typeface="Arial"/>
              </a:defRPr>
            </a:lvl3pPr>
            <a:lvl4pPr indent="0" lvl="3" marL="0" marR="0" rtl="0" algn="r">
              <a:spcBef>
                <a:spcPts val="0"/>
              </a:spcBef>
              <a:buNone/>
              <a:defRPr sz="750">
                <a:solidFill>
                  <a:schemeClr val="lt1"/>
                </a:solidFill>
                <a:latin typeface="Arial"/>
                <a:ea typeface="Arial"/>
                <a:cs typeface="Arial"/>
                <a:sym typeface="Arial"/>
              </a:defRPr>
            </a:lvl4pPr>
            <a:lvl5pPr indent="0" lvl="4" marL="0" marR="0" rtl="0" algn="r">
              <a:spcBef>
                <a:spcPts val="0"/>
              </a:spcBef>
              <a:buNone/>
              <a:defRPr sz="750">
                <a:solidFill>
                  <a:schemeClr val="lt1"/>
                </a:solidFill>
                <a:latin typeface="Arial"/>
                <a:ea typeface="Arial"/>
                <a:cs typeface="Arial"/>
                <a:sym typeface="Arial"/>
              </a:defRPr>
            </a:lvl5pPr>
            <a:lvl6pPr indent="0" lvl="5" marL="0" marR="0" rtl="0" algn="r">
              <a:spcBef>
                <a:spcPts val="0"/>
              </a:spcBef>
              <a:buNone/>
              <a:defRPr sz="750">
                <a:solidFill>
                  <a:schemeClr val="lt1"/>
                </a:solidFill>
                <a:latin typeface="Arial"/>
                <a:ea typeface="Arial"/>
                <a:cs typeface="Arial"/>
                <a:sym typeface="Arial"/>
              </a:defRPr>
            </a:lvl6pPr>
            <a:lvl7pPr indent="0" lvl="6" marL="0" marR="0" rtl="0" algn="r">
              <a:spcBef>
                <a:spcPts val="0"/>
              </a:spcBef>
              <a:buNone/>
              <a:defRPr sz="750">
                <a:solidFill>
                  <a:schemeClr val="lt1"/>
                </a:solidFill>
                <a:latin typeface="Arial"/>
                <a:ea typeface="Arial"/>
                <a:cs typeface="Arial"/>
                <a:sym typeface="Arial"/>
              </a:defRPr>
            </a:lvl7pPr>
            <a:lvl8pPr indent="0" lvl="7" marL="0" marR="0" rtl="0" algn="r">
              <a:spcBef>
                <a:spcPts val="0"/>
              </a:spcBef>
              <a:buNone/>
              <a:defRPr sz="750">
                <a:solidFill>
                  <a:schemeClr val="lt1"/>
                </a:solidFill>
                <a:latin typeface="Arial"/>
                <a:ea typeface="Arial"/>
                <a:cs typeface="Arial"/>
                <a:sym typeface="Arial"/>
              </a:defRPr>
            </a:lvl8pPr>
            <a:lvl9pPr indent="0" lvl="8" marL="0" marR="0" rtl="0" algn="r">
              <a:spcBef>
                <a:spcPts val="0"/>
              </a:spcBef>
              <a:buNone/>
              <a:defRPr sz="75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54" name="Google Shape;154;p28"/>
          <p:cNvSpPr txBox="1"/>
          <p:nvPr/>
        </p:nvSpPr>
        <p:spPr>
          <a:xfrm>
            <a:off x="442913" y="6492240"/>
            <a:ext cx="5473700" cy="13716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lang="en-GB" sz="750">
                <a:solidFill>
                  <a:schemeClr val="lt1"/>
                </a:solidFill>
                <a:latin typeface="Arial"/>
                <a:ea typeface="Arial"/>
                <a:cs typeface="Arial"/>
                <a:sym typeface="Arial"/>
              </a:rPr>
              <a:t>PwC</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Rose" showMasterSp="0">
  <p:cSld name="Quote 2 Rose">
    <p:bg>
      <p:bgPr>
        <a:solidFill>
          <a:srgbClr val="D93954"/>
        </a:solidFill>
      </p:bgPr>
    </p:bg>
    <p:spTree>
      <p:nvGrpSpPr>
        <p:cNvPr id="155" name="Shape 155"/>
        <p:cNvGrpSpPr/>
        <p:nvPr/>
      </p:nvGrpSpPr>
      <p:grpSpPr>
        <a:xfrm>
          <a:off x="0" y="0"/>
          <a:ext cx="0" cy="0"/>
          <a:chOff x="0" y="0"/>
          <a:chExt cx="0" cy="0"/>
        </a:xfrm>
      </p:grpSpPr>
      <p:sp>
        <p:nvSpPr>
          <p:cNvPr id="156" name="Google Shape;156;p29"/>
          <p:cNvSpPr txBox="1"/>
          <p:nvPr>
            <p:ph idx="1" type="body"/>
          </p:nvPr>
        </p:nvSpPr>
        <p:spPr>
          <a:xfrm>
            <a:off x="442914" y="2274570"/>
            <a:ext cx="9540366" cy="3897630"/>
          </a:xfrm>
          <a:prstGeom prst="rect">
            <a:avLst/>
          </a:prstGeom>
          <a:noFill/>
          <a:ln>
            <a:noFill/>
          </a:ln>
        </p:spPr>
        <p:txBody>
          <a:bodyPr anchorCtr="0" anchor="t" bIns="0" lIns="0" spcFirstLastPara="1" rIns="0" wrap="square" tIns="0">
            <a:noAutofit/>
          </a:bodyPr>
          <a:lstStyle>
            <a:lvl1pPr indent="-228600" lvl="0" marL="457200" marR="0" rtl="0" algn="l">
              <a:lnSpc>
                <a:spcPct val="85000"/>
              </a:lnSpc>
              <a:spcBef>
                <a:spcPts val="0"/>
              </a:spcBef>
              <a:spcAft>
                <a:spcPts val="0"/>
              </a:spcAft>
              <a:buClr>
                <a:schemeClr val="lt1"/>
              </a:buClr>
              <a:buSzPts val="3800"/>
              <a:buFont typeface="Arial"/>
              <a:buNone/>
              <a:defRPr b="0" i="0" sz="3800" u="none" cap="none" strike="noStrike">
                <a:solidFill>
                  <a:schemeClr val="lt1"/>
                </a:solidFill>
                <a:latin typeface="Georgia"/>
                <a:ea typeface="Georgia"/>
                <a:cs typeface="Georgia"/>
                <a:sym typeface="Georgia"/>
              </a:defRPr>
            </a:lvl1pPr>
            <a:lvl2pPr indent="-228600" lvl="1" marL="914400" marR="0" rtl="0" algn="l">
              <a:lnSpc>
                <a:spcPct val="100000"/>
              </a:lnSpc>
              <a:spcBef>
                <a:spcPts val="300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6pPr>
            <a:lvl7pPr indent="-228600" lvl="6" marL="32004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7pPr>
            <a:lvl8pPr indent="-228600" lvl="7" marL="36576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8pPr>
            <a:lvl9pPr indent="-228600" lvl="8" marL="41148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9pPr>
          </a:lstStyle>
          <a:p/>
        </p:txBody>
      </p:sp>
      <p:sp>
        <p:nvSpPr>
          <p:cNvPr id="157" name="Google Shape;157;p29"/>
          <p:cNvSpPr/>
          <p:nvPr/>
        </p:nvSpPr>
        <p:spPr>
          <a:xfrm>
            <a:off x="442913" y="1362959"/>
            <a:ext cx="871538" cy="679450"/>
          </a:xfrm>
          <a:custGeom>
            <a:rect b="b" l="l" r="r" t="t"/>
            <a:pathLst>
              <a:path extrusionOk="0" h="1424" w="1811">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8" name="Google Shape;158;p29"/>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lt1"/>
                </a:solidFill>
                <a:latin typeface="Arial"/>
                <a:ea typeface="Arial"/>
                <a:cs typeface="Arial"/>
                <a:sym typeface="Arial"/>
              </a:defRPr>
            </a:lvl1pPr>
            <a:lvl2pPr indent="0" lvl="1" marL="0" marR="0" rtl="0" algn="r">
              <a:spcBef>
                <a:spcPts val="0"/>
              </a:spcBef>
              <a:buNone/>
              <a:defRPr sz="750">
                <a:solidFill>
                  <a:schemeClr val="lt1"/>
                </a:solidFill>
                <a:latin typeface="Arial"/>
                <a:ea typeface="Arial"/>
                <a:cs typeface="Arial"/>
                <a:sym typeface="Arial"/>
              </a:defRPr>
            </a:lvl2pPr>
            <a:lvl3pPr indent="0" lvl="2" marL="0" marR="0" rtl="0" algn="r">
              <a:spcBef>
                <a:spcPts val="0"/>
              </a:spcBef>
              <a:buNone/>
              <a:defRPr sz="750">
                <a:solidFill>
                  <a:schemeClr val="lt1"/>
                </a:solidFill>
                <a:latin typeface="Arial"/>
                <a:ea typeface="Arial"/>
                <a:cs typeface="Arial"/>
                <a:sym typeface="Arial"/>
              </a:defRPr>
            </a:lvl3pPr>
            <a:lvl4pPr indent="0" lvl="3" marL="0" marR="0" rtl="0" algn="r">
              <a:spcBef>
                <a:spcPts val="0"/>
              </a:spcBef>
              <a:buNone/>
              <a:defRPr sz="750">
                <a:solidFill>
                  <a:schemeClr val="lt1"/>
                </a:solidFill>
                <a:latin typeface="Arial"/>
                <a:ea typeface="Arial"/>
                <a:cs typeface="Arial"/>
                <a:sym typeface="Arial"/>
              </a:defRPr>
            </a:lvl4pPr>
            <a:lvl5pPr indent="0" lvl="4" marL="0" marR="0" rtl="0" algn="r">
              <a:spcBef>
                <a:spcPts val="0"/>
              </a:spcBef>
              <a:buNone/>
              <a:defRPr sz="750">
                <a:solidFill>
                  <a:schemeClr val="lt1"/>
                </a:solidFill>
                <a:latin typeface="Arial"/>
                <a:ea typeface="Arial"/>
                <a:cs typeface="Arial"/>
                <a:sym typeface="Arial"/>
              </a:defRPr>
            </a:lvl5pPr>
            <a:lvl6pPr indent="0" lvl="5" marL="0" marR="0" rtl="0" algn="r">
              <a:spcBef>
                <a:spcPts val="0"/>
              </a:spcBef>
              <a:buNone/>
              <a:defRPr sz="750">
                <a:solidFill>
                  <a:schemeClr val="lt1"/>
                </a:solidFill>
                <a:latin typeface="Arial"/>
                <a:ea typeface="Arial"/>
                <a:cs typeface="Arial"/>
                <a:sym typeface="Arial"/>
              </a:defRPr>
            </a:lvl6pPr>
            <a:lvl7pPr indent="0" lvl="6" marL="0" marR="0" rtl="0" algn="r">
              <a:spcBef>
                <a:spcPts val="0"/>
              </a:spcBef>
              <a:buNone/>
              <a:defRPr sz="750">
                <a:solidFill>
                  <a:schemeClr val="lt1"/>
                </a:solidFill>
                <a:latin typeface="Arial"/>
                <a:ea typeface="Arial"/>
                <a:cs typeface="Arial"/>
                <a:sym typeface="Arial"/>
              </a:defRPr>
            </a:lvl7pPr>
            <a:lvl8pPr indent="0" lvl="7" marL="0" marR="0" rtl="0" algn="r">
              <a:spcBef>
                <a:spcPts val="0"/>
              </a:spcBef>
              <a:buNone/>
              <a:defRPr sz="750">
                <a:solidFill>
                  <a:schemeClr val="lt1"/>
                </a:solidFill>
                <a:latin typeface="Arial"/>
                <a:ea typeface="Arial"/>
                <a:cs typeface="Arial"/>
                <a:sym typeface="Arial"/>
              </a:defRPr>
            </a:lvl8pPr>
            <a:lvl9pPr indent="0" lvl="8" marL="0" marR="0" rtl="0" algn="r">
              <a:spcBef>
                <a:spcPts val="0"/>
              </a:spcBef>
              <a:buNone/>
              <a:defRPr sz="75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59" name="Google Shape;159;p29"/>
          <p:cNvSpPr txBox="1"/>
          <p:nvPr/>
        </p:nvSpPr>
        <p:spPr>
          <a:xfrm>
            <a:off x="442913" y="6492240"/>
            <a:ext cx="5473700" cy="13716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lang="en-GB" sz="750">
                <a:solidFill>
                  <a:schemeClr val="lt1"/>
                </a:solidFill>
                <a:latin typeface="Arial"/>
                <a:ea typeface="Arial"/>
                <a:cs typeface="Arial"/>
                <a:sym typeface="Arial"/>
              </a:rPr>
              <a:t>PwC</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Grey" showMasterSp="0">
  <p:cSld name="Quote 2 Grey">
    <p:bg>
      <p:bgPr>
        <a:solidFill>
          <a:srgbClr val="464646"/>
        </a:solidFill>
      </p:bgPr>
    </p:bg>
    <p:spTree>
      <p:nvGrpSpPr>
        <p:cNvPr id="160" name="Shape 160"/>
        <p:cNvGrpSpPr/>
        <p:nvPr/>
      </p:nvGrpSpPr>
      <p:grpSpPr>
        <a:xfrm>
          <a:off x="0" y="0"/>
          <a:ext cx="0" cy="0"/>
          <a:chOff x="0" y="0"/>
          <a:chExt cx="0" cy="0"/>
        </a:xfrm>
      </p:grpSpPr>
      <p:sp>
        <p:nvSpPr>
          <p:cNvPr id="161" name="Google Shape;161;p30"/>
          <p:cNvSpPr txBox="1"/>
          <p:nvPr>
            <p:ph idx="1" type="body"/>
          </p:nvPr>
        </p:nvSpPr>
        <p:spPr>
          <a:xfrm>
            <a:off x="442914" y="2274570"/>
            <a:ext cx="9540366" cy="3897630"/>
          </a:xfrm>
          <a:prstGeom prst="rect">
            <a:avLst/>
          </a:prstGeom>
          <a:noFill/>
          <a:ln>
            <a:noFill/>
          </a:ln>
        </p:spPr>
        <p:txBody>
          <a:bodyPr anchorCtr="0" anchor="t" bIns="0" lIns="0" spcFirstLastPara="1" rIns="0" wrap="square" tIns="0">
            <a:noAutofit/>
          </a:bodyPr>
          <a:lstStyle>
            <a:lvl1pPr indent="-228600" lvl="0" marL="457200" marR="0" rtl="0" algn="l">
              <a:lnSpc>
                <a:spcPct val="85000"/>
              </a:lnSpc>
              <a:spcBef>
                <a:spcPts val="0"/>
              </a:spcBef>
              <a:spcAft>
                <a:spcPts val="0"/>
              </a:spcAft>
              <a:buClr>
                <a:schemeClr val="lt1"/>
              </a:buClr>
              <a:buSzPts val="3800"/>
              <a:buFont typeface="Arial"/>
              <a:buNone/>
              <a:defRPr b="0" i="0" sz="3800" u="none" cap="none" strike="noStrike">
                <a:solidFill>
                  <a:schemeClr val="lt1"/>
                </a:solidFill>
                <a:latin typeface="Georgia"/>
                <a:ea typeface="Georgia"/>
                <a:cs typeface="Georgia"/>
                <a:sym typeface="Georgia"/>
              </a:defRPr>
            </a:lvl1pPr>
            <a:lvl2pPr indent="-228600" lvl="1" marL="914400" marR="0" rtl="0" algn="l">
              <a:lnSpc>
                <a:spcPct val="100000"/>
              </a:lnSpc>
              <a:spcBef>
                <a:spcPts val="3000"/>
              </a:spcBef>
              <a:spcAft>
                <a:spcPts val="0"/>
              </a:spcAft>
              <a:buClr>
                <a:schemeClr val="lt1"/>
              </a:buClr>
              <a:buSzPts val="1600"/>
              <a:buFont typeface="Arial"/>
              <a:buNone/>
              <a:defRPr b="1" i="0" sz="16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6pPr>
            <a:lvl7pPr indent="-228600" lvl="6" marL="32004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7pPr>
            <a:lvl8pPr indent="-228600" lvl="7" marL="36576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8pPr>
            <a:lvl9pPr indent="-228600" lvl="8" marL="41148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9pPr>
          </a:lstStyle>
          <a:p/>
        </p:txBody>
      </p:sp>
      <p:sp>
        <p:nvSpPr>
          <p:cNvPr id="162" name="Google Shape;162;p30"/>
          <p:cNvSpPr/>
          <p:nvPr/>
        </p:nvSpPr>
        <p:spPr>
          <a:xfrm>
            <a:off x="442913" y="1362959"/>
            <a:ext cx="871538" cy="679450"/>
          </a:xfrm>
          <a:custGeom>
            <a:rect b="b" l="l" r="r" t="t"/>
            <a:pathLst>
              <a:path extrusionOk="0" h="1424" w="1811">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3" name="Google Shape;163;p30"/>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lt1"/>
                </a:solidFill>
                <a:latin typeface="Arial"/>
                <a:ea typeface="Arial"/>
                <a:cs typeface="Arial"/>
                <a:sym typeface="Arial"/>
              </a:defRPr>
            </a:lvl1pPr>
            <a:lvl2pPr indent="0" lvl="1" marL="0" marR="0" rtl="0" algn="r">
              <a:spcBef>
                <a:spcPts val="0"/>
              </a:spcBef>
              <a:buNone/>
              <a:defRPr sz="750">
                <a:solidFill>
                  <a:schemeClr val="lt1"/>
                </a:solidFill>
                <a:latin typeface="Arial"/>
                <a:ea typeface="Arial"/>
                <a:cs typeface="Arial"/>
                <a:sym typeface="Arial"/>
              </a:defRPr>
            </a:lvl2pPr>
            <a:lvl3pPr indent="0" lvl="2" marL="0" marR="0" rtl="0" algn="r">
              <a:spcBef>
                <a:spcPts val="0"/>
              </a:spcBef>
              <a:buNone/>
              <a:defRPr sz="750">
                <a:solidFill>
                  <a:schemeClr val="lt1"/>
                </a:solidFill>
                <a:latin typeface="Arial"/>
                <a:ea typeface="Arial"/>
                <a:cs typeface="Arial"/>
                <a:sym typeface="Arial"/>
              </a:defRPr>
            </a:lvl3pPr>
            <a:lvl4pPr indent="0" lvl="3" marL="0" marR="0" rtl="0" algn="r">
              <a:spcBef>
                <a:spcPts val="0"/>
              </a:spcBef>
              <a:buNone/>
              <a:defRPr sz="750">
                <a:solidFill>
                  <a:schemeClr val="lt1"/>
                </a:solidFill>
                <a:latin typeface="Arial"/>
                <a:ea typeface="Arial"/>
                <a:cs typeface="Arial"/>
                <a:sym typeface="Arial"/>
              </a:defRPr>
            </a:lvl4pPr>
            <a:lvl5pPr indent="0" lvl="4" marL="0" marR="0" rtl="0" algn="r">
              <a:spcBef>
                <a:spcPts val="0"/>
              </a:spcBef>
              <a:buNone/>
              <a:defRPr sz="750">
                <a:solidFill>
                  <a:schemeClr val="lt1"/>
                </a:solidFill>
                <a:latin typeface="Arial"/>
                <a:ea typeface="Arial"/>
                <a:cs typeface="Arial"/>
                <a:sym typeface="Arial"/>
              </a:defRPr>
            </a:lvl5pPr>
            <a:lvl6pPr indent="0" lvl="5" marL="0" marR="0" rtl="0" algn="r">
              <a:spcBef>
                <a:spcPts val="0"/>
              </a:spcBef>
              <a:buNone/>
              <a:defRPr sz="750">
                <a:solidFill>
                  <a:schemeClr val="lt1"/>
                </a:solidFill>
                <a:latin typeface="Arial"/>
                <a:ea typeface="Arial"/>
                <a:cs typeface="Arial"/>
                <a:sym typeface="Arial"/>
              </a:defRPr>
            </a:lvl6pPr>
            <a:lvl7pPr indent="0" lvl="6" marL="0" marR="0" rtl="0" algn="r">
              <a:spcBef>
                <a:spcPts val="0"/>
              </a:spcBef>
              <a:buNone/>
              <a:defRPr sz="750">
                <a:solidFill>
                  <a:schemeClr val="lt1"/>
                </a:solidFill>
                <a:latin typeface="Arial"/>
                <a:ea typeface="Arial"/>
                <a:cs typeface="Arial"/>
                <a:sym typeface="Arial"/>
              </a:defRPr>
            </a:lvl7pPr>
            <a:lvl8pPr indent="0" lvl="7" marL="0" marR="0" rtl="0" algn="r">
              <a:spcBef>
                <a:spcPts val="0"/>
              </a:spcBef>
              <a:buNone/>
              <a:defRPr sz="750">
                <a:solidFill>
                  <a:schemeClr val="lt1"/>
                </a:solidFill>
                <a:latin typeface="Arial"/>
                <a:ea typeface="Arial"/>
                <a:cs typeface="Arial"/>
                <a:sym typeface="Arial"/>
              </a:defRPr>
            </a:lvl8pPr>
            <a:lvl9pPr indent="0" lvl="8" marL="0" marR="0" rtl="0" algn="r">
              <a:spcBef>
                <a:spcPts val="0"/>
              </a:spcBef>
              <a:buNone/>
              <a:defRPr sz="75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64" name="Google Shape;164;p30"/>
          <p:cNvSpPr txBox="1"/>
          <p:nvPr/>
        </p:nvSpPr>
        <p:spPr>
          <a:xfrm>
            <a:off x="442913" y="6492240"/>
            <a:ext cx="5473700" cy="13716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lang="en-GB" sz="750">
                <a:solidFill>
                  <a:schemeClr val="lt1"/>
                </a:solidFill>
                <a:latin typeface="Arial"/>
                <a:ea typeface="Arial"/>
                <a:cs typeface="Arial"/>
                <a:sym typeface="Arial"/>
              </a:rPr>
              <a:t>PwC</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Dark Grey" showMasterSp="0">
  <p:cSld name="Title Slide 1 Dark Grey">
    <p:spTree>
      <p:nvGrpSpPr>
        <p:cNvPr id="30" name="Shape 30"/>
        <p:cNvGrpSpPr/>
        <p:nvPr/>
      </p:nvGrpSpPr>
      <p:grpSpPr>
        <a:xfrm>
          <a:off x="0" y="0"/>
          <a:ext cx="0" cy="0"/>
          <a:chOff x="0" y="0"/>
          <a:chExt cx="0" cy="0"/>
        </a:xfrm>
      </p:grpSpPr>
      <p:sp>
        <p:nvSpPr>
          <p:cNvPr id="31" name="Google Shape;31;p4"/>
          <p:cNvSpPr/>
          <p:nvPr/>
        </p:nvSpPr>
        <p:spPr>
          <a:xfrm>
            <a:off x="0" y="0"/>
            <a:ext cx="8096250" cy="3429000"/>
          </a:xfrm>
          <a:prstGeom prst="rect">
            <a:avLst/>
          </a:prstGeom>
          <a:solidFill>
            <a:srgbClr val="4646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2" name="Google Shape;32;p4"/>
          <p:cNvSpPr/>
          <p:nvPr/>
        </p:nvSpPr>
        <p:spPr>
          <a:xfrm>
            <a:off x="0" y="3429000"/>
            <a:ext cx="8096250" cy="1143000"/>
          </a:xfrm>
          <a:prstGeom prst="rect">
            <a:avLst/>
          </a:prstGeom>
          <a:solidFill>
            <a:srgbClr val="7D7D7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6"/>
              </a:solidFill>
              <a:latin typeface="Arial"/>
              <a:ea typeface="Arial"/>
              <a:cs typeface="Arial"/>
              <a:sym typeface="Arial"/>
            </a:endParaRPr>
          </a:p>
        </p:txBody>
      </p:sp>
      <p:sp>
        <p:nvSpPr>
          <p:cNvPr id="33" name="Google Shape;33;p4"/>
          <p:cNvSpPr/>
          <p:nvPr/>
        </p:nvSpPr>
        <p:spPr>
          <a:xfrm>
            <a:off x="8096250" y="0"/>
            <a:ext cx="4095750" cy="3429000"/>
          </a:xfrm>
          <a:prstGeom prst="rect">
            <a:avLst/>
          </a:prstGeom>
          <a:solidFill>
            <a:srgbClr val="DEDED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 name="Google Shape;34;p4"/>
          <p:cNvSpPr txBox="1"/>
          <p:nvPr>
            <p:ph type="ctrTitle"/>
          </p:nvPr>
        </p:nvSpPr>
        <p:spPr>
          <a:xfrm>
            <a:off x="442912" y="428625"/>
            <a:ext cx="7418388" cy="265176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6000"/>
              <a:buFont typeface="Georgia"/>
              <a:buNone/>
              <a:defRPr b="0" i="0" sz="6000" u="none" cap="none" strike="noStrik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4"/>
          <p:cNvSpPr txBox="1"/>
          <p:nvPr>
            <p:ph idx="1" type="subTitle"/>
          </p:nvPr>
        </p:nvSpPr>
        <p:spPr>
          <a:xfrm>
            <a:off x="442914" y="3749040"/>
            <a:ext cx="5473700" cy="5943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9pPr>
          </a:lstStyle>
          <a:p/>
        </p:txBody>
      </p:sp>
      <p:pic>
        <p:nvPicPr>
          <p:cNvPr id="36" name="Google Shape;36;p4"/>
          <p:cNvPicPr preferRelativeResize="0"/>
          <p:nvPr/>
        </p:nvPicPr>
        <p:blipFill rotWithShape="1">
          <a:blip r:embed="rId2">
            <a:alphaModFix/>
          </a:blip>
          <a:srcRect b="0" l="0" r="0" t="0"/>
          <a:stretch/>
        </p:blipFill>
        <p:spPr>
          <a:xfrm>
            <a:off x="185139" y="5330952"/>
            <a:ext cx="1636776" cy="1351185"/>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Quote 2">
    <p:spTree>
      <p:nvGrpSpPr>
        <p:cNvPr id="165" name="Shape 165"/>
        <p:cNvGrpSpPr/>
        <p:nvPr/>
      </p:nvGrpSpPr>
      <p:grpSpPr>
        <a:xfrm>
          <a:off x="0" y="0"/>
          <a:ext cx="0" cy="0"/>
          <a:chOff x="0" y="0"/>
          <a:chExt cx="0" cy="0"/>
        </a:xfrm>
      </p:grpSpPr>
      <p:sp>
        <p:nvSpPr>
          <p:cNvPr id="166" name="Google Shape;166;p31"/>
          <p:cNvSpPr txBox="1"/>
          <p:nvPr>
            <p:ph idx="1" type="body"/>
          </p:nvPr>
        </p:nvSpPr>
        <p:spPr>
          <a:xfrm>
            <a:off x="442914" y="2274570"/>
            <a:ext cx="9540366" cy="3897630"/>
          </a:xfrm>
          <a:prstGeom prst="rect">
            <a:avLst/>
          </a:prstGeom>
          <a:noFill/>
          <a:ln>
            <a:noFill/>
          </a:ln>
        </p:spPr>
        <p:txBody>
          <a:bodyPr anchorCtr="0" anchor="t" bIns="0" lIns="0" spcFirstLastPara="1" rIns="0" wrap="square" tIns="0">
            <a:noAutofit/>
          </a:bodyPr>
          <a:lstStyle>
            <a:lvl1pPr indent="-228600" lvl="0" marL="457200" marR="0" rtl="0" algn="l">
              <a:lnSpc>
                <a:spcPct val="85000"/>
              </a:lnSpc>
              <a:spcBef>
                <a:spcPts val="0"/>
              </a:spcBef>
              <a:spcAft>
                <a:spcPts val="0"/>
              </a:spcAft>
              <a:buClr>
                <a:schemeClr val="dk1"/>
              </a:buClr>
              <a:buSzPts val="3800"/>
              <a:buFont typeface="Arial"/>
              <a:buNone/>
              <a:defRPr b="0" i="0" sz="3800" u="none" cap="none" strike="noStrike">
                <a:solidFill>
                  <a:schemeClr val="dk1"/>
                </a:solidFill>
                <a:latin typeface="Georgia"/>
                <a:ea typeface="Georgia"/>
                <a:cs typeface="Georgia"/>
                <a:sym typeface="Georgia"/>
              </a:defRPr>
            </a:lvl1pPr>
            <a:lvl2pPr indent="-228600" lvl="1" marL="914400" marR="0" rtl="0" algn="l">
              <a:lnSpc>
                <a:spcPct val="100000"/>
              </a:lnSpc>
              <a:spcBef>
                <a:spcPts val="30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167" name="Google Shape;167;p31"/>
          <p:cNvSpPr/>
          <p:nvPr/>
        </p:nvSpPr>
        <p:spPr>
          <a:xfrm>
            <a:off x="442913" y="1362959"/>
            <a:ext cx="871538" cy="679450"/>
          </a:xfrm>
          <a:custGeom>
            <a:rect b="b" l="l" r="r" t="t"/>
            <a:pathLst>
              <a:path extrusionOk="0" h="1424" w="1811">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8" name="Google Shape;168;p31"/>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dk1"/>
                </a:solidFill>
                <a:latin typeface="Arial"/>
                <a:ea typeface="Arial"/>
                <a:cs typeface="Arial"/>
                <a:sym typeface="Arial"/>
              </a:defRPr>
            </a:lvl1pPr>
            <a:lvl2pPr indent="0" lvl="1" marL="0" marR="0" rtl="0" algn="r">
              <a:spcBef>
                <a:spcPts val="0"/>
              </a:spcBef>
              <a:buNone/>
              <a:defRPr sz="750">
                <a:solidFill>
                  <a:schemeClr val="dk1"/>
                </a:solidFill>
                <a:latin typeface="Arial"/>
                <a:ea typeface="Arial"/>
                <a:cs typeface="Arial"/>
                <a:sym typeface="Arial"/>
              </a:defRPr>
            </a:lvl2pPr>
            <a:lvl3pPr indent="0" lvl="2" marL="0" marR="0" rtl="0" algn="r">
              <a:spcBef>
                <a:spcPts val="0"/>
              </a:spcBef>
              <a:buNone/>
              <a:defRPr sz="750">
                <a:solidFill>
                  <a:schemeClr val="dk1"/>
                </a:solidFill>
                <a:latin typeface="Arial"/>
                <a:ea typeface="Arial"/>
                <a:cs typeface="Arial"/>
                <a:sym typeface="Arial"/>
              </a:defRPr>
            </a:lvl3pPr>
            <a:lvl4pPr indent="0" lvl="3" marL="0" marR="0" rtl="0" algn="r">
              <a:spcBef>
                <a:spcPts val="0"/>
              </a:spcBef>
              <a:buNone/>
              <a:defRPr sz="750">
                <a:solidFill>
                  <a:schemeClr val="dk1"/>
                </a:solidFill>
                <a:latin typeface="Arial"/>
                <a:ea typeface="Arial"/>
                <a:cs typeface="Arial"/>
                <a:sym typeface="Arial"/>
              </a:defRPr>
            </a:lvl4pPr>
            <a:lvl5pPr indent="0" lvl="4" marL="0" marR="0" rtl="0" algn="r">
              <a:spcBef>
                <a:spcPts val="0"/>
              </a:spcBef>
              <a:buNone/>
              <a:defRPr sz="750">
                <a:solidFill>
                  <a:schemeClr val="dk1"/>
                </a:solidFill>
                <a:latin typeface="Arial"/>
                <a:ea typeface="Arial"/>
                <a:cs typeface="Arial"/>
                <a:sym typeface="Arial"/>
              </a:defRPr>
            </a:lvl5pPr>
            <a:lvl6pPr indent="0" lvl="5" marL="0" marR="0" rtl="0" algn="r">
              <a:spcBef>
                <a:spcPts val="0"/>
              </a:spcBef>
              <a:buNone/>
              <a:defRPr sz="750">
                <a:solidFill>
                  <a:schemeClr val="dk1"/>
                </a:solidFill>
                <a:latin typeface="Arial"/>
                <a:ea typeface="Arial"/>
                <a:cs typeface="Arial"/>
                <a:sym typeface="Arial"/>
              </a:defRPr>
            </a:lvl6pPr>
            <a:lvl7pPr indent="0" lvl="6" marL="0" marR="0" rtl="0" algn="r">
              <a:spcBef>
                <a:spcPts val="0"/>
              </a:spcBef>
              <a:buNone/>
              <a:defRPr sz="750">
                <a:solidFill>
                  <a:schemeClr val="dk1"/>
                </a:solidFill>
                <a:latin typeface="Arial"/>
                <a:ea typeface="Arial"/>
                <a:cs typeface="Arial"/>
                <a:sym typeface="Arial"/>
              </a:defRPr>
            </a:lvl7pPr>
            <a:lvl8pPr indent="0" lvl="7" marL="0" marR="0" rtl="0" algn="r">
              <a:spcBef>
                <a:spcPts val="0"/>
              </a:spcBef>
              <a:buNone/>
              <a:defRPr sz="750">
                <a:solidFill>
                  <a:schemeClr val="dk1"/>
                </a:solidFill>
                <a:latin typeface="Arial"/>
                <a:ea typeface="Arial"/>
                <a:cs typeface="Arial"/>
                <a:sym typeface="Arial"/>
              </a:defRPr>
            </a:lvl8pPr>
            <a:lvl9pPr indent="0" lvl="8" marL="0" marR="0" rtl="0" algn="r">
              <a:spcBef>
                <a:spcPts val="0"/>
              </a:spcBef>
              <a:buNone/>
              <a:defRPr sz="7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9" name="Shape 169"/>
        <p:cNvGrpSpPr/>
        <p:nvPr/>
      </p:nvGrpSpPr>
      <p:grpSpPr>
        <a:xfrm>
          <a:off x="0" y="0"/>
          <a:ext cx="0" cy="0"/>
          <a:chOff x="0" y="0"/>
          <a:chExt cx="0" cy="0"/>
        </a:xfrm>
      </p:grpSpPr>
      <p:sp>
        <p:nvSpPr>
          <p:cNvPr id="170" name="Google Shape;170;p32"/>
          <p:cNvSpPr txBox="1"/>
          <p:nvPr>
            <p:ph type="title"/>
          </p:nvPr>
        </p:nvSpPr>
        <p:spPr>
          <a:xfrm>
            <a:off x="442913" y="432000"/>
            <a:ext cx="11306175" cy="1387275"/>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1" name="Google Shape;171;p32"/>
          <p:cNvSpPr txBox="1"/>
          <p:nvPr>
            <p:ph idx="1" type="body"/>
          </p:nvPr>
        </p:nvSpPr>
        <p:spPr>
          <a:xfrm>
            <a:off x="442913" y="2103120"/>
            <a:ext cx="7418387" cy="407384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72" name="Google Shape;172;p32"/>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dk1"/>
                </a:solidFill>
                <a:latin typeface="Arial"/>
                <a:ea typeface="Arial"/>
                <a:cs typeface="Arial"/>
                <a:sym typeface="Arial"/>
              </a:defRPr>
            </a:lvl1pPr>
            <a:lvl2pPr indent="0" lvl="1" marL="0" marR="0" rtl="0" algn="r">
              <a:spcBef>
                <a:spcPts val="0"/>
              </a:spcBef>
              <a:buNone/>
              <a:defRPr sz="750">
                <a:solidFill>
                  <a:schemeClr val="dk1"/>
                </a:solidFill>
                <a:latin typeface="Arial"/>
                <a:ea typeface="Arial"/>
                <a:cs typeface="Arial"/>
                <a:sym typeface="Arial"/>
              </a:defRPr>
            </a:lvl2pPr>
            <a:lvl3pPr indent="0" lvl="2" marL="0" marR="0" rtl="0" algn="r">
              <a:spcBef>
                <a:spcPts val="0"/>
              </a:spcBef>
              <a:buNone/>
              <a:defRPr sz="750">
                <a:solidFill>
                  <a:schemeClr val="dk1"/>
                </a:solidFill>
                <a:latin typeface="Arial"/>
                <a:ea typeface="Arial"/>
                <a:cs typeface="Arial"/>
                <a:sym typeface="Arial"/>
              </a:defRPr>
            </a:lvl3pPr>
            <a:lvl4pPr indent="0" lvl="3" marL="0" marR="0" rtl="0" algn="r">
              <a:spcBef>
                <a:spcPts val="0"/>
              </a:spcBef>
              <a:buNone/>
              <a:defRPr sz="750">
                <a:solidFill>
                  <a:schemeClr val="dk1"/>
                </a:solidFill>
                <a:latin typeface="Arial"/>
                <a:ea typeface="Arial"/>
                <a:cs typeface="Arial"/>
                <a:sym typeface="Arial"/>
              </a:defRPr>
            </a:lvl4pPr>
            <a:lvl5pPr indent="0" lvl="4" marL="0" marR="0" rtl="0" algn="r">
              <a:spcBef>
                <a:spcPts val="0"/>
              </a:spcBef>
              <a:buNone/>
              <a:defRPr sz="750">
                <a:solidFill>
                  <a:schemeClr val="dk1"/>
                </a:solidFill>
                <a:latin typeface="Arial"/>
                <a:ea typeface="Arial"/>
                <a:cs typeface="Arial"/>
                <a:sym typeface="Arial"/>
              </a:defRPr>
            </a:lvl5pPr>
            <a:lvl6pPr indent="0" lvl="5" marL="0" marR="0" rtl="0" algn="r">
              <a:spcBef>
                <a:spcPts val="0"/>
              </a:spcBef>
              <a:buNone/>
              <a:defRPr sz="750">
                <a:solidFill>
                  <a:schemeClr val="dk1"/>
                </a:solidFill>
                <a:latin typeface="Arial"/>
                <a:ea typeface="Arial"/>
                <a:cs typeface="Arial"/>
                <a:sym typeface="Arial"/>
              </a:defRPr>
            </a:lvl6pPr>
            <a:lvl7pPr indent="0" lvl="6" marL="0" marR="0" rtl="0" algn="r">
              <a:spcBef>
                <a:spcPts val="0"/>
              </a:spcBef>
              <a:buNone/>
              <a:defRPr sz="750">
                <a:solidFill>
                  <a:schemeClr val="dk1"/>
                </a:solidFill>
                <a:latin typeface="Arial"/>
                <a:ea typeface="Arial"/>
                <a:cs typeface="Arial"/>
                <a:sym typeface="Arial"/>
              </a:defRPr>
            </a:lvl7pPr>
            <a:lvl8pPr indent="0" lvl="7" marL="0" marR="0" rtl="0" algn="r">
              <a:spcBef>
                <a:spcPts val="0"/>
              </a:spcBef>
              <a:buNone/>
              <a:defRPr sz="750">
                <a:solidFill>
                  <a:schemeClr val="dk1"/>
                </a:solidFill>
                <a:latin typeface="Arial"/>
                <a:ea typeface="Arial"/>
                <a:cs typeface="Arial"/>
                <a:sym typeface="Arial"/>
              </a:defRPr>
            </a:lvl8pPr>
            <a:lvl9pPr indent="0" lvl="8" marL="0" marR="0" rtl="0" algn="r">
              <a:spcBef>
                <a:spcPts val="0"/>
              </a:spcBef>
              <a:buNone/>
              <a:defRPr sz="7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Subtitle">
  <p:cSld name="Title and Content - Subtitle">
    <p:spTree>
      <p:nvGrpSpPr>
        <p:cNvPr id="173" name="Shape 173"/>
        <p:cNvGrpSpPr/>
        <p:nvPr/>
      </p:nvGrpSpPr>
      <p:grpSpPr>
        <a:xfrm>
          <a:off x="0" y="0"/>
          <a:ext cx="0" cy="0"/>
          <a:chOff x="0" y="0"/>
          <a:chExt cx="0" cy="0"/>
        </a:xfrm>
      </p:grpSpPr>
      <p:sp>
        <p:nvSpPr>
          <p:cNvPr id="174" name="Google Shape;174;p33"/>
          <p:cNvSpPr txBox="1"/>
          <p:nvPr>
            <p:ph type="title"/>
          </p:nvPr>
        </p:nvSpPr>
        <p:spPr>
          <a:xfrm>
            <a:off x="442913" y="430514"/>
            <a:ext cx="11306175" cy="50292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5" name="Google Shape;175;p33"/>
          <p:cNvSpPr txBox="1"/>
          <p:nvPr>
            <p:ph idx="1" type="body"/>
          </p:nvPr>
        </p:nvSpPr>
        <p:spPr>
          <a:xfrm>
            <a:off x="442913" y="2103438"/>
            <a:ext cx="7418387"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76" name="Google Shape;176;p33"/>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dk1"/>
                </a:solidFill>
                <a:latin typeface="Arial"/>
                <a:ea typeface="Arial"/>
                <a:cs typeface="Arial"/>
                <a:sym typeface="Arial"/>
              </a:defRPr>
            </a:lvl1pPr>
            <a:lvl2pPr indent="0" lvl="1" marL="0" marR="0" rtl="0" algn="r">
              <a:spcBef>
                <a:spcPts val="0"/>
              </a:spcBef>
              <a:buNone/>
              <a:defRPr sz="750">
                <a:solidFill>
                  <a:schemeClr val="dk1"/>
                </a:solidFill>
                <a:latin typeface="Arial"/>
                <a:ea typeface="Arial"/>
                <a:cs typeface="Arial"/>
                <a:sym typeface="Arial"/>
              </a:defRPr>
            </a:lvl2pPr>
            <a:lvl3pPr indent="0" lvl="2" marL="0" marR="0" rtl="0" algn="r">
              <a:spcBef>
                <a:spcPts val="0"/>
              </a:spcBef>
              <a:buNone/>
              <a:defRPr sz="750">
                <a:solidFill>
                  <a:schemeClr val="dk1"/>
                </a:solidFill>
                <a:latin typeface="Arial"/>
                <a:ea typeface="Arial"/>
                <a:cs typeface="Arial"/>
                <a:sym typeface="Arial"/>
              </a:defRPr>
            </a:lvl3pPr>
            <a:lvl4pPr indent="0" lvl="3" marL="0" marR="0" rtl="0" algn="r">
              <a:spcBef>
                <a:spcPts val="0"/>
              </a:spcBef>
              <a:buNone/>
              <a:defRPr sz="750">
                <a:solidFill>
                  <a:schemeClr val="dk1"/>
                </a:solidFill>
                <a:latin typeface="Arial"/>
                <a:ea typeface="Arial"/>
                <a:cs typeface="Arial"/>
                <a:sym typeface="Arial"/>
              </a:defRPr>
            </a:lvl4pPr>
            <a:lvl5pPr indent="0" lvl="4" marL="0" marR="0" rtl="0" algn="r">
              <a:spcBef>
                <a:spcPts val="0"/>
              </a:spcBef>
              <a:buNone/>
              <a:defRPr sz="750">
                <a:solidFill>
                  <a:schemeClr val="dk1"/>
                </a:solidFill>
                <a:latin typeface="Arial"/>
                <a:ea typeface="Arial"/>
                <a:cs typeface="Arial"/>
                <a:sym typeface="Arial"/>
              </a:defRPr>
            </a:lvl5pPr>
            <a:lvl6pPr indent="0" lvl="5" marL="0" marR="0" rtl="0" algn="r">
              <a:spcBef>
                <a:spcPts val="0"/>
              </a:spcBef>
              <a:buNone/>
              <a:defRPr sz="750">
                <a:solidFill>
                  <a:schemeClr val="dk1"/>
                </a:solidFill>
                <a:latin typeface="Arial"/>
                <a:ea typeface="Arial"/>
                <a:cs typeface="Arial"/>
                <a:sym typeface="Arial"/>
              </a:defRPr>
            </a:lvl6pPr>
            <a:lvl7pPr indent="0" lvl="6" marL="0" marR="0" rtl="0" algn="r">
              <a:spcBef>
                <a:spcPts val="0"/>
              </a:spcBef>
              <a:buNone/>
              <a:defRPr sz="750">
                <a:solidFill>
                  <a:schemeClr val="dk1"/>
                </a:solidFill>
                <a:latin typeface="Arial"/>
                <a:ea typeface="Arial"/>
                <a:cs typeface="Arial"/>
                <a:sym typeface="Arial"/>
              </a:defRPr>
            </a:lvl7pPr>
            <a:lvl8pPr indent="0" lvl="7" marL="0" marR="0" rtl="0" algn="r">
              <a:spcBef>
                <a:spcPts val="0"/>
              </a:spcBef>
              <a:buNone/>
              <a:defRPr sz="750">
                <a:solidFill>
                  <a:schemeClr val="dk1"/>
                </a:solidFill>
                <a:latin typeface="Arial"/>
                <a:ea typeface="Arial"/>
                <a:cs typeface="Arial"/>
                <a:sym typeface="Arial"/>
              </a:defRPr>
            </a:lvl8pPr>
            <a:lvl9pPr indent="0" lvl="8" marL="0" marR="0" rtl="0" algn="r">
              <a:spcBef>
                <a:spcPts val="0"/>
              </a:spcBef>
              <a:buNone/>
              <a:defRPr sz="7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77" name="Google Shape;177;p33"/>
          <p:cNvSpPr txBox="1"/>
          <p:nvPr>
            <p:ph idx="2" type="subTitle"/>
          </p:nvPr>
        </p:nvSpPr>
        <p:spPr>
          <a:xfrm>
            <a:off x="442912" y="933433"/>
            <a:ext cx="11306176" cy="885842"/>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Content">
  <p:cSld name="One Column Content">
    <p:spTree>
      <p:nvGrpSpPr>
        <p:cNvPr id="178" name="Shape 178"/>
        <p:cNvGrpSpPr/>
        <p:nvPr/>
      </p:nvGrpSpPr>
      <p:grpSpPr>
        <a:xfrm>
          <a:off x="0" y="0"/>
          <a:ext cx="0" cy="0"/>
          <a:chOff x="0" y="0"/>
          <a:chExt cx="0" cy="0"/>
        </a:xfrm>
      </p:grpSpPr>
      <p:sp>
        <p:nvSpPr>
          <p:cNvPr id="179" name="Google Shape;179;p34"/>
          <p:cNvSpPr txBox="1"/>
          <p:nvPr>
            <p:ph idx="1" type="body"/>
          </p:nvPr>
        </p:nvSpPr>
        <p:spPr>
          <a:xfrm>
            <a:off x="442914" y="2103438"/>
            <a:ext cx="3529012"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80" name="Google Shape;180;p34"/>
          <p:cNvSpPr txBox="1"/>
          <p:nvPr>
            <p:ph type="title"/>
          </p:nvPr>
        </p:nvSpPr>
        <p:spPr>
          <a:xfrm>
            <a:off x="442913" y="432000"/>
            <a:ext cx="11306175" cy="1387275"/>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1" name="Google Shape;181;p34"/>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dk1"/>
                </a:solidFill>
                <a:latin typeface="Arial"/>
                <a:ea typeface="Arial"/>
                <a:cs typeface="Arial"/>
                <a:sym typeface="Arial"/>
              </a:defRPr>
            </a:lvl1pPr>
            <a:lvl2pPr indent="0" lvl="1" marL="0" marR="0" rtl="0" algn="r">
              <a:spcBef>
                <a:spcPts val="0"/>
              </a:spcBef>
              <a:buNone/>
              <a:defRPr sz="750">
                <a:solidFill>
                  <a:schemeClr val="dk1"/>
                </a:solidFill>
                <a:latin typeface="Arial"/>
                <a:ea typeface="Arial"/>
                <a:cs typeface="Arial"/>
                <a:sym typeface="Arial"/>
              </a:defRPr>
            </a:lvl2pPr>
            <a:lvl3pPr indent="0" lvl="2" marL="0" marR="0" rtl="0" algn="r">
              <a:spcBef>
                <a:spcPts val="0"/>
              </a:spcBef>
              <a:buNone/>
              <a:defRPr sz="750">
                <a:solidFill>
                  <a:schemeClr val="dk1"/>
                </a:solidFill>
                <a:latin typeface="Arial"/>
                <a:ea typeface="Arial"/>
                <a:cs typeface="Arial"/>
                <a:sym typeface="Arial"/>
              </a:defRPr>
            </a:lvl3pPr>
            <a:lvl4pPr indent="0" lvl="3" marL="0" marR="0" rtl="0" algn="r">
              <a:spcBef>
                <a:spcPts val="0"/>
              </a:spcBef>
              <a:buNone/>
              <a:defRPr sz="750">
                <a:solidFill>
                  <a:schemeClr val="dk1"/>
                </a:solidFill>
                <a:latin typeface="Arial"/>
                <a:ea typeface="Arial"/>
                <a:cs typeface="Arial"/>
                <a:sym typeface="Arial"/>
              </a:defRPr>
            </a:lvl4pPr>
            <a:lvl5pPr indent="0" lvl="4" marL="0" marR="0" rtl="0" algn="r">
              <a:spcBef>
                <a:spcPts val="0"/>
              </a:spcBef>
              <a:buNone/>
              <a:defRPr sz="750">
                <a:solidFill>
                  <a:schemeClr val="dk1"/>
                </a:solidFill>
                <a:latin typeface="Arial"/>
                <a:ea typeface="Arial"/>
                <a:cs typeface="Arial"/>
                <a:sym typeface="Arial"/>
              </a:defRPr>
            </a:lvl5pPr>
            <a:lvl6pPr indent="0" lvl="5" marL="0" marR="0" rtl="0" algn="r">
              <a:spcBef>
                <a:spcPts val="0"/>
              </a:spcBef>
              <a:buNone/>
              <a:defRPr sz="750">
                <a:solidFill>
                  <a:schemeClr val="dk1"/>
                </a:solidFill>
                <a:latin typeface="Arial"/>
                <a:ea typeface="Arial"/>
                <a:cs typeface="Arial"/>
                <a:sym typeface="Arial"/>
              </a:defRPr>
            </a:lvl6pPr>
            <a:lvl7pPr indent="0" lvl="6" marL="0" marR="0" rtl="0" algn="r">
              <a:spcBef>
                <a:spcPts val="0"/>
              </a:spcBef>
              <a:buNone/>
              <a:defRPr sz="750">
                <a:solidFill>
                  <a:schemeClr val="dk1"/>
                </a:solidFill>
                <a:latin typeface="Arial"/>
                <a:ea typeface="Arial"/>
                <a:cs typeface="Arial"/>
                <a:sym typeface="Arial"/>
              </a:defRPr>
            </a:lvl7pPr>
            <a:lvl8pPr indent="0" lvl="7" marL="0" marR="0" rtl="0" algn="r">
              <a:spcBef>
                <a:spcPts val="0"/>
              </a:spcBef>
              <a:buNone/>
              <a:defRPr sz="750">
                <a:solidFill>
                  <a:schemeClr val="dk1"/>
                </a:solidFill>
                <a:latin typeface="Arial"/>
                <a:ea typeface="Arial"/>
                <a:cs typeface="Arial"/>
                <a:sym typeface="Arial"/>
              </a:defRPr>
            </a:lvl8pPr>
            <a:lvl9pPr indent="0" lvl="8" marL="0" marR="0" rtl="0" algn="r">
              <a:spcBef>
                <a:spcPts val="0"/>
              </a:spcBef>
              <a:buNone/>
              <a:defRPr sz="7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82" name="Shape 182"/>
        <p:cNvGrpSpPr/>
        <p:nvPr/>
      </p:nvGrpSpPr>
      <p:grpSpPr>
        <a:xfrm>
          <a:off x="0" y="0"/>
          <a:ext cx="0" cy="0"/>
          <a:chOff x="0" y="0"/>
          <a:chExt cx="0" cy="0"/>
        </a:xfrm>
      </p:grpSpPr>
      <p:sp>
        <p:nvSpPr>
          <p:cNvPr id="183" name="Google Shape;183;p35"/>
          <p:cNvSpPr txBox="1"/>
          <p:nvPr>
            <p:ph idx="1" type="body"/>
          </p:nvPr>
        </p:nvSpPr>
        <p:spPr>
          <a:xfrm>
            <a:off x="442913" y="2103438"/>
            <a:ext cx="5473700" cy="4068761"/>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84" name="Google Shape;184;p35"/>
          <p:cNvSpPr txBox="1"/>
          <p:nvPr>
            <p:ph idx="2" type="body"/>
          </p:nvPr>
        </p:nvSpPr>
        <p:spPr>
          <a:xfrm>
            <a:off x="6275388" y="2103438"/>
            <a:ext cx="5473700"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85" name="Google Shape;185;p35"/>
          <p:cNvSpPr txBox="1"/>
          <p:nvPr>
            <p:ph type="title"/>
          </p:nvPr>
        </p:nvSpPr>
        <p:spPr>
          <a:xfrm>
            <a:off x="442913" y="432000"/>
            <a:ext cx="11306175" cy="1387275"/>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6" name="Google Shape;186;p35"/>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dk1"/>
                </a:solidFill>
                <a:latin typeface="Arial"/>
                <a:ea typeface="Arial"/>
                <a:cs typeface="Arial"/>
                <a:sym typeface="Arial"/>
              </a:defRPr>
            </a:lvl1pPr>
            <a:lvl2pPr indent="0" lvl="1" marL="0" marR="0" rtl="0" algn="r">
              <a:spcBef>
                <a:spcPts val="0"/>
              </a:spcBef>
              <a:buNone/>
              <a:defRPr sz="750">
                <a:solidFill>
                  <a:schemeClr val="dk1"/>
                </a:solidFill>
                <a:latin typeface="Arial"/>
                <a:ea typeface="Arial"/>
                <a:cs typeface="Arial"/>
                <a:sym typeface="Arial"/>
              </a:defRPr>
            </a:lvl2pPr>
            <a:lvl3pPr indent="0" lvl="2" marL="0" marR="0" rtl="0" algn="r">
              <a:spcBef>
                <a:spcPts val="0"/>
              </a:spcBef>
              <a:buNone/>
              <a:defRPr sz="750">
                <a:solidFill>
                  <a:schemeClr val="dk1"/>
                </a:solidFill>
                <a:latin typeface="Arial"/>
                <a:ea typeface="Arial"/>
                <a:cs typeface="Arial"/>
                <a:sym typeface="Arial"/>
              </a:defRPr>
            </a:lvl3pPr>
            <a:lvl4pPr indent="0" lvl="3" marL="0" marR="0" rtl="0" algn="r">
              <a:spcBef>
                <a:spcPts val="0"/>
              </a:spcBef>
              <a:buNone/>
              <a:defRPr sz="750">
                <a:solidFill>
                  <a:schemeClr val="dk1"/>
                </a:solidFill>
                <a:latin typeface="Arial"/>
                <a:ea typeface="Arial"/>
                <a:cs typeface="Arial"/>
                <a:sym typeface="Arial"/>
              </a:defRPr>
            </a:lvl4pPr>
            <a:lvl5pPr indent="0" lvl="4" marL="0" marR="0" rtl="0" algn="r">
              <a:spcBef>
                <a:spcPts val="0"/>
              </a:spcBef>
              <a:buNone/>
              <a:defRPr sz="750">
                <a:solidFill>
                  <a:schemeClr val="dk1"/>
                </a:solidFill>
                <a:latin typeface="Arial"/>
                <a:ea typeface="Arial"/>
                <a:cs typeface="Arial"/>
                <a:sym typeface="Arial"/>
              </a:defRPr>
            </a:lvl5pPr>
            <a:lvl6pPr indent="0" lvl="5" marL="0" marR="0" rtl="0" algn="r">
              <a:spcBef>
                <a:spcPts val="0"/>
              </a:spcBef>
              <a:buNone/>
              <a:defRPr sz="750">
                <a:solidFill>
                  <a:schemeClr val="dk1"/>
                </a:solidFill>
                <a:latin typeface="Arial"/>
                <a:ea typeface="Arial"/>
                <a:cs typeface="Arial"/>
                <a:sym typeface="Arial"/>
              </a:defRPr>
            </a:lvl6pPr>
            <a:lvl7pPr indent="0" lvl="6" marL="0" marR="0" rtl="0" algn="r">
              <a:spcBef>
                <a:spcPts val="0"/>
              </a:spcBef>
              <a:buNone/>
              <a:defRPr sz="750">
                <a:solidFill>
                  <a:schemeClr val="dk1"/>
                </a:solidFill>
                <a:latin typeface="Arial"/>
                <a:ea typeface="Arial"/>
                <a:cs typeface="Arial"/>
                <a:sym typeface="Arial"/>
              </a:defRPr>
            </a:lvl7pPr>
            <a:lvl8pPr indent="0" lvl="7" marL="0" marR="0" rtl="0" algn="r">
              <a:spcBef>
                <a:spcPts val="0"/>
              </a:spcBef>
              <a:buNone/>
              <a:defRPr sz="750">
                <a:solidFill>
                  <a:schemeClr val="dk1"/>
                </a:solidFill>
                <a:latin typeface="Arial"/>
                <a:ea typeface="Arial"/>
                <a:cs typeface="Arial"/>
                <a:sym typeface="Arial"/>
              </a:defRPr>
            </a:lvl8pPr>
            <a:lvl9pPr indent="0" lvl="8" marL="0" marR="0" rtl="0" algn="r">
              <a:spcBef>
                <a:spcPts val="0"/>
              </a:spcBef>
              <a:buNone/>
              <a:defRPr sz="7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187" name="Shape 187"/>
        <p:cNvGrpSpPr/>
        <p:nvPr/>
      </p:nvGrpSpPr>
      <p:grpSpPr>
        <a:xfrm>
          <a:off x="0" y="0"/>
          <a:ext cx="0" cy="0"/>
          <a:chOff x="0" y="0"/>
          <a:chExt cx="0" cy="0"/>
        </a:xfrm>
      </p:grpSpPr>
      <p:sp>
        <p:nvSpPr>
          <p:cNvPr id="188" name="Google Shape;188;p36"/>
          <p:cNvSpPr txBox="1"/>
          <p:nvPr>
            <p:ph idx="1" type="body"/>
          </p:nvPr>
        </p:nvSpPr>
        <p:spPr>
          <a:xfrm>
            <a:off x="442913" y="2103438"/>
            <a:ext cx="3529012"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89" name="Google Shape;189;p36"/>
          <p:cNvSpPr txBox="1"/>
          <p:nvPr>
            <p:ph idx="2" type="body"/>
          </p:nvPr>
        </p:nvSpPr>
        <p:spPr>
          <a:xfrm>
            <a:off x="4332288" y="2103438"/>
            <a:ext cx="3529012"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90" name="Google Shape;190;p36"/>
          <p:cNvSpPr txBox="1"/>
          <p:nvPr>
            <p:ph idx="3" type="body"/>
          </p:nvPr>
        </p:nvSpPr>
        <p:spPr>
          <a:xfrm>
            <a:off x="8220076" y="2103438"/>
            <a:ext cx="3529012"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91" name="Google Shape;191;p36"/>
          <p:cNvSpPr txBox="1"/>
          <p:nvPr>
            <p:ph type="title"/>
          </p:nvPr>
        </p:nvSpPr>
        <p:spPr>
          <a:xfrm>
            <a:off x="442913" y="432000"/>
            <a:ext cx="11306175" cy="1387275"/>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2" name="Google Shape;192;p36"/>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dk1"/>
                </a:solidFill>
                <a:latin typeface="Arial"/>
                <a:ea typeface="Arial"/>
                <a:cs typeface="Arial"/>
                <a:sym typeface="Arial"/>
              </a:defRPr>
            </a:lvl1pPr>
            <a:lvl2pPr indent="0" lvl="1" marL="0" marR="0" rtl="0" algn="r">
              <a:spcBef>
                <a:spcPts val="0"/>
              </a:spcBef>
              <a:buNone/>
              <a:defRPr sz="750">
                <a:solidFill>
                  <a:schemeClr val="dk1"/>
                </a:solidFill>
                <a:latin typeface="Arial"/>
                <a:ea typeface="Arial"/>
                <a:cs typeface="Arial"/>
                <a:sym typeface="Arial"/>
              </a:defRPr>
            </a:lvl2pPr>
            <a:lvl3pPr indent="0" lvl="2" marL="0" marR="0" rtl="0" algn="r">
              <a:spcBef>
                <a:spcPts val="0"/>
              </a:spcBef>
              <a:buNone/>
              <a:defRPr sz="750">
                <a:solidFill>
                  <a:schemeClr val="dk1"/>
                </a:solidFill>
                <a:latin typeface="Arial"/>
                <a:ea typeface="Arial"/>
                <a:cs typeface="Arial"/>
                <a:sym typeface="Arial"/>
              </a:defRPr>
            </a:lvl3pPr>
            <a:lvl4pPr indent="0" lvl="3" marL="0" marR="0" rtl="0" algn="r">
              <a:spcBef>
                <a:spcPts val="0"/>
              </a:spcBef>
              <a:buNone/>
              <a:defRPr sz="750">
                <a:solidFill>
                  <a:schemeClr val="dk1"/>
                </a:solidFill>
                <a:latin typeface="Arial"/>
                <a:ea typeface="Arial"/>
                <a:cs typeface="Arial"/>
                <a:sym typeface="Arial"/>
              </a:defRPr>
            </a:lvl4pPr>
            <a:lvl5pPr indent="0" lvl="4" marL="0" marR="0" rtl="0" algn="r">
              <a:spcBef>
                <a:spcPts val="0"/>
              </a:spcBef>
              <a:buNone/>
              <a:defRPr sz="750">
                <a:solidFill>
                  <a:schemeClr val="dk1"/>
                </a:solidFill>
                <a:latin typeface="Arial"/>
                <a:ea typeface="Arial"/>
                <a:cs typeface="Arial"/>
                <a:sym typeface="Arial"/>
              </a:defRPr>
            </a:lvl5pPr>
            <a:lvl6pPr indent="0" lvl="5" marL="0" marR="0" rtl="0" algn="r">
              <a:spcBef>
                <a:spcPts val="0"/>
              </a:spcBef>
              <a:buNone/>
              <a:defRPr sz="750">
                <a:solidFill>
                  <a:schemeClr val="dk1"/>
                </a:solidFill>
                <a:latin typeface="Arial"/>
                <a:ea typeface="Arial"/>
                <a:cs typeface="Arial"/>
                <a:sym typeface="Arial"/>
              </a:defRPr>
            </a:lvl6pPr>
            <a:lvl7pPr indent="0" lvl="6" marL="0" marR="0" rtl="0" algn="r">
              <a:spcBef>
                <a:spcPts val="0"/>
              </a:spcBef>
              <a:buNone/>
              <a:defRPr sz="750">
                <a:solidFill>
                  <a:schemeClr val="dk1"/>
                </a:solidFill>
                <a:latin typeface="Arial"/>
                <a:ea typeface="Arial"/>
                <a:cs typeface="Arial"/>
                <a:sym typeface="Arial"/>
              </a:defRPr>
            </a:lvl7pPr>
            <a:lvl8pPr indent="0" lvl="7" marL="0" marR="0" rtl="0" algn="r">
              <a:spcBef>
                <a:spcPts val="0"/>
              </a:spcBef>
              <a:buNone/>
              <a:defRPr sz="750">
                <a:solidFill>
                  <a:schemeClr val="dk1"/>
                </a:solidFill>
                <a:latin typeface="Arial"/>
                <a:ea typeface="Arial"/>
                <a:cs typeface="Arial"/>
                <a:sym typeface="Arial"/>
              </a:defRPr>
            </a:lvl8pPr>
            <a:lvl9pPr indent="0" lvl="8" marL="0" marR="0" rtl="0" algn="r">
              <a:spcBef>
                <a:spcPts val="0"/>
              </a:spcBef>
              <a:buNone/>
              <a:defRPr sz="7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p:cSld name="Four Content">
    <p:spTree>
      <p:nvGrpSpPr>
        <p:cNvPr id="193" name="Shape 193"/>
        <p:cNvGrpSpPr/>
        <p:nvPr/>
      </p:nvGrpSpPr>
      <p:grpSpPr>
        <a:xfrm>
          <a:off x="0" y="0"/>
          <a:ext cx="0" cy="0"/>
          <a:chOff x="0" y="0"/>
          <a:chExt cx="0" cy="0"/>
        </a:xfrm>
      </p:grpSpPr>
      <p:sp>
        <p:nvSpPr>
          <p:cNvPr id="194" name="Google Shape;194;p37"/>
          <p:cNvSpPr txBox="1"/>
          <p:nvPr>
            <p:ph idx="1" type="body"/>
          </p:nvPr>
        </p:nvSpPr>
        <p:spPr>
          <a:xfrm>
            <a:off x="442913" y="2103438"/>
            <a:ext cx="2556000"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95" name="Google Shape;195;p37"/>
          <p:cNvSpPr txBox="1"/>
          <p:nvPr>
            <p:ph idx="2" type="body"/>
          </p:nvPr>
        </p:nvSpPr>
        <p:spPr>
          <a:xfrm>
            <a:off x="3360613" y="2103438"/>
            <a:ext cx="2556000"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96" name="Google Shape;196;p37"/>
          <p:cNvSpPr txBox="1"/>
          <p:nvPr>
            <p:ph idx="3" type="body"/>
          </p:nvPr>
        </p:nvSpPr>
        <p:spPr>
          <a:xfrm>
            <a:off x="6275388" y="2103438"/>
            <a:ext cx="2556000"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97" name="Google Shape;197;p37"/>
          <p:cNvSpPr txBox="1"/>
          <p:nvPr>
            <p:ph idx="4" type="body"/>
          </p:nvPr>
        </p:nvSpPr>
        <p:spPr>
          <a:xfrm>
            <a:off x="9190163" y="2103438"/>
            <a:ext cx="2556000"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98" name="Google Shape;198;p37"/>
          <p:cNvSpPr txBox="1"/>
          <p:nvPr>
            <p:ph type="title"/>
          </p:nvPr>
        </p:nvSpPr>
        <p:spPr>
          <a:xfrm>
            <a:off x="442913" y="432000"/>
            <a:ext cx="11306175" cy="1387275"/>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9" name="Google Shape;199;p37"/>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dk1"/>
                </a:solidFill>
                <a:latin typeface="Arial"/>
                <a:ea typeface="Arial"/>
                <a:cs typeface="Arial"/>
                <a:sym typeface="Arial"/>
              </a:defRPr>
            </a:lvl1pPr>
            <a:lvl2pPr indent="0" lvl="1" marL="0" marR="0" rtl="0" algn="r">
              <a:spcBef>
                <a:spcPts val="0"/>
              </a:spcBef>
              <a:buNone/>
              <a:defRPr sz="750">
                <a:solidFill>
                  <a:schemeClr val="dk1"/>
                </a:solidFill>
                <a:latin typeface="Arial"/>
                <a:ea typeface="Arial"/>
                <a:cs typeface="Arial"/>
                <a:sym typeface="Arial"/>
              </a:defRPr>
            </a:lvl2pPr>
            <a:lvl3pPr indent="0" lvl="2" marL="0" marR="0" rtl="0" algn="r">
              <a:spcBef>
                <a:spcPts val="0"/>
              </a:spcBef>
              <a:buNone/>
              <a:defRPr sz="750">
                <a:solidFill>
                  <a:schemeClr val="dk1"/>
                </a:solidFill>
                <a:latin typeface="Arial"/>
                <a:ea typeface="Arial"/>
                <a:cs typeface="Arial"/>
                <a:sym typeface="Arial"/>
              </a:defRPr>
            </a:lvl3pPr>
            <a:lvl4pPr indent="0" lvl="3" marL="0" marR="0" rtl="0" algn="r">
              <a:spcBef>
                <a:spcPts val="0"/>
              </a:spcBef>
              <a:buNone/>
              <a:defRPr sz="750">
                <a:solidFill>
                  <a:schemeClr val="dk1"/>
                </a:solidFill>
                <a:latin typeface="Arial"/>
                <a:ea typeface="Arial"/>
                <a:cs typeface="Arial"/>
                <a:sym typeface="Arial"/>
              </a:defRPr>
            </a:lvl4pPr>
            <a:lvl5pPr indent="0" lvl="4" marL="0" marR="0" rtl="0" algn="r">
              <a:spcBef>
                <a:spcPts val="0"/>
              </a:spcBef>
              <a:buNone/>
              <a:defRPr sz="750">
                <a:solidFill>
                  <a:schemeClr val="dk1"/>
                </a:solidFill>
                <a:latin typeface="Arial"/>
                <a:ea typeface="Arial"/>
                <a:cs typeface="Arial"/>
                <a:sym typeface="Arial"/>
              </a:defRPr>
            </a:lvl5pPr>
            <a:lvl6pPr indent="0" lvl="5" marL="0" marR="0" rtl="0" algn="r">
              <a:spcBef>
                <a:spcPts val="0"/>
              </a:spcBef>
              <a:buNone/>
              <a:defRPr sz="750">
                <a:solidFill>
                  <a:schemeClr val="dk1"/>
                </a:solidFill>
                <a:latin typeface="Arial"/>
                <a:ea typeface="Arial"/>
                <a:cs typeface="Arial"/>
                <a:sym typeface="Arial"/>
              </a:defRPr>
            </a:lvl6pPr>
            <a:lvl7pPr indent="0" lvl="6" marL="0" marR="0" rtl="0" algn="r">
              <a:spcBef>
                <a:spcPts val="0"/>
              </a:spcBef>
              <a:buNone/>
              <a:defRPr sz="750">
                <a:solidFill>
                  <a:schemeClr val="dk1"/>
                </a:solidFill>
                <a:latin typeface="Arial"/>
                <a:ea typeface="Arial"/>
                <a:cs typeface="Arial"/>
                <a:sym typeface="Arial"/>
              </a:defRPr>
            </a:lvl7pPr>
            <a:lvl8pPr indent="0" lvl="7" marL="0" marR="0" rtl="0" algn="r">
              <a:spcBef>
                <a:spcPts val="0"/>
              </a:spcBef>
              <a:buNone/>
              <a:defRPr sz="750">
                <a:solidFill>
                  <a:schemeClr val="dk1"/>
                </a:solidFill>
                <a:latin typeface="Arial"/>
                <a:ea typeface="Arial"/>
                <a:cs typeface="Arial"/>
                <a:sym typeface="Arial"/>
              </a:defRPr>
            </a:lvl8pPr>
            <a:lvl9pPr indent="0" lvl="8" marL="0" marR="0" rtl="0" algn="r">
              <a:spcBef>
                <a:spcPts val="0"/>
              </a:spcBef>
              <a:buNone/>
              <a:defRPr sz="7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ntent">
  <p:cSld name="Five Content">
    <p:spTree>
      <p:nvGrpSpPr>
        <p:cNvPr id="200" name="Shape 200"/>
        <p:cNvGrpSpPr/>
        <p:nvPr/>
      </p:nvGrpSpPr>
      <p:grpSpPr>
        <a:xfrm>
          <a:off x="0" y="0"/>
          <a:ext cx="0" cy="0"/>
          <a:chOff x="0" y="0"/>
          <a:chExt cx="0" cy="0"/>
        </a:xfrm>
      </p:grpSpPr>
      <p:sp>
        <p:nvSpPr>
          <p:cNvPr id="201" name="Google Shape;201;p38"/>
          <p:cNvSpPr txBox="1"/>
          <p:nvPr>
            <p:ph idx="1" type="body"/>
          </p:nvPr>
        </p:nvSpPr>
        <p:spPr>
          <a:xfrm>
            <a:off x="442913" y="2103438"/>
            <a:ext cx="1972800"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02" name="Google Shape;202;p38"/>
          <p:cNvSpPr txBox="1"/>
          <p:nvPr>
            <p:ph idx="2" type="body"/>
          </p:nvPr>
        </p:nvSpPr>
        <p:spPr>
          <a:xfrm>
            <a:off x="2777045" y="2103438"/>
            <a:ext cx="1972800"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03" name="Google Shape;203;p38"/>
          <p:cNvSpPr txBox="1"/>
          <p:nvPr>
            <p:ph idx="3" type="body"/>
          </p:nvPr>
        </p:nvSpPr>
        <p:spPr>
          <a:xfrm>
            <a:off x="5111177" y="2103438"/>
            <a:ext cx="1972800"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04" name="Google Shape;204;p38"/>
          <p:cNvSpPr txBox="1"/>
          <p:nvPr>
            <p:ph idx="4" type="body"/>
          </p:nvPr>
        </p:nvSpPr>
        <p:spPr>
          <a:xfrm>
            <a:off x="7445309" y="2103438"/>
            <a:ext cx="1972800"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05" name="Google Shape;205;p38"/>
          <p:cNvSpPr txBox="1"/>
          <p:nvPr>
            <p:ph idx="5" type="body"/>
          </p:nvPr>
        </p:nvSpPr>
        <p:spPr>
          <a:xfrm>
            <a:off x="9779443" y="2103438"/>
            <a:ext cx="1972800"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06" name="Google Shape;206;p38"/>
          <p:cNvSpPr txBox="1"/>
          <p:nvPr>
            <p:ph type="title"/>
          </p:nvPr>
        </p:nvSpPr>
        <p:spPr>
          <a:xfrm>
            <a:off x="442913" y="432000"/>
            <a:ext cx="11306175" cy="1387275"/>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7" name="Google Shape;207;p38"/>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dk1"/>
                </a:solidFill>
                <a:latin typeface="Arial"/>
                <a:ea typeface="Arial"/>
                <a:cs typeface="Arial"/>
                <a:sym typeface="Arial"/>
              </a:defRPr>
            </a:lvl1pPr>
            <a:lvl2pPr indent="0" lvl="1" marL="0" marR="0" rtl="0" algn="r">
              <a:spcBef>
                <a:spcPts val="0"/>
              </a:spcBef>
              <a:buNone/>
              <a:defRPr sz="750">
                <a:solidFill>
                  <a:schemeClr val="dk1"/>
                </a:solidFill>
                <a:latin typeface="Arial"/>
                <a:ea typeface="Arial"/>
                <a:cs typeface="Arial"/>
                <a:sym typeface="Arial"/>
              </a:defRPr>
            </a:lvl2pPr>
            <a:lvl3pPr indent="0" lvl="2" marL="0" marR="0" rtl="0" algn="r">
              <a:spcBef>
                <a:spcPts val="0"/>
              </a:spcBef>
              <a:buNone/>
              <a:defRPr sz="750">
                <a:solidFill>
                  <a:schemeClr val="dk1"/>
                </a:solidFill>
                <a:latin typeface="Arial"/>
                <a:ea typeface="Arial"/>
                <a:cs typeface="Arial"/>
                <a:sym typeface="Arial"/>
              </a:defRPr>
            </a:lvl3pPr>
            <a:lvl4pPr indent="0" lvl="3" marL="0" marR="0" rtl="0" algn="r">
              <a:spcBef>
                <a:spcPts val="0"/>
              </a:spcBef>
              <a:buNone/>
              <a:defRPr sz="750">
                <a:solidFill>
                  <a:schemeClr val="dk1"/>
                </a:solidFill>
                <a:latin typeface="Arial"/>
                <a:ea typeface="Arial"/>
                <a:cs typeface="Arial"/>
                <a:sym typeface="Arial"/>
              </a:defRPr>
            </a:lvl4pPr>
            <a:lvl5pPr indent="0" lvl="4" marL="0" marR="0" rtl="0" algn="r">
              <a:spcBef>
                <a:spcPts val="0"/>
              </a:spcBef>
              <a:buNone/>
              <a:defRPr sz="750">
                <a:solidFill>
                  <a:schemeClr val="dk1"/>
                </a:solidFill>
                <a:latin typeface="Arial"/>
                <a:ea typeface="Arial"/>
                <a:cs typeface="Arial"/>
                <a:sym typeface="Arial"/>
              </a:defRPr>
            </a:lvl5pPr>
            <a:lvl6pPr indent="0" lvl="5" marL="0" marR="0" rtl="0" algn="r">
              <a:spcBef>
                <a:spcPts val="0"/>
              </a:spcBef>
              <a:buNone/>
              <a:defRPr sz="750">
                <a:solidFill>
                  <a:schemeClr val="dk1"/>
                </a:solidFill>
                <a:latin typeface="Arial"/>
                <a:ea typeface="Arial"/>
                <a:cs typeface="Arial"/>
                <a:sym typeface="Arial"/>
              </a:defRPr>
            </a:lvl6pPr>
            <a:lvl7pPr indent="0" lvl="6" marL="0" marR="0" rtl="0" algn="r">
              <a:spcBef>
                <a:spcPts val="0"/>
              </a:spcBef>
              <a:buNone/>
              <a:defRPr sz="750">
                <a:solidFill>
                  <a:schemeClr val="dk1"/>
                </a:solidFill>
                <a:latin typeface="Arial"/>
                <a:ea typeface="Arial"/>
                <a:cs typeface="Arial"/>
                <a:sym typeface="Arial"/>
              </a:defRPr>
            </a:lvl7pPr>
            <a:lvl8pPr indent="0" lvl="7" marL="0" marR="0" rtl="0" algn="r">
              <a:spcBef>
                <a:spcPts val="0"/>
              </a:spcBef>
              <a:buNone/>
              <a:defRPr sz="750">
                <a:solidFill>
                  <a:schemeClr val="dk1"/>
                </a:solidFill>
                <a:latin typeface="Arial"/>
                <a:ea typeface="Arial"/>
                <a:cs typeface="Arial"/>
                <a:sym typeface="Arial"/>
              </a:defRPr>
            </a:lvl8pPr>
            <a:lvl9pPr indent="0" lvl="8" marL="0" marR="0" rtl="0" algn="r">
              <a:spcBef>
                <a:spcPts val="0"/>
              </a:spcBef>
              <a:buNone/>
              <a:defRPr sz="7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ull Content">
  <p:cSld name="Title and Full Content">
    <p:spTree>
      <p:nvGrpSpPr>
        <p:cNvPr id="208" name="Shape 208"/>
        <p:cNvGrpSpPr/>
        <p:nvPr/>
      </p:nvGrpSpPr>
      <p:grpSpPr>
        <a:xfrm>
          <a:off x="0" y="0"/>
          <a:ext cx="0" cy="0"/>
          <a:chOff x="0" y="0"/>
          <a:chExt cx="0" cy="0"/>
        </a:xfrm>
      </p:grpSpPr>
      <p:sp>
        <p:nvSpPr>
          <p:cNvPr id="209" name="Google Shape;209;p39"/>
          <p:cNvSpPr txBox="1"/>
          <p:nvPr>
            <p:ph type="title"/>
          </p:nvPr>
        </p:nvSpPr>
        <p:spPr>
          <a:xfrm>
            <a:off x="442913" y="432000"/>
            <a:ext cx="11306175" cy="1387275"/>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0" name="Google Shape;210;p39"/>
          <p:cNvSpPr txBox="1"/>
          <p:nvPr>
            <p:ph idx="1" type="body"/>
          </p:nvPr>
        </p:nvSpPr>
        <p:spPr>
          <a:xfrm>
            <a:off x="442913" y="2103120"/>
            <a:ext cx="11306175" cy="407384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11" name="Google Shape;211;p39"/>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dk1"/>
                </a:solidFill>
                <a:latin typeface="Arial"/>
                <a:ea typeface="Arial"/>
                <a:cs typeface="Arial"/>
                <a:sym typeface="Arial"/>
              </a:defRPr>
            </a:lvl1pPr>
            <a:lvl2pPr indent="0" lvl="1" marL="0" marR="0" rtl="0" algn="r">
              <a:spcBef>
                <a:spcPts val="0"/>
              </a:spcBef>
              <a:buNone/>
              <a:defRPr sz="750">
                <a:solidFill>
                  <a:schemeClr val="dk1"/>
                </a:solidFill>
                <a:latin typeface="Arial"/>
                <a:ea typeface="Arial"/>
                <a:cs typeface="Arial"/>
                <a:sym typeface="Arial"/>
              </a:defRPr>
            </a:lvl2pPr>
            <a:lvl3pPr indent="0" lvl="2" marL="0" marR="0" rtl="0" algn="r">
              <a:spcBef>
                <a:spcPts val="0"/>
              </a:spcBef>
              <a:buNone/>
              <a:defRPr sz="750">
                <a:solidFill>
                  <a:schemeClr val="dk1"/>
                </a:solidFill>
                <a:latin typeface="Arial"/>
                <a:ea typeface="Arial"/>
                <a:cs typeface="Arial"/>
                <a:sym typeface="Arial"/>
              </a:defRPr>
            </a:lvl3pPr>
            <a:lvl4pPr indent="0" lvl="3" marL="0" marR="0" rtl="0" algn="r">
              <a:spcBef>
                <a:spcPts val="0"/>
              </a:spcBef>
              <a:buNone/>
              <a:defRPr sz="750">
                <a:solidFill>
                  <a:schemeClr val="dk1"/>
                </a:solidFill>
                <a:latin typeface="Arial"/>
                <a:ea typeface="Arial"/>
                <a:cs typeface="Arial"/>
                <a:sym typeface="Arial"/>
              </a:defRPr>
            </a:lvl4pPr>
            <a:lvl5pPr indent="0" lvl="4" marL="0" marR="0" rtl="0" algn="r">
              <a:spcBef>
                <a:spcPts val="0"/>
              </a:spcBef>
              <a:buNone/>
              <a:defRPr sz="750">
                <a:solidFill>
                  <a:schemeClr val="dk1"/>
                </a:solidFill>
                <a:latin typeface="Arial"/>
                <a:ea typeface="Arial"/>
                <a:cs typeface="Arial"/>
                <a:sym typeface="Arial"/>
              </a:defRPr>
            </a:lvl5pPr>
            <a:lvl6pPr indent="0" lvl="5" marL="0" marR="0" rtl="0" algn="r">
              <a:spcBef>
                <a:spcPts val="0"/>
              </a:spcBef>
              <a:buNone/>
              <a:defRPr sz="750">
                <a:solidFill>
                  <a:schemeClr val="dk1"/>
                </a:solidFill>
                <a:latin typeface="Arial"/>
                <a:ea typeface="Arial"/>
                <a:cs typeface="Arial"/>
                <a:sym typeface="Arial"/>
              </a:defRPr>
            </a:lvl6pPr>
            <a:lvl7pPr indent="0" lvl="6" marL="0" marR="0" rtl="0" algn="r">
              <a:spcBef>
                <a:spcPts val="0"/>
              </a:spcBef>
              <a:buNone/>
              <a:defRPr sz="750">
                <a:solidFill>
                  <a:schemeClr val="dk1"/>
                </a:solidFill>
                <a:latin typeface="Arial"/>
                <a:ea typeface="Arial"/>
                <a:cs typeface="Arial"/>
                <a:sym typeface="Arial"/>
              </a:defRPr>
            </a:lvl7pPr>
            <a:lvl8pPr indent="0" lvl="7" marL="0" marR="0" rtl="0" algn="r">
              <a:spcBef>
                <a:spcPts val="0"/>
              </a:spcBef>
              <a:buNone/>
              <a:defRPr sz="750">
                <a:solidFill>
                  <a:schemeClr val="dk1"/>
                </a:solidFill>
                <a:latin typeface="Arial"/>
                <a:ea typeface="Arial"/>
                <a:cs typeface="Arial"/>
                <a:sym typeface="Arial"/>
              </a:defRPr>
            </a:lvl8pPr>
            <a:lvl9pPr indent="0" lvl="8" marL="0" marR="0" rtl="0" algn="r">
              <a:spcBef>
                <a:spcPts val="0"/>
              </a:spcBef>
              <a:buNone/>
              <a:defRPr sz="7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Rose" showMasterSp="0">
  <p:cSld name="Section Header Rose">
    <p:bg>
      <p:bgPr>
        <a:solidFill>
          <a:srgbClr val="D93954"/>
        </a:solidFill>
      </p:bgPr>
    </p:bg>
    <p:spTree>
      <p:nvGrpSpPr>
        <p:cNvPr id="212" name="Shape 212"/>
        <p:cNvGrpSpPr/>
        <p:nvPr/>
      </p:nvGrpSpPr>
      <p:grpSpPr>
        <a:xfrm>
          <a:off x="0" y="0"/>
          <a:ext cx="0" cy="0"/>
          <a:chOff x="0" y="0"/>
          <a:chExt cx="0" cy="0"/>
        </a:xfrm>
      </p:grpSpPr>
      <p:sp>
        <p:nvSpPr>
          <p:cNvPr id="213" name="Google Shape;213;p40"/>
          <p:cNvSpPr txBox="1"/>
          <p:nvPr>
            <p:ph type="title"/>
          </p:nvPr>
        </p:nvSpPr>
        <p:spPr>
          <a:xfrm>
            <a:off x="4951413" y="2103438"/>
            <a:ext cx="4936658" cy="2564265"/>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lt1"/>
              </a:buClr>
              <a:buSzPts val="4000"/>
              <a:buFont typeface="Arial"/>
              <a:buNone/>
              <a:defRPr b="0" i="0" sz="40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4" name="Google Shape;214;p40"/>
          <p:cNvSpPr txBox="1"/>
          <p:nvPr>
            <p:ph idx="1" type="subTitle"/>
          </p:nvPr>
        </p:nvSpPr>
        <p:spPr>
          <a:xfrm>
            <a:off x="442912" y="0"/>
            <a:ext cx="4344987" cy="6858000"/>
          </a:xfrm>
          <a:prstGeom prst="rect">
            <a:avLst/>
          </a:prstGeom>
          <a:noFill/>
          <a:ln>
            <a:noFill/>
          </a:ln>
        </p:spPr>
        <p:txBody>
          <a:bodyPr anchorCtr="0" anchor="ctr" bIns="0" lIns="0" spcFirstLastPara="1" rIns="0" wrap="square" tIns="0">
            <a:noAutofit/>
          </a:bodyPr>
          <a:lstStyle>
            <a:lvl1pPr lvl="0"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1pPr>
            <a:lvl2pPr lvl="1"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2pPr>
            <a:lvl3pPr lvl="2"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3pPr>
            <a:lvl4pPr lvl="3"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4pPr>
            <a:lvl5pPr lvl="4"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5pPr>
            <a:lvl6pPr lvl="5"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6pPr>
            <a:lvl7pPr lvl="6"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7pPr>
            <a:lvl8pPr lvl="7"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8pPr>
            <a:lvl9pPr lvl="8" marR="0" rtl="0" algn="l">
              <a:lnSpc>
                <a:spcPct val="95000"/>
              </a:lnSpc>
              <a:spcBef>
                <a:spcPts val="0"/>
              </a:spcBef>
              <a:spcAft>
                <a:spcPts val="0"/>
              </a:spcAft>
              <a:buClr>
                <a:schemeClr val="lt1"/>
              </a:buClr>
              <a:buSzPts val="65000"/>
              <a:buFont typeface="Arial"/>
              <a:buNone/>
              <a:defRPr b="0" i="0" sz="650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All Grey" showMasterSp="0">
  <p:cSld name="Title Slide All Grey">
    <p:bg>
      <p:bgPr>
        <a:solidFill>
          <a:srgbClr val="464646"/>
        </a:solidFill>
      </p:bgPr>
    </p:bg>
    <p:spTree>
      <p:nvGrpSpPr>
        <p:cNvPr id="37" name="Shape 37"/>
        <p:cNvGrpSpPr/>
        <p:nvPr/>
      </p:nvGrpSpPr>
      <p:grpSpPr>
        <a:xfrm>
          <a:off x="0" y="0"/>
          <a:ext cx="0" cy="0"/>
          <a:chOff x="0" y="0"/>
          <a:chExt cx="0" cy="0"/>
        </a:xfrm>
      </p:grpSpPr>
      <p:sp>
        <p:nvSpPr>
          <p:cNvPr id="38" name="Google Shape;38;p5"/>
          <p:cNvSpPr txBox="1"/>
          <p:nvPr>
            <p:ph type="ctrTitle"/>
          </p:nvPr>
        </p:nvSpPr>
        <p:spPr>
          <a:xfrm>
            <a:off x="442912" y="428625"/>
            <a:ext cx="7418388" cy="265176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6000"/>
              <a:buFont typeface="Georgia"/>
              <a:buNone/>
              <a:defRPr b="0" i="0" sz="6000" u="none" cap="none" strike="noStrik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9" name="Google Shape;39;p5"/>
          <p:cNvSpPr txBox="1"/>
          <p:nvPr>
            <p:ph idx="1" type="subTitle"/>
          </p:nvPr>
        </p:nvSpPr>
        <p:spPr>
          <a:xfrm>
            <a:off x="442913" y="3749040"/>
            <a:ext cx="5473700" cy="5943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9pPr>
          </a:lstStyle>
          <a:p/>
        </p:txBody>
      </p:sp>
      <p:pic>
        <p:nvPicPr>
          <p:cNvPr id="40" name="Google Shape;40;p5"/>
          <p:cNvPicPr preferRelativeResize="0"/>
          <p:nvPr/>
        </p:nvPicPr>
        <p:blipFill rotWithShape="1">
          <a:blip r:embed="rId2">
            <a:alphaModFix/>
          </a:blip>
          <a:srcRect b="0" l="0" r="0" t="0"/>
          <a:stretch/>
        </p:blipFill>
        <p:spPr>
          <a:xfrm>
            <a:off x="185139" y="5330952"/>
            <a:ext cx="1636776" cy="1351184"/>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Image">
  <p:cSld name="Content and Image">
    <p:spTree>
      <p:nvGrpSpPr>
        <p:cNvPr id="215" name="Shape 215"/>
        <p:cNvGrpSpPr/>
        <p:nvPr/>
      </p:nvGrpSpPr>
      <p:grpSpPr>
        <a:xfrm>
          <a:off x="0" y="0"/>
          <a:ext cx="0" cy="0"/>
          <a:chOff x="0" y="0"/>
          <a:chExt cx="0" cy="0"/>
        </a:xfrm>
      </p:grpSpPr>
      <p:sp>
        <p:nvSpPr>
          <p:cNvPr id="216" name="Google Shape;216;p41"/>
          <p:cNvSpPr/>
          <p:nvPr/>
        </p:nvSpPr>
        <p:spPr>
          <a:xfrm>
            <a:off x="6096000" y="0"/>
            <a:ext cx="6096000" cy="6858000"/>
          </a:xfrm>
          <a:prstGeom prst="rect">
            <a:avLst/>
          </a:prstGeom>
          <a:solidFill>
            <a:srgbClr val="DEDE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600">
              <a:solidFill>
                <a:schemeClr val="lt1"/>
              </a:solidFill>
              <a:latin typeface="Arial"/>
              <a:ea typeface="Arial"/>
              <a:cs typeface="Arial"/>
              <a:sym typeface="Arial"/>
            </a:endParaRPr>
          </a:p>
        </p:txBody>
      </p:sp>
      <p:sp>
        <p:nvSpPr>
          <p:cNvPr id="217" name="Google Shape;217;p41"/>
          <p:cNvSpPr txBox="1"/>
          <p:nvPr>
            <p:ph idx="1" type="body"/>
          </p:nvPr>
        </p:nvSpPr>
        <p:spPr>
          <a:xfrm>
            <a:off x="442913" y="2103438"/>
            <a:ext cx="5317807" cy="4068761"/>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18" name="Google Shape;218;p41"/>
          <p:cNvSpPr txBox="1"/>
          <p:nvPr>
            <p:ph type="title"/>
          </p:nvPr>
        </p:nvSpPr>
        <p:spPr>
          <a:xfrm>
            <a:off x="442913" y="432000"/>
            <a:ext cx="5317807" cy="1387275"/>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9" name="Google Shape;219;p41"/>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lt1"/>
                </a:solidFill>
                <a:latin typeface="Arial"/>
                <a:ea typeface="Arial"/>
                <a:cs typeface="Arial"/>
                <a:sym typeface="Arial"/>
              </a:defRPr>
            </a:lvl1pPr>
            <a:lvl2pPr indent="0" lvl="1" marL="0" marR="0" rtl="0" algn="r">
              <a:spcBef>
                <a:spcPts val="0"/>
              </a:spcBef>
              <a:buNone/>
              <a:defRPr sz="750">
                <a:solidFill>
                  <a:schemeClr val="lt1"/>
                </a:solidFill>
                <a:latin typeface="Arial"/>
                <a:ea typeface="Arial"/>
                <a:cs typeface="Arial"/>
                <a:sym typeface="Arial"/>
              </a:defRPr>
            </a:lvl2pPr>
            <a:lvl3pPr indent="0" lvl="2" marL="0" marR="0" rtl="0" algn="r">
              <a:spcBef>
                <a:spcPts val="0"/>
              </a:spcBef>
              <a:buNone/>
              <a:defRPr sz="750">
                <a:solidFill>
                  <a:schemeClr val="lt1"/>
                </a:solidFill>
                <a:latin typeface="Arial"/>
                <a:ea typeface="Arial"/>
                <a:cs typeface="Arial"/>
                <a:sym typeface="Arial"/>
              </a:defRPr>
            </a:lvl3pPr>
            <a:lvl4pPr indent="0" lvl="3" marL="0" marR="0" rtl="0" algn="r">
              <a:spcBef>
                <a:spcPts val="0"/>
              </a:spcBef>
              <a:buNone/>
              <a:defRPr sz="750">
                <a:solidFill>
                  <a:schemeClr val="lt1"/>
                </a:solidFill>
                <a:latin typeface="Arial"/>
                <a:ea typeface="Arial"/>
                <a:cs typeface="Arial"/>
                <a:sym typeface="Arial"/>
              </a:defRPr>
            </a:lvl4pPr>
            <a:lvl5pPr indent="0" lvl="4" marL="0" marR="0" rtl="0" algn="r">
              <a:spcBef>
                <a:spcPts val="0"/>
              </a:spcBef>
              <a:buNone/>
              <a:defRPr sz="750">
                <a:solidFill>
                  <a:schemeClr val="lt1"/>
                </a:solidFill>
                <a:latin typeface="Arial"/>
                <a:ea typeface="Arial"/>
                <a:cs typeface="Arial"/>
                <a:sym typeface="Arial"/>
              </a:defRPr>
            </a:lvl5pPr>
            <a:lvl6pPr indent="0" lvl="5" marL="0" marR="0" rtl="0" algn="r">
              <a:spcBef>
                <a:spcPts val="0"/>
              </a:spcBef>
              <a:buNone/>
              <a:defRPr sz="750">
                <a:solidFill>
                  <a:schemeClr val="lt1"/>
                </a:solidFill>
                <a:latin typeface="Arial"/>
                <a:ea typeface="Arial"/>
                <a:cs typeface="Arial"/>
                <a:sym typeface="Arial"/>
              </a:defRPr>
            </a:lvl6pPr>
            <a:lvl7pPr indent="0" lvl="6" marL="0" marR="0" rtl="0" algn="r">
              <a:spcBef>
                <a:spcPts val="0"/>
              </a:spcBef>
              <a:buNone/>
              <a:defRPr sz="750">
                <a:solidFill>
                  <a:schemeClr val="lt1"/>
                </a:solidFill>
                <a:latin typeface="Arial"/>
                <a:ea typeface="Arial"/>
                <a:cs typeface="Arial"/>
                <a:sym typeface="Arial"/>
              </a:defRPr>
            </a:lvl7pPr>
            <a:lvl8pPr indent="0" lvl="7" marL="0" marR="0" rtl="0" algn="r">
              <a:spcBef>
                <a:spcPts val="0"/>
              </a:spcBef>
              <a:buNone/>
              <a:defRPr sz="750">
                <a:solidFill>
                  <a:schemeClr val="lt1"/>
                </a:solidFill>
                <a:latin typeface="Arial"/>
                <a:ea typeface="Arial"/>
                <a:cs typeface="Arial"/>
                <a:sym typeface="Arial"/>
              </a:defRPr>
            </a:lvl8pPr>
            <a:lvl9pPr indent="0" lvl="8" marL="0" marR="0" rtl="0" algn="r">
              <a:spcBef>
                <a:spcPts val="0"/>
              </a:spcBef>
              <a:buNone/>
              <a:defRPr sz="75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s">
  <p:cSld name="Three Images">
    <p:spTree>
      <p:nvGrpSpPr>
        <p:cNvPr id="220" name="Shape 220"/>
        <p:cNvGrpSpPr/>
        <p:nvPr/>
      </p:nvGrpSpPr>
      <p:grpSpPr>
        <a:xfrm>
          <a:off x="0" y="0"/>
          <a:ext cx="0" cy="0"/>
          <a:chOff x="0" y="0"/>
          <a:chExt cx="0" cy="0"/>
        </a:xfrm>
      </p:grpSpPr>
      <p:sp>
        <p:nvSpPr>
          <p:cNvPr id="221" name="Google Shape;221;p42"/>
          <p:cNvSpPr/>
          <p:nvPr/>
        </p:nvSpPr>
        <p:spPr>
          <a:xfrm>
            <a:off x="442911" y="2100263"/>
            <a:ext cx="3529013" cy="3017520"/>
          </a:xfrm>
          <a:prstGeom prst="rect">
            <a:avLst/>
          </a:prstGeom>
          <a:solidFill>
            <a:srgbClr val="DEDE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600">
              <a:solidFill>
                <a:schemeClr val="lt1"/>
              </a:solidFill>
              <a:latin typeface="Arial"/>
              <a:ea typeface="Arial"/>
              <a:cs typeface="Arial"/>
              <a:sym typeface="Arial"/>
            </a:endParaRPr>
          </a:p>
        </p:txBody>
      </p:sp>
      <p:sp>
        <p:nvSpPr>
          <p:cNvPr id="222" name="Google Shape;222;p42"/>
          <p:cNvSpPr/>
          <p:nvPr/>
        </p:nvSpPr>
        <p:spPr>
          <a:xfrm>
            <a:off x="4331493" y="2100263"/>
            <a:ext cx="3529013" cy="3017520"/>
          </a:xfrm>
          <a:prstGeom prst="rect">
            <a:avLst/>
          </a:prstGeom>
          <a:solidFill>
            <a:srgbClr val="DEDE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600">
              <a:solidFill>
                <a:schemeClr val="lt1"/>
              </a:solidFill>
              <a:latin typeface="Arial"/>
              <a:ea typeface="Arial"/>
              <a:cs typeface="Arial"/>
              <a:sym typeface="Arial"/>
            </a:endParaRPr>
          </a:p>
        </p:txBody>
      </p:sp>
      <p:sp>
        <p:nvSpPr>
          <p:cNvPr id="223" name="Google Shape;223;p42"/>
          <p:cNvSpPr/>
          <p:nvPr/>
        </p:nvSpPr>
        <p:spPr>
          <a:xfrm>
            <a:off x="8220075" y="2100263"/>
            <a:ext cx="3529013" cy="3017520"/>
          </a:xfrm>
          <a:prstGeom prst="rect">
            <a:avLst/>
          </a:prstGeom>
          <a:solidFill>
            <a:srgbClr val="DEDE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600">
              <a:solidFill>
                <a:schemeClr val="lt1"/>
              </a:solidFill>
              <a:latin typeface="Arial"/>
              <a:ea typeface="Arial"/>
              <a:cs typeface="Arial"/>
              <a:sym typeface="Arial"/>
            </a:endParaRPr>
          </a:p>
        </p:txBody>
      </p:sp>
      <p:sp>
        <p:nvSpPr>
          <p:cNvPr id="224" name="Google Shape;224;p42"/>
          <p:cNvSpPr txBox="1"/>
          <p:nvPr>
            <p:ph idx="1" type="body"/>
          </p:nvPr>
        </p:nvSpPr>
        <p:spPr>
          <a:xfrm>
            <a:off x="442913" y="5280025"/>
            <a:ext cx="3529012" cy="892175"/>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3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25" name="Google Shape;225;p42"/>
          <p:cNvSpPr txBox="1"/>
          <p:nvPr>
            <p:ph idx="2" type="body"/>
          </p:nvPr>
        </p:nvSpPr>
        <p:spPr>
          <a:xfrm>
            <a:off x="4331495" y="5280025"/>
            <a:ext cx="3529012" cy="892175"/>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3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26" name="Google Shape;226;p42"/>
          <p:cNvSpPr txBox="1"/>
          <p:nvPr>
            <p:ph idx="3" type="body"/>
          </p:nvPr>
        </p:nvSpPr>
        <p:spPr>
          <a:xfrm>
            <a:off x="8220076" y="5280025"/>
            <a:ext cx="3529012" cy="892175"/>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3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27" name="Google Shape;227;p42"/>
          <p:cNvSpPr txBox="1"/>
          <p:nvPr>
            <p:ph type="title"/>
          </p:nvPr>
        </p:nvSpPr>
        <p:spPr>
          <a:xfrm>
            <a:off x="442913" y="432000"/>
            <a:ext cx="11306175" cy="1387275"/>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8" name="Google Shape;228;p42"/>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dk1"/>
                </a:solidFill>
                <a:latin typeface="Arial"/>
                <a:ea typeface="Arial"/>
                <a:cs typeface="Arial"/>
                <a:sym typeface="Arial"/>
              </a:defRPr>
            </a:lvl1pPr>
            <a:lvl2pPr indent="0" lvl="1" marL="0" marR="0" rtl="0" algn="r">
              <a:spcBef>
                <a:spcPts val="0"/>
              </a:spcBef>
              <a:buNone/>
              <a:defRPr sz="750">
                <a:solidFill>
                  <a:schemeClr val="dk1"/>
                </a:solidFill>
                <a:latin typeface="Arial"/>
                <a:ea typeface="Arial"/>
                <a:cs typeface="Arial"/>
                <a:sym typeface="Arial"/>
              </a:defRPr>
            </a:lvl2pPr>
            <a:lvl3pPr indent="0" lvl="2" marL="0" marR="0" rtl="0" algn="r">
              <a:spcBef>
                <a:spcPts val="0"/>
              </a:spcBef>
              <a:buNone/>
              <a:defRPr sz="750">
                <a:solidFill>
                  <a:schemeClr val="dk1"/>
                </a:solidFill>
                <a:latin typeface="Arial"/>
                <a:ea typeface="Arial"/>
                <a:cs typeface="Arial"/>
                <a:sym typeface="Arial"/>
              </a:defRPr>
            </a:lvl3pPr>
            <a:lvl4pPr indent="0" lvl="3" marL="0" marR="0" rtl="0" algn="r">
              <a:spcBef>
                <a:spcPts val="0"/>
              </a:spcBef>
              <a:buNone/>
              <a:defRPr sz="750">
                <a:solidFill>
                  <a:schemeClr val="dk1"/>
                </a:solidFill>
                <a:latin typeface="Arial"/>
                <a:ea typeface="Arial"/>
                <a:cs typeface="Arial"/>
                <a:sym typeface="Arial"/>
              </a:defRPr>
            </a:lvl4pPr>
            <a:lvl5pPr indent="0" lvl="4" marL="0" marR="0" rtl="0" algn="r">
              <a:spcBef>
                <a:spcPts val="0"/>
              </a:spcBef>
              <a:buNone/>
              <a:defRPr sz="750">
                <a:solidFill>
                  <a:schemeClr val="dk1"/>
                </a:solidFill>
                <a:latin typeface="Arial"/>
                <a:ea typeface="Arial"/>
                <a:cs typeface="Arial"/>
                <a:sym typeface="Arial"/>
              </a:defRPr>
            </a:lvl5pPr>
            <a:lvl6pPr indent="0" lvl="5" marL="0" marR="0" rtl="0" algn="r">
              <a:spcBef>
                <a:spcPts val="0"/>
              </a:spcBef>
              <a:buNone/>
              <a:defRPr sz="750">
                <a:solidFill>
                  <a:schemeClr val="dk1"/>
                </a:solidFill>
                <a:latin typeface="Arial"/>
                <a:ea typeface="Arial"/>
                <a:cs typeface="Arial"/>
                <a:sym typeface="Arial"/>
              </a:defRPr>
            </a:lvl6pPr>
            <a:lvl7pPr indent="0" lvl="6" marL="0" marR="0" rtl="0" algn="r">
              <a:spcBef>
                <a:spcPts val="0"/>
              </a:spcBef>
              <a:buNone/>
              <a:defRPr sz="750">
                <a:solidFill>
                  <a:schemeClr val="dk1"/>
                </a:solidFill>
                <a:latin typeface="Arial"/>
                <a:ea typeface="Arial"/>
                <a:cs typeface="Arial"/>
                <a:sym typeface="Arial"/>
              </a:defRPr>
            </a:lvl7pPr>
            <a:lvl8pPr indent="0" lvl="7" marL="0" marR="0" rtl="0" algn="r">
              <a:spcBef>
                <a:spcPts val="0"/>
              </a:spcBef>
              <a:buNone/>
              <a:defRPr sz="750">
                <a:solidFill>
                  <a:schemeClr val="dk1"/>
                </a:solidFill>
                <a:latin typeface="Arial"/>
                <a:ea typeface="Arial"/>
                <a:cs typeface="Arial"/>
                <a:sym typeface="Arial"/>
              </a:defRPr>
            </a:lvl8pPr>
            <a:lvl9pPr indent="0" lvl="8" marL="0" marR="0" rtl="0" algn="r">
              <a:spcBef>
                <a:spcPts val="0"/>
              </a:spcBef>
              <a:buNone/>
              <a:defRPr sz="7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9" name="Shape 229"/>
        <p:cNvGrpSpPr/>
        <p:nvPr/>
      </p:nvGrpSpPr>
      <p:grpSpPr>
        <a:xfrm>
          <a:off x="0" y="0"/>
          <a:ext cx="0" cy="0"/>
          <a:chOff x="0" y="0"/>
          <a:chExt cx="0" cy="0"/>
        </a:xfrm>
      </p:grpSpPr>
      <p:sp>
        <p:nvSpPr>
          <p:cNvPr id="230" name="Google Shape;230;p43"/>
          <p:cNvSpPr txBox="1"/>
          <p:nvPr>
            <p:ph type="title"/>
          </p:nvPr>
        </p:nvSpPr>
        <p:spPr>
          <a:xfrm>
            <a:off x="442913" y="432001"/>
            <a:ext cx="11306175" cy="1387274"/>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1" name="Google Shape;231;p43"/>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dk1"/>
                </a:solidFill>
                <a:latin typeface="Arial"/>
                <a:ea typeface="Arial"/>
                <a:cs typeface="Arial"/>
                <a:sym typeface="Arial"/>
              </a:defRPr>
            </a:lvl1pPr>
            <a:lvl2pPr indent="0" lvl="1" marL="0" marR="0" rtl="0" algn="r">
              <a:spcBef>
                <a:spcPts val="0"/>
              </a:spcBef>
              <a:buNone/>
              <a:defRPr sz="750">
                <a:solidFill>
                  <a:schemeClr val="dk1"/>
                </a:solidFill>
                <a:latin typeface="Arial"/>
                <a:ea typeface="Arial"/>
                <a:cs typeface="Arial"/>
                <a:sym typeface="Arial"/>
              </a:defRPr>
            </a:lvl2pPr>
            <a:lvl3pPr indent="0" lvl="2" marL="0" marR="0" rtl="0" algn="r">
              <a:spcBef>
                <a:spcPts val="0"/>
              </a:spcBef>
              <a:buNone/>
              <a:defRPr sz="750">
                <a:solidFill>
                  <a:schemeClr val="dk1"/>
                </a:solidFill>
                <a:latin typeface="Arial"/>
                <a:ea typeface="Arial"/>
                <a:cs typeface="Arial"/>
                <a:sym typeface="Arial"/>
              </a:defRPr>
            </a:lvl3pPr>
            <a:lvl4pPr indent="0" lvl="3" marL="0" marR="0" rtl="0" algn="r">
              <a:spcBef>
                <a:spcPts val="0"/>
              </a:spcBef>
              <a:buNone/>
              <a:defRPr sz="750">
                <a:solidFill>
                  <a:schemeClr val="dk1"/>
                </a:solidFill>
                <a:latin typeface="Arial"/>
                <a:ea typeface="Arial"/>
                <a:cs typeface="Arial"/>
                <a:sym typeface="Arial"/>
              </a:defRPr>
            </a:lvl4pPr>
            <a:lvl5pPr indent="0" lvl="4" marL="0" marR="0" rtl="0" algn="r">
              <a:spcBef>
                <a:spcPts val="0"/>
              </a:spcBef>
              <a:buNone/>
              <a:defRPr sz="750">
                <a:solidFill>
                  <a:schemeClr val="dk1"/>
                </a:solidFill>
                <a:latin typeface="Arial"/>
                <a:ea typeface="Arial"/>
                <a:cs typeface="Arial"/>
                <a:sym typeface="Arial"/>
              </a:defRPr>
            </a:lvl5pPr>
            <a:lvl6pPr indent="0" lvl="5" marL="0" marR="0" rtl="0" algn="r">
              <a:spcBef>
                <a:spcPts val="0"/>
              </a:spcBef>
              <a:buNone/>
              <a:defRPr sz="750">
                <a:solidFill>
                  <a:schemeClr val="dk1"/>
                </a:solidFill>
                <a:latin typeface="Arial"/>
                <a:ea typeface="Arial"/>
                <a:cs typeface="Arial"/>
                <a:sym typeface="Arial"/>
              </a:defRPr>
            </a:lvl6pPr>
            <a:lvl7pPr indent="0" lvl="6" marL="0" marR="0" rtl="0" algn="r">
              <a:spcBef>
                <a:spcPts val="0"/>
              </a:spcBef>
              <a:buNone/>
              <a:defRPr sz="750">
                <a:solidFill>
                  <a:schemeClr val="dk1"/>
                </a:solidFill>
                <a:latin typeface="Arial"/>
                <a:ea typeface="Arial"/>
                <a:cs typeface="Arial"/>
                <a:sym typeface="Arial"/>
              </a:defRPr>
            </a:lvl7pPr>
            <a:lvl8pPr indent="0" lvl="7" marL="0" marR="0" rtl="0" algn="r">
              <a:spcBef>
                <a:spcPts val="0"/>
              </a:spcBef>
              <a:buNone/>
              <a:defRPr sz="750">
                <a:solidFill>
                  <a:schemeClr val="dk1"/>
                </a:solidFill>
                <a:latin typeface="Arial"/>
                <a:ea typeface="Arial"/>
                <a:cs typeface="Arial"/>
                <a:sym typeface="Arial"/>
              </a:defRPr>
            </a:lvl8pPr>
            <a:lvl9pPr indent="0" lvl="8" marL="0" marR="0" rtl="0" algn="r">
              <a:spcBef>
                <a:spcPts val="0"/>
              </a:spcBef>
              <a:buNone/>
              <a:defRPr sz="7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Infographic">
  <p:cSld name="Three Content Infographic">
    <p:spTree>
      <p:nvGrpSpPr>
        <p:cNvPr id="232" name="Shape 232"/>
        <p:cNvGrpSpPr/>
        <p:nvPr/>
      </p:nvGrpSpPr>
      <p:grpSpPr>
        <a:xfrm>
          <a:off x="0" y="0"/>
          <a:ext cx="0" cy="0"/>
          <a:chOff x="0" y="0"/>
          <a:chExt cx="0" cy="0"/>
        </a:xfrm>
      </p:grpSpPr>
      <p:sp>
        <p:nvSpPr>
          <p:cNvPr id="233" name="Google Shape;233;p44"/>
          <p:cNvSpPr txBox="1"/>
          <p:nvPr>
            <p:ph idx="1" type="body"/>
          </p:nvPr>
        </p:nvSpPr>
        <p:spPr>
          <a:xfrm>
            <a:off x="442913" y="3599542"/>
            <a:ext cx="3529012" cy="2578057"/>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34" name="Google Shape;234;p44"/>
          <p:cNvSpPr txBox="1"/>
          <p:nvPr>
            <p:ph idx="2" type="body"/>
          </p:nvPr>
        </p:nvSpPr>
        <p:spPr>
          <a:xfrm>
            <a:off x="442913" y="2095500"/>
            <a:ext cx="3529012" cy="13335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accent3"/>
              </a:buClr>
              <a:buSzPts val="8500"/>
              <a:buFont typeface="Arial"/>
              <a:buNone/>
              <a:defRPr b="0" i="0" sz="8500" u="none" cap="none" strike="noStrike">
                <a:solidFill>
                  <a:schemeClr val="accent3"/>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35" name="Google Shape;235;p44"/>
          <p:cNvSpPr txBox="1"/>
          <p:nvPr>
            <p:ph idx="3" type="body"/>
          </p:nvPr>
        </p:nvSpPr>
        <p:spPr>
          <a:xfrm>
            <a:off x="4327524" y="2095500"/>
            <a:ext cx="3533775" cy="13335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dk2"/>
              </a:buClr>
              <a:buSzPts val="8500"/>
              <a:buFont typeface="Arial"/>
              <a:buNone/>
              <a:defRPr b="0" i="0" sz="8500" u="none" cap="none" strike="noStrike">
                <a:solidFill>
                  <a:schemeClr val="dk2"/>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36" name="Google Shape;236;p44"/>
          <p:cNvSpPr txBox="1"/>
          <p:nvPr>
            <p:ph idx="4" type="body"/>
          </p:nvPr>
        </p:nvSpPr>
        <p:spPr>
          <a:xfrm>
            <a:off x="8222571" y="2095500"/>
            <a:ext cx="3529012" cy="133350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accent1"/>
              </a:buClr>
              <a:buSzPts val="8500"/>
              <a:buFont typeface="Arial"/>
              <a:buNone/>
              <a:defRPr b="0" i="0" sz="8500" u="none" cap="none" strike="noStrike">
                <a:solidFill>
                  <a:schemeClr val="accent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37" name="Google Shape;237;p44"/>
          <p:cNvSpPr txBox="1"/>
          <p:nvPr>
            <p:ph type="title"/>
          </p:nvPr>
        </p:nvSpPr>
        <p:spPr>
          <a:xfrm>
            <a:off x="442913" y="432001"/>
            <a:ext cx="11306175" cy="1387274"/>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8" name="Google Shape;238;p44"/>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dk1"/>
                </a:solidFill>
                <a:latin typeface="Arial"/>
                <a:ea typeface="Arial"/>
                <a:cs typeface="Arial"/>
                <a:sym typeface="Arial"/>
              </a:defRPr>
            </a:lvl1pPr>
            <a:lvl2pPr indent="0" lvl="1" marL="0" marR="0" rtl="0" algn="r">
              <a:spcBef>
                <a:spcPts val="0"/>
              </a:spcBef>
              <a:buNone/>
              <a:defRPr sz="750">
                <a:solidFill>
                  <a:schemeClr val="dk1"/>
                </a:solidFill>
                <a:latin typeface="Arial"/>
                <a:ea typeface="Arial"/>
                <a:cs typeface="Arial"/>
                <a:sym typeface="Arial"/>
              </a:defRPr>
            </a:lvl2pPr>
            <a:lvl3pPr indent="0" lvl="2" marL="0" marR="0" rtl="0" algn="r">
              <a:spcBef>
                <a:spcPts val="0"/>
              </a:spcBef>
              <a:buNone/>
              <a:defRPr sz="750">
                <a:solidFill>
                  <a:schemeClr val="dk1"/>
                </a:solidFill>
                <a:latin typeface="Arial"/>
                <a:ea typeface="Arial"/>
                <a:cs typeface="Arial"/>
                <a:sym typeface="Arial"/>
              </a:defRPr>
            </a:lvl3pPr>
            <a:lvl4pPr indent="0" lvl="3" marL="0" marR="0" rtl="0" algn="r">
              <a:spcBef>
                <a:spcPts val="0"/>
              </a:spcBef>
              <a:buNone/>
              <a:defRPr sz="750">
                <a:solidFill>
                  <a:schemeClr val="dk1"/>
                </a:solidFill>
                <a:latin typeface="Arial"/>
                <a:ea typeface="Arial"/>
                <a:cs typeface="Arial"/>
                <a:sym typeface="Arial"/>
              </a:defRPr>
            </a:lvl4pPr>
            <a:lvl5pPr indent="0" lvl="4" marL="0" marR="0" rtl="0" algn="r">
              <a:spcBef>
                <a:spcPts val="0"/>
              </a:spcBef>
              <a:buNone/>
              <a:defRPr sz="750">
                <a:solidFill>
                  <a:schemeClr val="dk1"/>
                </a:solidFill>
                <a:latin typeface="Arial"/>
                <a:ea typeface="Arial"/>
                <a:cs typeface="Arial"/>
                <a:sym typeface="Arial"/>
              </a:defRPr>
            </a:lvl5pPr>
            <a:lvl6pPr indent="0" lvl="5" marL="0" marR="0" rtl="0" algn="r">
              <a:spcBef>
                <a:spcPts val="0"/>
              </a:spcBef>
              <a:buNone/>
              <a:defRPr sz="750">
                <a:solidFill>
                  <a:schemeClr val="dk1"/>
                </a:solidFill>
                <a:latin typeface="Arial"/>
                <a:ea typeface="Arial"/>
                <a:cs typeface="Arial"/>
                <a:sym typeface="Arial"/>
              </a:defRPr>
            </a:lvl6pPr>
            <a:lvl7pPr indent="0" lvl="6" marL="0" marR="0" rtl="0" algn="r">
              <a:spcBef>
                <a:spcPts val="0"/>
              </a:spcBef>
              <a:buNone/>
              <a:defRPr sz="750">
                <a:solidFill>
                  <a:schemeClr val="dk1"/>
                </a:solidFill>
                <a:latin typeface="Arial"/>
                <a:ea typeface="Arial"/>
                <a:cs typeface="Arial"/>
                <a:sym typeface="Arial"/>
              </a:defRPr>
            </a:lvl7pPr>
            <a:lvl8pPr indent="0" lvl="7" marL="0" marR="0" rtl="0" algn="r">
              <a:spcBef>
                <a:spcPts val="0"/>
              </a:spcBef>
              <a:buNone/>
              <a:defRPr sz="750">
                <a:solidFill>
                  <a:schemeClr val="dk1"/>
                </a:solidFill>
                <a:latin typeface="Arial"/>
                <a:ea typeface="Arial"/>
                <a:cs typeface="Arial"/>
                <a:sym typeface="Arial"/>
              </a:defRPr>
            </a:lvl8pPr>
            <a:lvl9pPr indent="0" lvl="8" marL="0" marR="0" rtl="0" algn="r">
              <a:spcBef>
                <a:spcPts val="0"/>
              </a:spcBef>
              <a:buNone/>
              <a:defRPr sz="7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239" name="Google Shape;239;p44"/>
          <p:cNvSpPr txBox="1"/>
          <p:nvPr>
            <p:ph idx="5" type="body"/>
          </p:nvPr>
        </p:nvSpPr>
        <p:spPr>
          <a:xfrm>
            <a:off x="4327525" y="3599542"/>
            <a:ext cx="3533775" cy="2578057"/>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40" name="Google Shape;240;p44"/>
          <p:cNvSpPr txBox="1"/>
          <p:nvPr>
            <p:ph idx="6" type="body"/>
          </p:nvPr>
        </p:nvSpPr>
        <p:spPr>
          <a:xfrm>
            <a:off x="8222571" y="3599542"/>
            <a:ext cx="3529012" cy="2578057"/>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fographic and Chart">
  <p:cSld name="Infographic and Chart">
    <p:spTree>
      <p:nvGrpSpPr>
        <p:cNvPr id="241" name="Shape 241"/>
        <p:cNvGrpSpPr/>
        <p:nvPr/>
      </p:nvGrpSpPr>
      <p:grpSpPr>
        <a:xfrm>
          <a:off x="0" y="0"/>
          <a:ext cx="0" cy="0"/>
          <a:chOff x="0" y="0"/>
          <a:chExt cx="0" cy="0"/>
        </a:xfrm>
      </p:grpSpPr>
      <p:sp>
        <p:nvSpPr>
          <p:cNvPr id="242" name="Google Shape;242;p45"/>
          <p:cNvSpPr/>
          <p:nvPr/>
        </p:nvSpPr>
        <p:spPr>
          <a:xfrm>
            <a:off x="0" y="2103438"/>
            <a:ext cx="3971925" cy="4068762"/>
          </a:xfrm>
          <a:prstGeom prst="rect">
            <a:avLst/>
          </a:prstGeom>
          <a:solidFill>
            <a:srgbClr val="D04A0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3" name="Google Shape;243;p45"/>
          <p:cNvSpPr txBox="1"/>
          <p:nvPr>
            <p:ph idx="1" type="body"/>
          </p:nvPr>
        </p:nvSpPr>
        <p:spPr>
          <a:xfrm>
            <a:off x="360370" y="2103120"/>
            <a:ext cx="3611880" cy="1737360"/>
          </a:xfrm>
          <a:prstGeom prst="rect">
            <a:avLst/>
          </a:prstGeom>
          <a:noFill/>
          <a:ln>
            <a:noFill/>
          </a:ln>
        </p:spPr>
        <p:txBody>
          <a:bodyPr anchorCtr="0" anchor="t" bIns="0" lIns="0" spcFirstLastPara="1" rIns="0" wrap="square" tIns="0">
            <a:noAutofit/>
          </a:bodyPr>
          <a:lstStyle>
            <a:lvl1pPr indent="-228600" lvl="0" marL="457200" marR="0" rtl="0" algn="l">
              <a:lnSpc>
                <a:spcPct val="80000"/>
              </a:lnSpc>
              <a:spcBef>
                <a:spcPts val="0"/>
              </a:spcBef>
              <a:spcAft>
                <a:spcPts val="0"/>
              </a:spcAft>
              <a:buClr>
                <a:schemeClr val="lt1"/>
              </a:buClr>
              <a:buSzPts val="13600"/>
              <a:buFont typeface="Arial"/>
              <a:buNone/>
              <a:defRPr b="1" i="0" sz="13600" u="none" cap="none" strike="noStrike">
                <a:solidFill>
                  <a:schemeClr val="lt1"/>
                </a:solidFill>
                <a:latin typeface="Arial"/>
                <a:ea typeface="Arial"/>
                <a:cs typeface="Arial"/>
                <a:sym typeface="Arial"/>
              </a:defRPr>
            </a:lvl1pPr>
            <a:lvl2pPr indent="-330200" lvl="1" marL="9144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44" name="Google Shape;244;p45"/>
          <p:cNvSpPr txBox="1"/>
          <p:nvPr>
            <p:ph idx="2" type="body"/>
          </p:nvPr>
        </p:nvSpPr>
        <p:spPr>
          <a:xfrm>
            <a:off x="442914" y="3931920"/>
            <a:ext cx="3328986" cy="2061784"/>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indent="-228600" lvl="1" marL="9144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6pPr>
            <a:lvl7pPr indent="-228600" lvl="6" marL="32004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7pPr>
            <a:lvl8pPr indent="-228600" lvl="7" marL="36576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8pPr>
            <a:lvl9pPr indent="-228600" lvl="8" marL="411480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9pPr>
          </a:lstStyle>
          <a:p/>
        </p:txBody>
      </p:sp>
      <p:sp>
        <p:nvSpPr>
          <p:cNvPr id="245" name="Google Shape;245;p45"/>
          <p:cNvSpPr txBox="1"/>
          <p:nvPr>
            <p:ph type="title"/>
          </p:nvPr>
        </p:nvSpPr>
        <p:spPr>
          <a:xfrm>
            <a:off x="442913" y="432001"/>
            <a:ext cx="11306175" cy="1387274"/>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46" name="Google Shape;246;p45"/>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dk1"/>
                </a:solidFill>
                <a:latin typeface="Arial"/>
                <a:ea typeface="Arial"/>
                <a:cs typeface="Arial"/>
                <a:sym typeface="Arial"/>
              </a:defRPr>
            </a:lvl1pPr>
            <a:lvl2pPr indent="0" lvl="1" marL="0" marR="0" rtl="0" algn="r">
              <a:spcBef>
                <a:spcPts val="0"/>
              </a:spcBef>
              <a:buNone/>
              <a:defRPr sz="750">
                <a:solidFill>
                  <a:schemeClr val="dk1"/>
                </a:solidFill>
                <a:latin typeface="Arial"/>
                <a:ea typeface="Arial"/>
                <a:cs typeface="Arial"/>
                <a:sym typeface="Arial"/>
              </a:defRPr>
            </a:lvl2pPr>
            <a:lvl3pPr indent="0" lvl="2" marL="0" marR="0" rtl="0" algn="r">
              <a:spcBef>
                <a:spcPts val="0"/>
              </a:spcBef>
              <a:buNone/>
              <a:defRPr sz="750">
                <a:solidFill>
                  <a:schemeClr val="dk1"/>
                </a:solidFill>
                <a:latin typeface="Arial"/>
                <a:ea typeface="Arial"/>
                <a:cs typeface="Arial"/>
                <a:sym typeface="Arial"/>
              </a:defRPr>
            </a:lvl3pPr>
            <a:lvl4pPr indent="0" lvl="3" marL="0" marR="0" rtl="0" algn="r">
              <a:spcBef>
                <a:spcPts val="0"/>
              </a:spcBef>
              <a:buNone/>
              <a:defRPr sz="750">
                <a:solidFill>
                  <a:schemeClr val="dk1"/>
                </a:solidFill>
                <a:latin typeface="Arial"/>
                <a:ea typeface="Arial"/>
                <a:cs typeface="Arial"/>
                <a:sym typeface="Arial"/>
              </a:defRPr>
            </a:lvl4pPr>
            <a:lvl5pPr indent="0" lvl="4" marL="0" marR="0" rtl="0" algn="r">
              <a:spcBef>
                <a:spcPts val="0"/>
              </a:spcBef>
              <a:buNone/>
              <a:defRPr sz="750">
                <a:solidFill>
                  <a:schemeClr val="dk1"/>
                </a:solidFill>
                <a:latin typeface="Arial"/>
                <a:ea typeface="Arial"/>
                <a:cs typeface="Arial"/>
                <a:sym typeface="Arial"/>
              </a:defRPr>
            </a:lvl5pPr>
            <a:lvl6pPr indent="0" lvl="5" marL="0" marR="0" rtl="0" algn="r">
              <a:spcBef>
                <a:spcPts val="0"/>
              </a:spcBef>
              <a:buNone/>
              <a:defRPr sz="750">
                <a:solidFill>
                  <a:schemeClr val="dk1"/>
                </a:solidFill>
                <a:latin typeface="Arial"/>
                <a:ea typeface="Arial"/>
                <a:cs typeface="Arial"/>
                <a:sym typeface="Arial"/>
              </a:defRPr>
            </a:lvl6pPr>
            <a:lvl7pPr indent="0" lvl="6" marL="0" marR="0" rtl="0" algn="r">
              <a:spcBef>
                <a:spcPts val="0"/>
              </a:spcBef>
              <a:buNone/>
              <a:defRPr sz="750">
                <a:solidFill>
                  <a:schemeClr val="dk1"/>
                </a:solidFill>
                <a:latin typeface="Arial"/>
                <a:ea typeface="Arial"/>
                <a:cs typeface="Arial"/>
                <a:sym typeface="Arial"/>
              </a:defRPr>
            </a:lvl7pPr>
            <a:lvl8pPr indent="0" lvl="7" marL="0" marR="0" rtl="0" algn="r">
              <a:spcBef>
                <a:spcPts val="0"/>
              </a:spcBef>
              <a:buNone/>
              <a:defRPr sz="750">
                <a:solidFill>
                  <a:schemeClr val="dk1"/>
                </a:solidFill>
                <a:latin typeface="Arial"/>
                <a:ea typeface="Arial"/>
                <a:cs typeface="Arial"/>
                <a:sym typeface="Arial"/>
              </a:defRPr>
            </a:lvl8pPr>
            <a:lvl9pPr indent="0" lvl="8" marL="0" marR="0" rtl="0" algn="r">
              <a:spcBef>
                <a:spcPts val="0"/>
              </a:spcBef>
              <a:buNone/>
              <a:defRPr sz="7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Content Dark" showMasterSp="0">
  <p:cSld name="One Column Content Dark">
    <p:bg>
      <p:bgPr>
        <a:solidFill>
          <a:srgbClr val="464646"/>
        </a:solidFill>
      </p:bgPr>
    </p:bg>
    <p:spTree>
      <p:nvGrpSpPr>
        <p:cNvPr id="247" name="Shape 247"/>
        <p:cNvGrpSpPr/>
        <p:nvPr/>
      </p:nvGrpSpPr>
      <p:grpSpPr>
        <a:xfrm>
          <a:off x="0" y="0"/>
          <a:ext cx="0" cy="0"/>
          <a:chOff x="0" y="0"/>
          <a:chExt cx="0" cy="0"/>
        </a:xfrm>
      </p:grpSpPr>
      <p:sp>
        <p:nvSpPr>
          <p:cNvPr id="248" name="Google Shape;248;p46"/>
          <p:cNvSpPr txBox="1"/>
          <p:nvPr>
            <p:ph idx="1" type="body"/>
          </p:nvPr>
        </p:nvSpPr>
        <p:spPr>
          <a:xfrm>
            <a:off x="442914" y="2103438"/>
            <a:ext cx="3529012"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1pPr>
            <a:lvl2pPr indent="-330200" lvl="1" marL="914400"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2pPr>
            <a:lvl3pPr indent="-330200" lvl="2" marL="1371600"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30200" lvl="3" marL="1828800"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6pPr>
            <a:lvl7pPr indent="-330200" lvl="6" marL="3200400"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7pPr>
            <a:lvl8pPr indent="-330200" lvl="7" marL="3657600"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lnSpc>
                <a:spcPct val="100000"/>
              </a:lnSpc>
              <a:spcBef>
                <a:spcPts val="600"/>
              </a:spcBef>
              <a:spcAft>
                <a:spcPts val="600"/>
              </a:spcAft>
              <a:buClr>
                <a:schemeClr val="lt1"/>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249" name="Google Shape;249;p46"/>
          <p:cNvSpPr txBox="1"/>
          <p:nvPr>
            <p:ph type="title"/>
          </p:nvPr>
        </p:nvSpPr>
        <p:spPr>
          <a:xfrm>
            <a:off x="442913" y="432001"/>
            <a:ext cx="11306175" cy="1387274"/>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lt1"/>
              </a:buClr>
              <a:buSzPts val="3200"/>
              <a:buFont typeface="Georgia"/>
              <a:buNone/>
              <a:defRPr b="0" i="0" sz="3200" u="none" cap="none" strike="noStrik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0" name="Google Shape;250;p46"/>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lt1"/>
                </a:solidFill>
                <a:latin typeface="Arial"/>
                <a:ea typeface="Arial"/>
                <a:cs typeface="Arial"/>
                <a:sym typeface="Arial"/>
              </a:defRPr>
            </a:lvl1pPr>
            <a:lvl2pPr indent="0" lvl="1" marL="0" marR="0" rtl="0" algn="r">
              <a:spcBef>
                <a:spcPts val="0"/>
              </a:spcBef>
              <a:buNone/>
              <a:defRPr sz="750">
                <a:solidFill>
                  <a:schemeClr val="lt1"/>
                </a:solidFill>
                <a:latin typeface="Arial"/>
                <a:ea typeface="Arial"/>
                <a:cs typeface="Arial"/>
                <a:sym typeface="Arial"/>
              </a:defRPr>
            </a:lvl2pPr>
            <a:lvl3pPr indent="0" lvl="2" marL="0" marR="0" rtl="0" algn="r">
              <a:spcBef>
                <a:spcPts val="0"/>
              </a:spcBef>
              <a:buNone/>
              <a:defRPr sz="750">
                <a:solidFill>
                  <a:schemeClr val="lt1"/>
                </a:solidFill>
                <a:latin typeface="Arial"/>
                <a:ea typeface="Arial"/>
                <a:cs typeface="Arial"/>
                <a:sym typeface="Arial"/>
              </a:defRPr>
            </a:lvl3pPr>
            <a:lvl4pPr indent="0" lvl="3" marL="0" marR="0" rtl="0" algn="r">
              <a:spcBef>
                <a:spcPts val="0"/>
              </a:spcBef>
              <a:buNone/>
              <a:defRPr sz="750">
                <a:solidFill>
                  <a:schemeClr val="lt1"/>
                </a:solidFill>
                <a:latin typeface="Arial"/>
                <a:ea typeface="Arial"/>
                <a:cs typeface="Arial"/>
                <a:sym typeface="Arial"/>
              </a:defRPr>
            </a:lvl4pPr>
            <a:lvl5pPr indent="0" lvl="4" marL="0" marR="0" rtl="0" algn="r">
              <a:spcBef>
                <a:spcPts val="0"/>
              </a:spcBef>
              <a:buNone/>
              <a:defRPr sz="750">
                <a:solidFill>
                  <a:schemeClr val="lt1"/>
                </a:solidFill>
                <a:latin typeface="Arial"/>
                <a:ea typeface="Arial"/>
                <a:cs typeface="Arial"/>
                <a:sym typeface="Arial"/>
              </a:defRPr>
            </a:lvl5pPr>
            <a:lvl6pPr indent="0" lvl="5" marL="0" marR="0" rtl="0" algn="r">
              <a:spcBef>
                <a:spcPts val="0"/>
              </a:spcBef>
              <a:buNone/>
              <a:defRPr sz="750">
                <a:solidFill>
                  <a:schemeClr val="lt1"/>
                </a:solidFill>
                <a:latin typeface="Arial"/>
                <a:ea typeface="Arial"/>
                <a:cs typeface="Arial"/>
                <a:sym typeface="Arial"/>
              </a:defRPr>
            </a:lvl6pPr>
            <a:lvl7pPr indent="0" lvl="6" marL="0" marR="0" rtl="0" algn="r">
              <a:spcBef>
                <a:spcPts val="0"/>
              </a:spcBef>
              <a:buNone/>
              <a:defRPr sz="750">
                <a:solidFill>
                  <a:schemeClr val="lt1"/>
                </a:solidFill>
                <a:latin typeface="Arial"/>
                <a:ea typeface="Arial"/>
                <a:cs typeface="Arial"/>
                <a:sym typeface="Arial"/>
              </a:defRPr>
            </a:lvl7pPr>
            <a:lvl8pPr indent="0" lvl="7" marL="0" marR="0" rtl="0" algn="r">
              <a:spcBef>
                <a:spcPts val="0"/>
              </a:spcBef>
              <a:buNone/>
              <a:defRPr sz="750">
                <a:solidFill>
                  <a:schemeClr val="lt1"/>
                </a:solidFill>
                <a:latin typeface="Arial"/>
                <a:ea typeface="Arial"/>
                <a:cs typeface="Arial"/>
                <a:sym typeface="Arial"/>
              </a:defRPr>
            </a:lvl8pPr>
            <a:lvl9pPr indent="0" lvl="8" marL="0" marR="0" rtl="0" algn="r">
              <a:spcBef>
                <a:spcPts val="0"/>
              </a:spcBef>
              <a:buNone/>
              <a:defRPr sz="75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251" name="Google Shape;251;p46"/>
          <p:cNvSpPr txBox="1"/>
          <p:nvPr/>
        </p:nvSpPr>
        <p:spPr>
          <a:xfrm>
            <a:off x="442913" y="6492240"/>
            <a:ext cx="5473700" cy="13716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lang="en-GB" sz="750">
                <a:solidFill>
                  <a:schemeClr val="lt1"/>
                </a:solidFill>
                <a:latin typeface="Arial"/>
                <a:ea typeface="Arial"/>
                <a:cs typeface="Arial"/>
                <a:sym typeface="Arial"/>
              </a:rPr>
              <a:t>PwC</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Dark" showMasterSp="0">
  <p:cSld name="Title and Chart Dark">
    <p:bg>
      <p:bgPr>
        <a:solidFill>
          <a:srgbClr val="464646"/>
        </a:solidFill>
      </p:bgPr>
    </p:bg>
    <p:spTree>
      <p:nvGrpSpPr>
        <p:cNvPr id="252" name="Shape 252"/>
        <p:cNvGrpSpPr/>
        <p:nvPr/>
      </p:nvGrpSpPr>
      <p:grpSpPr>
        <a:xfrm>
          <a:off x="0" y="0"/>
          <a:ext cx="0" cy="0"/>
          <a:chOff x="0" y="0"/>
          <a:chExt cx="0" cy="0"/>
        </a:xfrm>
      </p:grpSpPr>
      <p:sp>
        <p:nvSpPr>
          <p:cNvPr id="253" name="Google Shape;253;p47"/>
          <p:cNvSpPr txBox="1"/>
          <p:nvPr>
            <p:ph type="title"/>
          </p:nvPr>
        </p:nvSpPr>
        <p:spPr>
          <a:xfrm>
            <a:off x="442913" y="432001"/>
            <a:ext cx="11306175" cy="1387274"/>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lt1"/>
              </a:buClr>
              <a:buSzPts val="3200"/>
              <a:buFont typeface="Georgia"/>
              <a:buNone/>
              <a:defRPr b="0" i="0" sz="3200" u="none" cap="none" strike="noStrik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4" name="Google Shape;254;p47"/>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lt1"/>
                </a:solidFill>
                <a:latin typeface="Arial"/>
                <a:ea typeface="Arial"/>
                <a:cs typeface="Arial"/>
                <a:sym typeface="Arial"/>
              </a:defRPr>
            </a:lvl1pPr>
            <a:lvl2pPr indent="0" lvl="1" marL="0" marR="0" rtl="0" algn="r">
              <a:spcBef>
                <a:spcPts val="0"/>
              </a:spcBef>
              <a:buNone/>
              <a:defRPr sz="750">
                <a:solidFill>
                  <a:schemeClr val="lt1"/>
                </a:solidFill>
                <a:latin typeface="Arial"/>
                <a:ea typeface="Arial"/>
                <a:cs typeface="Arial"/>
                <a:sym typeface="Arial"/>
              </a:defRPr>
            </a:lvl2pPr>
            <a:lvl3pPr indent="0" lvl="2" marL="0" marR="0" rtl="0" algn="r">
              <a:spcBef>
                <a:spcPts val="0"/>
              </a:spcBef>
              <a:buNone/>
              <a:defRPr sz="750">
                <a:solidFill>
                  <a:schemeClr val="lt1"/>
                </a:solidFill>
                <a:latin typeface="Arial"/>
                <a:ea typeface="Arial"/>
                <a:cs typeface="Arial"/>
                <a:sym typeface="Arial"/>
              </a:defRPr>
            </a:lvl3pPr>
            <a:lvl4pPr indent="0" lvl="3" marL="0" marR="0" rtl="0" algn="r">
              <a:spcBef>
                <a:spcPts val="0"/>
              </a:spcBef>
              <a:buNone/>
              <a:defRPr sz="750">
                <a:solidFill>
                  <a:schemeClr val="lt1"/>
                </a:solidFill>
                <a:latin typeface="Arial"/>
                <a:ea typeface="Arial"/>
                <a:cs typeface="Arial"/>
                <a:sym typeface="Arial"/>
              </a:defRPr>
            </a:lvl4pPr>
            <a:lvl5pPr indent="0" lvl="4" marL="0" marR="0" rtl="0" algn="r">
              <a:spcBef>
                <a:spcPts val="0"/>
              </a:spcBef>
              <a:buNone/>
              <a:defRPr sz="750">
                <a:solidFill>
                  <a:schemeClr val="lt1"/>
                </a:solidFill>
                <a:latin typeface="Arial"/>
                <a:ea typeface="Arial"/>
                <a:cs typeface="Arial"/>
                <a:sym typeface="Arial"/>
              </a:defRPr>
            </a:lvl5pPr>
            <a:lvl6pPr indent="0" lvl="5" marL="0" marR="0" rtl="0" algn="r">
              <a:spcBef>
                <a:spcPts val="0"/>
              </a:spcBef>
              <a:buNone/>
              <a:defRPr sz="750">
                <a:solidFill>
                  <a:schemeClr val="lt1"/>
                </a:solidFill>
                <a:latin typeface="Arial"/>
                <a:ea typeface="Arial"/>
                <a:cs typeface="Arial"/>
                <a:sym typeface="Arial"/>
              </a:defRPr>
            </a:lvl6pPr>
            <a:lvl7pPr indent="0" lvl="6" marL="0" marR="0" rtl="0" algn="r">
              <a:spcBef>
                <a:spcPts val="0"/>
              </a:spcBef>
              <a:buNone/>
              <a:defRPr sz="750">
                <a:solidFill>
                  <a:schemeClr val="lt1"/>
                </a:solidFill>
                <a:latin typeface="Arial"/>
                <a:ea typeface="Arial"/>
                <a:cs typeface="Arial"/>
                <a:sym typeface="Arial"/>
              </a:defRPr>
            </a:lvl7pPr>
            <a:lvl8pPr indent="0" lvl="7" marL="0" marR="0" rtl="0" algn="r">
              <a:spcBef>
                <a:spcPts val="0"/>
              </a:spcBef>
              <a:buNone/>
              <a:defRPr sz="750">
                <a:solidFill>
                  <a:schemeClr val="lt1"/>
                </a:solidFill>
                <a:latin typeface="Arial"/>
                <a:ea typeface="Arial"/>
                <a:cs typeface="Arial"/>
                <a:sym typeface="Arial"/>
              </a:defRPr>
            </a:lvl8pPr>
            <a:lvl9pPr indent="0" lvl="8" marL="0" marR="0" rtl="0" algn="r">
              <a:spcBef>
                <a:spcPts val="0"/>
              </a:spcBef>
              <a:buNone/>
              <a:defRPr sz="75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255" name="Google Shape;255;p47"/>
          <p:cNvSpPr txBox="1"/>
          <p:nvPr/>
        </p:nvSpPr>
        <p:spPr>
          <a:xfrm>
            <a:off x="442913" y="6492240"/>
            <a:ext cx="5473700" cy="13716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lang="en-GB" sz="750">
                <a:solidFill>
                  <a:schemeClr val="lt1"/>
                </a:solidFill>
                <a:latin typeface="Arial"/>
                <a:ea typeface="Arial"/>
                <a:cs typeface="Arial"/>
                <a:sym typeface="Arial"/>
              </a:rPr>
              <a:t>PwC</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Chart">
  <p:cSld name="One Column Chart">
    <p:spTree>
      <p:nvGrpSpPr>
        <p:cNvPr id="256" name="Shape 256"/>
        <p:cNvGrpSpPr/>
        <p:nvPr/>
      </p:nvGrpSpPr>
      <p:grpSpPr>
        <a:xfrm>
          <a:off x="0" y="0"/>
          <a:ext cx="0" cy="0"/>
          <a:chOff x="0" y="0"/>
          <a:chExt cx="0" cy="0"/>
        </a:xfrm>
      </p:grpSpPr>
      <p:sp>
        <p:nvSpPr>
          <p:cNvPr id="257" name="Google Shape;257;p48"/>
          <p:cNvSpPr txBox="1"/>
          <p:nvPr>
            <p:ph idx="1" type="body"/>
          </p:nvPr>
        </p:nvSpPr>
        <p:spPr>
          <a:xfrm>
            <a:off x="442914" y="2103438"/>
            <a:ext cx="3529012"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58" name="Google Shape;258;p48"/>
          <p:cNvSpPr txBox="1"/>
          <p:nvPr>
            <p:ph type="title"/>
          </p:nvPr>
        </p:nvSpPr>
        <p:spPr>
          <a:xfrm>
            <a:off x="442913" y="432000"/>
            <a:ext cx="11306175" cy="1387275"/>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9" name="Google Shape;259;p48"/>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dk1"/>
                </a:solidFill>
                <a:latin typeface="Arial"/>
                <a:ea typeface="Arial"/>
                <a:cs typeface="Arial"/>
                <a:sym typeface="Arial"/>
              </a:defRPr>
            </a:lvl1pPr>
            <a:lvl2pPr indent="0" lvl="1" marL="0" marR="0" rtl="0" algn="r">
              <a:spcBef>
                <a:spcPts val="0"/>
              </a:spcBef>
              <a:buNone/>
              <a:defRPr sz="750">
                <a:solidFill>
                  <a:schemeClr val="dk1"/>
                </a:solidFill>
                <a:latin typeface="Arial"/>
                <a:ea typeface="Arial"/>
                <a:cs typeface="Arial"/>
                <a:sym typeface="Arial"/>
              </a:defRPr>
            </a:lvl2pPr>
            <a:lvl3pPr indent="0" lvl="2" marL="0" marR="0" rtl="0" algn="r">
              <a:spcBef>
                <a:spcPts val="0"/>
              </a:spcBef>
              <a:buNone/>
              <a:defRPr sz="750">
                <a:solidFill>
                  <a:schemeClr val="dk1"/>
                </a:solidFill>
                <a:latin typeface="Arial"/>
                <a:ea typeface="Arial"/>
                <a:cs typeface="Arial"/>
                <a:sym typeface="Arial"/>
              </a:defRPr>
            </a:lvl3pPr>
            <a:lvl4pPr indent="0" lvl="3" marL="0" marR="0" rtl="0" algn="r">
              <a:spcBef>
                <a:spcPts val="0"/>
              </a:spcBef>
              <a:buNone/>
              <a:defRPr sz="750">
                <a:solidFill>
                  <a:schemeClr val="dk1"/>
                </a:solidFill>
                <a:latin typeface="Arial"/>
                <a:ea typeface="Arial"/>
                <a:cs typeface="Arial"/>
                <a:sym typeface="Arial"/>
              </a:defRPr>
            </a:lvl4pPr>
            <a:lvl5pPr indent="0" lvl="4" marL="0" marR="0" rtl="0" algn="r">
              <a:spcBef>
                <a:spcPts val="0"/>
              </a:spcBef>
              <a:buNone/>
              <a:defRPr sz="750">
                <a:solidFill>
                  <a:schemeClr val="dk1"/>
                </a:solidFill>
                <a:latin typeface="Arial"/>
                <a:ea typeface="Arial"/>
                <a:cs typeface="Arial"/>
                <a:sym typeface="Arial"/>
              </a:defRPr>
            </a:lvl5pPr>
            <a:lvl6pPr indent="0" lvl="5" marL="0" marR="0" rtl="0" algn="r">
              <a:spcBef>
                <a:spcPts val="0"/>
              </a:spcBef>
              <a:buNone/>
              <a:defRPr sz="750">
                <a:solidFill>
                  <a:schemeClr val="dk1"/>
                </a:solidFill>
                <a:latin typeface="Arial"/>
                <a:ea typeface="Arial"/>
                <a:cs typeface="Arial"/>
                <a:sym typeface="Arial"/>
              </a:defRPr>
            </a:lvl6pPr>
            <a:lvl7pPr indent="0" lvl="6" marL="0" marR="0" rtl="0" algn="r">
              <a:spcBef>
                <a:spcPts val="0"/>
              </a:spcBef>
              <a:buNone/>
              <a:defRPr sz="750">
                <a:solidFill>
                  <a:schemeClr val="dk1"/>
                </a:solidFill>
                <a:latin typeface="Arial"/>
                <a:ea typeface="Arial"/>
                <a:cs typeface="Arial"/>
                <a:sym typeface="Arial"/>
              </a:defRPr>
            </a:lvl7pPr>
            <a:lvl8pPr indent="0" lvl="7" marL="0" marR="0" rtl="0" algn="r">
              <a:spcBef>
                <a:spcPts val="0"/>
              </a:spcBef>
              <a:buNone/>
              <a:defRPr sz="750">
                <a:solidFill>
                  <a:schemeClr val="dk1"/>
                </a:solidFill>
                <a:latin typeface="Arial"/>
                <a:ea typeface="Arial"/>
                <a:cs typeface="Arial"/>
                <a:sym typeface="Arial"/>
              </a:defRPr>
            </a:lvl8pPr>
            <a:lvl9pPr indent="0" lvl="8" marL="0" marR="0" rtl="0" algn="r">
              <a:spcBef>
                <a:spcPts val="0"/>
              </a:spcBef>
              <a:buNone/>
              <a:defRPr sz="7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Chart Dark" showMasterSp="0">
  <p:cSld name="One Column Chart Dark">
    <p:bg>
      <p:bgPr>
        <a:solidFill>
          <a:srgbClr val="464646"/>
        </a:solidFill>
      </p:bgPr>
    </p:bg>
    <p:spTree>
      <p:nvGrpSpPr>
        <p:cNvPr id="260" name="Shape 260"/>
        <p:cNvGrpSpPr/>
        <p:nvPr/>
      </p:nvGrpSpPr>
      <p:grpSpPr>
        <a:xfrm>
          <a:off x="0" y="0"/>
          <a:ext cx="0" cy="0"/>
          <a:chOff x="0" y="0"/>
          <a:chExt cx="0" cy="0"/>
        </a:xfrm>
      </p:grpSpPr>
      <p:sp>
        <p:nvSpPr>
          <p:cNvPr id="261" name="Google Shape;261;p49"/>
          <p:cNvSpPr txBox="1"/>
          <p:nvPr>
            <p:ph idx="1" type="body"/>
          </p:nvPr>
        </p:nvSpPr>
        <p:spPr>
          <a:xfrm>
            <a:off x="442914" y="2103438"/>
            <a:ext cx="3529012"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1pPr>
            <a:lvl2pPr indent="-330200" lvl="1" marL="914400"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2pPr>
            <a:lvl3pPr indent="-330200" lvl="2" marL="1371600"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3pPr>
            <a:lvl4pPr indent="-330200" lvl="3" marL="1828800"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4pPr>
            <a:lvl5pPr indent="-330200" lvl="4" marL="2286000"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5pPr>
            <a:lvl6pPr indent="-330200" lvl="5" marL="2743200"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6pPr>
            <a:lvl7pPr indent="-330200" lvl="6" marL="3200400"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7pPr>
            <a:lvl8pPr indent="-330200" lvl="7" marL="3657600" marR="0" rtl="0" algn="l">
              <a:lnSpc>
                <a:spcPct val="100000"/>
              </a:lnSpc>
              <a:spcBef>
                <a:spcPts val="600"/>
              </a:spcBef>
              <a:spcAft>
                <a:spcPts val="0"/>
              </a:spcAft>
              <a:buClr>
                <a:schemeClr val="lt1"/>
              </a:buClr>
              <a:buSzPts val="1600"/>
              <a:buFont typeface="Arial"/>
              <a:buChar char="–"/>
              <a:defRPr b="0" i="0" sz="1600" u="none" cap="none" strike="noStrike">
                <a:solidFill>
                  <a:schemeClr val="lt1"/>
                </a:solidFill>
                <a:latin typeface="Arial"/>
                <a:ea typeface="Arial"/>
                <a:cs typeface="Arial"/>
                <a:sym typeface="Arial"/>
              </a:defRPr>
            </a:lvl8pPr>
            <a:lvl9pPr indent="-330200" lvl="8" marL="4114800" marR="0" rtl="0" algn="l">
              <a:lnSpc>
                <a:spcPct val="100000"/>
              </a:lnSpc>
              <a:spcBef>
                <a:spcPts val="600"/>
              </a:spcBef>
              <a:spcAft>
                <a:spcPts val="600"/>
              </a:spcAft>
              <a:buClr>
                <a:schemeClr val="lt1"/>
              </a:buClr>
              <a:buSzPts val="1600"/>
              <a:buFont typeface="Arial"/>
              <a:buChar char="•"/>
              <a:defRPr b="0" i="0" sz="1600" u="none" cap="none" strike="noStrike">
                <a:solidFill>
                  <a:schemeClr val="lt1"/>
                </a:solidFill>
                <a:latin typeface="Arial"/>
                <a:ea typeface="Arial"/>
                <a:cs typeface="Arial"/>
                <a:sym typeface="Arial"/>
              </a:defRPr>
            </a:lvl9pPr>
          </a:lstStyle>
          <a:p/>
        </p:txBody>
      </p:sp>
      <p:sp>
        <p:nvSpPr>
          <p:cNvPr id="262" name="Google Shape;262;p49"/>
          <p:cNvSpPr txBox="1"/>
          <p:nvPr>
            <p:ph type="title"/>
          </p:nvPr>
        </p:nvSpPr>
        <p:spPr>
          <a:xfrm>
            <a:off x="442913" y="432001"/>
            <a:ext cx="11306175" cy="1387274"/>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lt1"/>
              </a:buClr>
              <a:buSzPts val="3200"/>
              <a:buFont typeface="Georgia"/>
              <a:buNone/>
              <a:defRPr b="0" i="0" sz="3200" u="none" cap="none" strike="noStrik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3" name="Google Shape;263;p49"/>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lt1"/>
                </a:solidFill>
                <a:latin typeface="Arial"/>
                <a:ea typeface="Arial"/>
                <a:cs typeface="Arial"/>
                <a:sym typeface="Arial"/>
              </a:defRPr>
            </a:lvl1pPr>
            <a:lvl2pPr indent="0" lvl="1" marL="0" marR="0" rtl="0" algn="r">
              <a:spcBef>
                <a:spcPts val="0"/>
              </a:spcBef>
              <a:buNone/>
              <a:defRPr sz="750">
                <a:solidFill>
                  <a:schemeClr val="lt1"/>
                </a:solidFill>
                <a:latin typeface="Arial"/>
                <a:ea typeface="Arial"/>
                <a:cs typeface="Arial"/>
                <a:sym typeface="Arial"/>
              </a:defRPr>
            </a:lvl2pPr>
            <a:lvl3pPr indent="0" lvl="2" marL="0" marR="0" rtl="0" algn="r">
              <a:spcBef>
                <a:spcPts val="0"/>
              </a:spcBef>
              <a:buNone/>
              <a:defRPr sz="750">
                <a:solidFill>
                  <a:schemeClr val="lt1"/>
                </a:solidFill>
                <a:latin typeface="Arial"/>
                <a:ea typeface="Arial"/>
                <a:cs typeface="Arial"/>
                <a:sym typeface="Arial"/>
              </a:defRPr>
            </a:lvl3pPr>
            <a:lvl4pPr indent="0" lvl="3" marL="0" marR="0" rtl="0" algn="r">
              <a:spcBef>
                <a:spcPts val="0"/>
              </a:spcBef>
              <a:buNone/>
              <a:defRPr sz="750">
                <a:solidFill>
                  <a:schemeClr val="lt1"/>
                </a:solidFill>
                <a:latin typeface="Arial"/>
                <a:ea typeface="Arial"/>
                <a:cs typeface="Arial"/>
                <a:sym typeface="Arial"/>
              </a:defRPr>
            </a:lvl4pPr>
            <a:lvl5pPr indent="0" lvl="4" marL="0" marR="0" rtl="0" algn="r">
              <a:spcBef>
                <a:spcPts val="0"/>
              </a:spcBef>
              <a:buNone/>
              <a:defRPr sz="750">
                <a:solidFill>
                  <a:schemeClr val="lt1"/>
                </a:solidFill>
                <a:latin typeface="Arial"/>
                <a:ea typeface="Arial"/>
                <a:cs typeface="Arial"/>
                <a:sym typeface="Arial"/>
              </a:defRPr>
            </a:lvl5pPr>
            <a:lvl6pPr indent="0" lvl="5" marL="0" marR="0" rtl="0" algn="r">
              <a:spcBef>
                <a:spcPts val="0"/>
              </a:spcBef>
              <a:buNone/>
              <a:defRPr sz="750">
                <a:solidFill>
                  <a:schemeClr val="lt1"/>
                </a:solidFill>
                <a:latin typeface="Arial"/>
                <a:ea typeface="Arial"/>
                <a:cs typeface="Arial"/>
                <a:sym typeface="Arial"/>
              </a:defRPr>
            </a:lvl6pPr>
            <a:lvl7pPr indent="0" lvl="6" marL="0" marR="0" rtl="0" algn="r">
              <a:spcBef>
                <a:spcPts val="0"/>
              </a:spcBef>
              <a:buNone/>
              <a:defRPr sz="750">
                <a:solidFill>
                  <a:schemeClr val="lt1"/>
                </a:solidFill>
                <a:latin typeface="Arial"/>
                <a:ea typeface="Arial"/>
                <a:cs typeface="Arial"/>
                <a:sym typeface="Arial"/>
              </a:defRPr>
            </a:lvl7pPr>
            <a:lvl8pPr indent="0" lvl="7" marL="0" marR="0" rtl="0" algn="r">
              <a:spcBef>
                <a:spcPts val="0"/>
              </a:spcBef>
              <a:buNone/>
              <a:defRPr sz="750">
                <a:solidFill>
                  <a:schemeClr val="lt1"/>
                </a:solidFill>
                <a:latin typeface="Arial"/>
                <a:ea typeface="Arial"/>
                <a:cs typeface="Arial"/>
                <a:sym typeface="Arial"/>
              </a:defRPr>
            </a:lvl8pPr>
            <a:lvl9pPr indent="0" lvl="8" marL="0" marR="0" rtl="0" algn="r">
              <a:spcBef>
                <a:spcPts val="0"/>
              </a:spcBef>
              <a:buNone/>
              <a:defRPr sz="75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264" name="Google Shape;264;p49"/>
          <p:cNvSpPr txBox="1"/>
          <p:nvPr/>
        </p:nvSpPr>
        <p:spPr>
          <a:xfrm>
            <a:off x="442913" y="6492240"/>
            <a:ext cx="5473700" cy="13716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lang="en-GB" sz="750">
                <a:solidFill>
                  <a:schemeClr val="lt1"/>
                </a:solidFill>
                <a:latin typeface="Arial"/>
                <a:ea typeface="Arial"/>
                <a:cs typeface="Arial"/>
                <a:sym typeface="Arial"/>
              </a:rPr>
              <a:t>PwC</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Text Boxes for Icons">
  <p:cSld name="Four Text Boxes for Icons">
    <p:spTree>
      <p:nvGrpSpPr>
        <p:cNvPr id="265" name="Shape 265"/>
        <p:cNvGrpSpPr/>
        <p:nvPr/>
      </p:nvGrpSpPr>
      <p:grpSpPr>
        <a:xfrm>
          <a:off x="0" y="0"/>
          <a:ext cx="0" cy="0"/>
          <a:chOff x="0" y="0"/>
          <a:chExt cx="0" cy="0"/>
        </a:xfrm>
      </p:grpSpPr>
      <p:sp>
        <p:nvSpPr>
          <p:cNvPr id="266" name="Google Shape;266;p50"/>
          <p:cNvSpPr txBox="1"/>
          <p:nvPr>
            <p:ph idx="1" type="body"/>
          </p:nvPr>
        </p:nvSpPr>
        <p:spPr>
          <a:xfrm>
            <a:off x="442913" y="3429000"/>
            <a:ext cx="2560320" cy="2743200"/>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3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67" name="Google Shape;267;p50"/>
          <p:cNvSpPr txBox="1"/>
          <p:nvPr>
            <p:ph idx="2" type="body"/>
          </p:nvPr>
        </p:nvSpPr>
        <p:spPr>
          <a:xfrm>
            <a:off x="3359638" y="3429000"/>
            <a:ext cx="2560320" cy="2743200"/>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3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68" name="Google Shape;268;p50"/>
          <p:cNvSpPr txBox="1"/>
          <p:nvPr>
            <p:ph idx="3" type="body"/>
          </p:nvPr>
        </p:nvSpPr>
        <p:spPr>
          <a:xfrm>
            <a:off x="6276363" y="3429000"/>
            <a:ext cx="2560320" cy="2743200"/>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3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69" name="Google Shape;269;p50"/>
          <p:cNvSpPr txBox="1"/>
          <p:nvPr>
            <p:ph idx="4" type="body"/>
          </p:nvPr>
        </p:nvSpPr>
        <p:spPr>
          <a:xfrm>
            <a:off x="9193088" y="3429000"/>
            <a:ext cx="2560320" cy="2743200"/>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3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270" name="Google Shape;270;p50"/>
          <p:cNvSpPr txBox="1"/>
          <p:nvPr>
            <p:ph type="title"/>
          </p:nvPr>
        </p:nvSpPr>
        <p:spPr>
          <a:xfrm>
            <a:off x="442913" y="432000"/>
            <a:ext cx="11306175" cy="1387275"/>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1" name="Google Shape;271;p50"/>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dk1"/>
                </a:solidFill>
                <a:latin typeface="Arial"/>
                <a:ea typeface="Arial"/>
                <a:cs typeface="Arial"/>
                <a:sym typeface="Arial"/>
              </a:defRPr>
            </a:lvl1pPr>
            <a:lvl2pPr indent="0" lvl="1" marL="0" marR="0" rtl="0" algn="r">
              <a:spcBef>
                <a:spcPts val="0"/>
              </a:spcBef>
              <a:buNone/>
              <a:defRPr sz="750">
                <a:solidFill>
                  <a:schemeClr val="dk1"/>
                </a:solidFill>
                <a:latin typeface="Arial"/>
                <a:ea typeface="Arial"/>
                <a:cs typeface="Arial"/>
                <a:sym typeface="Arial"/>
              </a:defRPr>
            </a:lvl2pPr>
            <a:lvl3pPr indent="0" lvl="2" marL="0" marR="0" rtl="0" algn="r">
              <a:spcBef>
                <a:spcPts val="0"/>
              </a:spcBef>
              <a:buNone/>
              <a:defRPr sz="750">
                <a:solidFill>
                  <a:schemeClr val="dk1"/>
                </a:solidFill>
                <a:latin typeface="Arial"/>
                <a:ea typeface="Arial"/>
                <a:cs typeface="Arial"/>
                <a:sym typeface="Arial"/>
              </a:defRPr>
            </a:lvl3pPr>
            <a:lvl4pPr indent="0" lvl="3" marL="0" marR="0" rtl="0" algn="r">
              <a:spcBef>
                <a:spcPts val="0"/>
              </a:spcBef>
              <a:buNone/>
              <a:defRPr sz="750">
                <a:solidFill>
                  <a:schemeClr val="dk1"/>
                </a:solidFill>
                <a:latin typeface="Arial"/>
                <a:ea typeface="Arial"/>
                <a:cs typeface="Arial"/>
                <a:sym typeface="Arial"/>
              </a:defRPr>
            </a:lvl4pPr>
            <a:lvl5pPr indent="0" lvl="4" marL="0" marR="0" rtl="0" algn="r">
              <a:spcBef>
                <a:spcPts val="0"/>
              </a:spcBef>
              <a:buNone/>
              <a:defRPr sz="750">
                <a:solidFill>
                  <a:schemeClr val="dk1"/>
                </a:solidFill>
                <a:latin typeface="Arial"/>
                <a:ea typeface="Arial"/>
                <a:cs typeface="Arial"/>
                <a:sym typeface="Arial"/>
              </a:defRPr>
            </a:lvl5pPr>
            <a:lvl6pPr indent="0" lvl="5" marL="0" marR="0" rtl="0" algn="r">
              <a:spcBef>
                <a:spcPts val="0"/>
              </a:spcBef>
              <a:buNone/>
              <a:defRPr sz="750">
                <a:solidFill>
                  <a:schemeClr val="dk1"/>
                </a:solidFill>
                <a:latin typeface="Arial"/>
                <a:ea typeface="Arial"/>
                <a:cs typeface="Arial"/>
                <a:sym typeface="Arial"/>
              </a:defRPr>
            </a:lvl6pPr>
            <a:lvl7pPr indent="0" lvl="6" marL="0" marR="0" rtl="0" algn="r">
              <a:spcBef>
                <a:spcPts val="0"/>
              </a:spcBef>
              <a:buNone/>
              <a:defRPr sz="750">
                <a:solidFill>
                  <a:schemeClr val="dk1"/>
                </a:solidFill>
                <a:latin typeface="Arial"/>
                <a:ea typeface="Arial"/>
                <a:cs typeface="Arial"/>
                <a:sym typeface="Arial"/>
              </a:defRPr>
            </a:lvl7pPr>
            <a:lvl8pPr indent="0" lvl="7" marL="0" marR="0" rtl="0" algn="r">
              <a:spcBef>
                <a:spcPts val="0"/>
              </a:spcBef>
              <a:buNone/>
              <a:defRPr sz="750">
                <a:solidFill>
                  <a:schemeClr val="dk1"/>
                </a:solidFill>
                <a:latin typeface="Arial"/>
                <a:ea typeface="Arial"/>
                <a:cs typeface="Arial"/>
                <a:sym typeface="Arial"/>
              </a:defRPr>
            </a:lvl8pPr>
            <a:lvl9pPr indent="0" lvl="8" marL="0" marR="0" rtl="0" algn="r">
              <a:spcBef>
                <a:spcPts val="0"/>
              </a:spcBef>
              <a:buNone/>
              <a:defRPr sz="7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All White" showMasterSp="0">
  <p:cSld name="Title Slide All White">
    <p:bg>
      <p:bgPr>
        <a:solidFill>
          <a:schemeClr val="lt1"/>
        </a:solidFill>
      </p:bgPr>
    </p:bg>
    <p:spTree>
      <p:nvGrpSpPr>
        <p:cNvPr id="41" name="Shape 41"/>
        <p:cNvGrpSpPr/>
        <p:nvPr/>
      </p:nvGrpSpPr>
      <p:grpSpPr>
        <a:xfrm>
          <a:off x="0" y="0"/>
          <a:ext cx="0" cy="0"/>
          <a:chOff x="0" y="0"/>
          <a:chExt cx="0" cy="0"/>
        </a:xfrm>
      </p:grpSpPr>
      <p:sp>
        <p:nvSpPr>
          <p:cNvPr id="42" name="Google Shape;42;p6"/>
          <p:cNvSpPr txBox="1"/>
          <p:nvPr>
            <p:ph type="ctrTitle"/>
          </p:nvPr>
        </p:nvSpPr>
        <p:spPr>
          <a:xfrm>
            <a:off x="442912" y="428625"/>
            <a:ext cx="7418388" cy="265176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dk1"/>
              </a:buClr>
              <a:buSzPts val="6000"/>
              <a:buFont typeface="Georgia"/>
              <a:buNone/>
              <a:defRPr b="0" i="0" sz="60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3" name="Google Shape;43;p6"/>
          <p:cNvSpPr txBox="1"/>
          <p:nvPr>
            <p:ph idx="1" type="subTitle"/>
          </p:nvPr>
        </p:nvSpPr>
        <p:spPr>
          <a:xfrm>
            <a:off x="442913" y="3749040"/>
            <a:ext cx="5473700" cy="5943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pic>
        <p:nvPicPr>
          <p:cNvPr id="44" name="Google Shape;44;p6"/>
          <p:cNvPicPr preferRelativeResize="0"/>
          <p:nvPr/>
        </p:nvPicPr>
        <p:blipFill rotWithShape="1">
          <a:blip r:embed="rId2">
            <a:alphaModFix/>
          </a:blip>
          <a:srcRect b="0" l="0" r="0" t="0"/>
          <a:stretch/>
        </p:blipFill>
        <p:spPr>
          <a:xfrm>
            <a:off x="185139" y="5330952"/>
            <a:ext cx="1636776" cy="1351185"/>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Team Images">
  <p:cSld name="Four Team Images">
    <p:spTree>
      <p:nvGrpSpPr>
        <p:cNvPr id="272" name="Shape 272"/>
        <p:cNvGrpSpPr/>
        <p:nvPr/>
      </p:nvGrpSpPr>
      <p:grpSpPr>
        <a:xfrm>
          <a:off x="0" y="0"/>
          <a:ext cx="0" cy="0"/>
          <a:chOff x="0" y="0"/>
          <a:chExt cx="0" cy="0"/>
        </a:xfrm>
      </p:grpSpPr>
      <p:sp>
        <p:nvSpPr>
          <p:cNvPr id="273" name="Google Shape;273;p51"/>
          <p:cNvSpPr/>
          <p:nvPr/>
        </p:nvSpPr>
        <p:spPr>
          <a:xfrm>
            <a:off x="442912" y="2100263"/>
            <a:ext cx="1325880" cy="1328737"/>
          </a:xfrm>
          <a:prstGeom prst="rect">
            <a:avLst/>
          </a:prstGeom>
          <a:solidFill>
            <a:srgbClr val="DEDE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600">
              <a:solidFill>
                <a:schemeClr val="lt1"/>
              </a:solidFill>
              <a:latin typeface="Arial"/>
              <a:ea typeface="Arial"/>
              <a:cs typeface="Arial"/>
              <a:sym typeface="Arial"/>
            </a:endParaRPr>
          </a:p>
        </p:txBody>
      </p:sp>
      <p:sp>
        <p:nvSpPr>
          <p:cNvPr id="274" name="Google Shape;274;p51"/>
          <p:cNvSpPr/>
          <p:nvPr/>
        </p:nvSpPr>
        <p:spPr>
          <a:xfrm>
            <a:off x="3359637" y="2100263"/>
            <a:ext cx="1325880" cy="1328737"/>
          </a:xfrm>
          <a:prstGeom prst="rect">
            <a:avLst/>
          </a:prstGeom>
          <a:solidFill>
            <a:srgbClr val="DEDE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600">
              <a:solidFill>
                <a:schemeClr val="lt1"/>
              </a:solidFill>
              <a:latin typeface="Arial"/>
              <a:ea typeface="Arial"/>
              <a:cs typeface="Arial"/>
              <a:sym typeface="Arial"/>
            </a:endParaRPr>
          </a:p>
        </p:txBody>
      </p:sp>
      <p:sp>
        <p:nvSpPr>
          <p:cNvPr id="275" name="Google Shape;275;p51"/>
          <p:cNvSpPr/>
          <p:nvPr/>
        </p:nvSpPr>
        <p:spPr>
          <a:xfrm>
            <a:off x="6276362" y="2100263"/>
            <a:ext cx="1325880" cy="1328737"/>
          </a:xfrm>
          <a:prstGeom prst="rect">
            <a:avLst/>
          </a:prstGeom>
          <a:solidFill>
            <a:srgbClr val="DEDE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600">
              <a:solidFill>
                <a:schemeClr val="lt1"/>
              </a:solidFill>
              <a:latin typeface="Arial"/>
              <a:ea typeface="Arial"/>
              <a:cs typeface="Arial"/>
              <a:sym typeface="Arial"/>
            </a:endParaRPr>
          </a:p>
        </p:txBody>
      </p:sp>
      <p:sp>
        <p:nvSpPr>
          <p:cNvPr id="276" name="Google Shape;276;p51"/>
          <p:cNvSpPr/>
          <p:nvPr/>
        </p:nvSpPr>
        <p:spPr>
          <a:xfrm>
            <a:off x="9193088" y="2100263"/>
            <a:ext cx="1325880" cy="1328737"/>
          </a:xfrm>
          <a:prstGeom prst="rect">
            <a:avLst/>
          </a:prstGeom>
          <a:solidFill>
            <a:srgbClr val="DEDE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600">
              <a:solidFill>
                <a:schemeClr val="lt1"/>
              </a:solidFill>
              <a:latin typeface="Arial"/>
              <a:ea typeface="Arial"/>
              <a:cs typeface="Arial"/>
              <a:sym typeface="Arial"/>
            </a:endParaRPr>
          </a:p>
        </p:txBody>
      </p:sp>
      <p:sp>
        <p:nvSpPr>
          <p:cNvPr id="277" name="Google Shape;277;p51"/>
          <p:cNvSpPr txBox="1"/>
          <p:nvPr>
            <p:ph idx="1" type="body"/>
          </p:nvPr>
        </p:nvSpPr>
        <p:spPr>
          <a:xfrm>
            <a:off x="442912" y="3657600"/>
            <a:ext cx="2560320" cy="25146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00"/>
              </a:spcBef>
              <a:spcAft>
                <a:spcPts val="30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278" name="Google Shape;278;p51"/>
          <p:cNvSpPr txBox="1"/>
          <p:nvPr>
            <p:ph idx="2" type="body"/>
          </p:nvPr>
        </p:nvSpPr>
        <p:spPr>
          <a:xfrm>
            <a:off x="3359638" y="3657600"/>
            <a:ext cx="2560320" cy="25146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00"/>
              </a:spcBef>
              <a:spcAft>
                <a:spcPts val="30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279" name="Google Shape;279;p51"/>
          <p:cNvSpPr txBox="1"/>
          <p:nvPr>
            <p:ph idx="3" type="body"/>
          </p:nvPr>
        </p:nvSpPr>
        <p:spPr>
          <a:xfrm>
            <a:off x="6276362" y="3657600"/>
            <a:ext cx="2560320" cy="25146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00"/>
              </a:spcBef>
              <a:spcAft>
                <a:spcPts val="30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280" name="Google Shape;280;p51"/>
          <p:cNvSpPr txBox="1"/>
          <p:nvPr>
            <p:ph idx="4" type="body"/>
          </p:nvPr>
        </p:nvSpPr>
        <p:spPr>
          <a:xfrm>
            <a:off x="9193088" y="3657600"/>
            <a:ext cx="2560320" cy="25146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00"/>
              </a:spcBef>
              <a:spcAft>
                <a:spcPts val="30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281" name="Google Shape;281;p51"/>
          <p:cNvSpPr txBox="1"/>
          <p:nvPr>
            <p:ph type="title"/>
          </p:nvPr>
        </p:nvSpPr>
        <p:spPr>
          <a:xfrm>
            <a:off x="442913" y="432000"/>
            <a:ext cx="11306175" cy="1387275"/>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2" name="Google Shape;282;p51"/>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dk1"/>
                </a:solidFill>
                <a:latin typeface="Arial"/>
                <a:ea typeface="Arial"/>
                <a:cs typeface="Arial"/>
                <a:sym typeface="Arial"/>
              </a:defRPr>
            </a:lvl1pPr>
            <a:lvl2pPr indent="0" lvl="1" marL="0" marR="0" rtl="0" algn="r">
              <a:spcBef>
                <a:spcPts val="0"/>
              </a:spcBef>
              <a:buNone/>
              <a:defRPr sz="750">
                <a:solidFill>
                  <a:schemeClr val="dk1"/>
                </a:solidFill>
                <a:latin typeface="Arial"/>
                <a:ea typeface="Arial"/>
                <a:cs typeface="Arial"/>
                <a:sym typeface="Arial"/>
              </a:defRPr>
            </a:lvl2pPr>
            <a:lvl3pPr indent="0" lvl="2" marL="0" marR="0" rtl="0" algn="r">
              <a:spcBef>
                <a:spcPts val="0"/>
              </a:spcBef>
              <a:buNone/>
              <a:defRPr sz="750">
                <a:solidFill>
                  <a:schemeClr val="dk1"/>
                </a:solidFill>
                <a:latin typeface="Arial"/>
                <a:ea typeface="Arial"/>
                <a:cs typeface="Arial"/>
                <a:sym typeface="Arial"/>
              </a:defRPr>
            </a:lvl3pPr>
            <a:lvl4pPr indent="0" lvl="3" marL="0" marR="0" rtl="0" algn="r">
              <a:spcBef>
                <a:spcPts val="0"/>
              </a:spcBef>
              <a:buNone/>
              <a:defRPr sz="750">
                <a:solidFill>
                  <a:schemeClr val="dk1"/>
                </a:solidFill>
                <a:latin typeface="Arial"/>
                <a:ea typeface="Arial"/>
                <a:cs typeface="Arial"/>
                <a:sym typeface="Arial"/>
              </a:defRPr>
            </a:lvl4pPr>
            <a:lvl5pPr indent="0" lvl="4" marL="0" marR="0" rtl="0" algn="r">
              <a:spcBef>
                <a:spcPts val="0"/>
              </a:spcBef>
              <a:buNone/>
              <a:defRPr sz="750">
                <a:solidFill>
                  <a:schemeClr val="dk1"/>
                </a:solidFill>
                <a:latin typeface="Arial"/>
                <a:ea typeface="Arial"/>
                <a:cs typeface="Arial"/>
                <a:sym typeface="Arial"/>
              </a:defRPr>
            </a:lvl5pPr>
            <a:lvl6pPr indent="0" lvl="5" marL="0" marR="0" rtl="0" algn="r">
              <a:spcBef>
                <a:spcPts val="0"/>
              </a:spcBef>
              <a:buNone/>
              <a:defRPr sz="750">
                <a:solidFill>
                  <a:schemeClr val="dk1"/>
                </a:solidFill>
                <a:latin typeface="Arial"/>
                <a:ea typeface="Arial"/>
                <a:cs typeface="Arial"/>
                <a:sym typeface="Arial"/>
              </a:defRPr>
            </a:lvl6pPr>
            <a:lvl7pPr indent="0" lvl="6" marL="0" marR="0" rtl="0" algn="r">
              <a:spcBef>
                <a:spcPts val="0"/>
              </a:spcBef>
              <a:buNone/>
              <a:defRPr sz="750">
                <a:solidFill>
                  <a:schemeClr val="dk1"/>
                </a:solidFill>
                <a:latin typeface="Arial"/>
                <a:ea typeface="Arial"/>
                <a:cs typeface="Arial"/>
                <a:sym typeface="Arial"/>
              </a:defRPr>
            </a:lvl7pPr>
            <a:lvl8pPr indent="0" lvl="7" marL="0" marR="0" rtl="0" algn="r">
              <a:spcBef>
                <a:spcPts val="0"/>
              </a:spcBef>
              <a:buNone/>
              <a:defRPr sz="750">
                <a:solidFill>
                  <a:schemeClr val="dk1"/>
                </a:solidFill>
                <a:latin typeface="Arial"/>
                <a:ea typeface="Arial"/>
                <a:cs typeface="Arial"/>
                <a:sym typeface="Arial"/>
              </a:defRPr>
            </a:lvl8pPr>
            <a:lvl9pPr indent="0" lvl="8" marL="0" marR="0" rtl="0" algn="r">
              <a:spcBef>
                <a:spcPts val="0"/>
              </a:spcBef>
              <a:buNone/>
              <a:defRPr sz="7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Light" showMasterSp="0">
  <p:cSld name="Thank You Light">
    <p:bg>
      <p:bgPr>
        <a:solidFill>
          <a:schemeClr val="lt1"/>
        </a:solidFill>
      </p:bgPr>
    </p:bg>
    <p:spTree>
      <p:nvGrpSpPr>
        <p:cNvPr id="283" name="Shape 283"/>
        <p:cNvGrpSpPr/>
        <p:nvPr/>
      </p:nvGrpSpPr>
      <p:grpSpPr>
        <a:xfrm>
          <a:off x="0" y="0"/>
          <a:ext cx="0" cy="0"/>
          <a:chOff x="0" y="0"/>
          <a:chExt cx="0" cy="0"/>
        </a:xfrm>
      </p:grpSpPr>
      <p:sp>
        <p:nvSpPr>
          <p:cNvPr id="284" name="Google Shape;284;p52"/>
          <p:cNvSpPr/>
          <p:nvPr/>
        </p:nvSpPr>
        <p:spPr>
          <a:xfrm>
            <a:off x="0" y="4940854"/>
            <a:ext cx="12192000" cy="1917146"/>
          </a:xfrm>
          <a:prstGeom prst="rect">
            <a:avLst/>
          </a:prstGeom>
          <a:solidFill>
            <a:srgbClr val="D04A0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5" name="Google Shape;285;p52"/>
          <p:cNvSpPr txBox="1"/>
          <p:nvPr>
            <p:ph type="ctrTitle"/>
          </p:nvPr>
        </p:nvSpPr>
        <p:spPr>
          <a:xfrm>
            <a:off x="442914" y="428625"/>
            <a:ext cx="5473699" cy="2428874"/>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dk1"/>
              </a:buClr>
              <a:buSzPts val="5800"/>
              <a:buFont typeface="Georgia"/>
              <a:buNone/>
              <a:defRPr b="0" i="0" sz="58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6" name="Google Shape;286;p52"/>
          <p:cNvSpPr/>
          <p:nvPr/>
        </p:nvSpPr>
        <p:spPr>
          <a:xfrm>
            <a:off x="5334000" y="0"/>
            <a:ext cx="6858000" cy="685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7" name="Google Shape;287;p52"/>
          <p:cNvSpPr txBox="1"/>
          <p:nvPr>
            <p:ph idx="1" type="body"/>
          </p:nvPr>
        </p:nvSpPr>
        <p:spPr>
          <a:xfrm>
            <a:off x="442912" y="5259600"/>
            <a:ext cx="11306176" cy="145161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228600" lvl="1" marL="9144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indent="-228600" lvl="6" marL="32004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indent="-228600" lvl="7" marL="3657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indent="-228600" lvl="8" marL="4114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sp>
        <p:nvSpPr>
          <p:cNvPr id="288" name="Google Shape;288;p52"/>
          <p:cNvSpPr/>
          <p:nvPr/>
        </p:nvSpPr>
        <p:spPr>
          <a:xfrm>
            <a:off x="5334000" y="0"/>
            <a:ext cx="6858000" cy="685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9" name="Google Shape;289;p52"/>
          <p:cNvSpPr txBox="1"/>
          <p:nvPr/>
        </p:nvSpPr>
        <p:spPr>
          <a:xfrm>
            <a:off x="442913" y="4400548"/>
            <a:ext cx="5473699" cy="34049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Arial"/>
              <a:buNone/>
            </a:pPr>
            <a:r>
              <a:rPr lang="en-GB" sz="1200">
                <a:solidFill>
                  <a:schemeClr val="dk1"/>
                </a:solidFill>
                <a:latin typeface="Arial"/>
                <a:ea typeface="Arial"/>
                <a:cs typeface="Arial"/>
                <a:sym typeface="Arial"/>
              </a:rPr>
              <a:t>pwc.com</a:t>
            </a:r>
            <a:endParaRPr sz="1200">
              <a:solidFill>
                <a:schemeClr val="dk1"/>
              </a:solidFill>
              <a:latin typeface="Arial"/>
              <a:ea typeface="Arial"/>
              <a:cs typeface="Arial"/>
              <a:sym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Dark" showMasterSp="0">
  <p:cSld name="Thank You Dark">
    <p:bg>
      <p:bgPr>
        <a:solidFill>
          <a:srgbClr val="464646"/>
        </a:solidFill>
      </p:bgPr>
    </p:bg>
    <p:spTree>
      <p:nvGrpSpPr>
        <p:cNvPr id="290" name="Shape 290"/>
        <p:cNvGrpSpPr/>
        <p:nvPr/>
      </p:nvGrpSpPr>
      <p:grpSpPr>
        <a:xfrm>
          <a:off x="0" y="0"/>
          <a:ext cx="0" cy="0"/>
          <a:chOff x="0" y="0"/>
          <a:chExt cx="0" cy="0"/>
        </a:xfrm>
      </p:grpSpPr>
      <p:sp>
        <p:nvSpPr>
          <p:cNvPr id="291" name="Google Shape;291;p53"/>
          <p:cNvSpPr/>
          <p:nvPr/>
        </p:nvSpPr>
        <p:spPr>
          <a:xfrm>
            <a:off x="0" y="4940854"/>
            <a:ext cx="12192000" cy="1917146"/>
          </a:xfrm>
          <a:prstGeom prst="rect">
            <a:avLst/>
          </a:prstGeom>
          <a:solidFill>
            <a:srgbClr val="D04A0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2" name="Google Shape;292;p53"/>
          <p:cNvSpPr txBox="1"/>
          <p:nvPr>
            <p:ph type="ctrTitle"/>
          </p:nvPr>
        </p:nvSpPr>
        <p:spPr>
          <a:xfrm>
            <a:off x="442914" y="428625"/>
            <a:ext cx="5473699" cy="2428874"/>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5800"/>
              <a:buFont typeface="Georgia"/>
              <a:buNone/>
              <a:defRPr b="0" i="0" sz="5800" u="none" cap="none" strike="noStrik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3" name="Google Shape;293;p53"/>
          <p:cNvSpPr/>
          <p:nvPr/>
        </p:nvSpPr>
        <p:spPr>
          <a:xfrm>
            <a:off x="5334000" y="0"/>
            <a:ext cx="6858000" cy="685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4" name="Google Shape;294;p53"/>
          <p:cNvSpPr txBox="1"/>
          <p:nvPr>
            <p:ph idx="1" type="body"/>
          </p:nvPr>
        </p:nvSpPr>
        <p:spPr>
          <a:xfrm>
            <a:off x="442912" y="5259600"/>
            <a:ext cx="11306176" cy="145161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1pPr>
            <a:lvl2pPr indent="-228600" lvl="1" marL="9144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2pPr>
            <a:lvl3pPr indent="-228600" lvl="2" marL="1371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3pPr>
            <a:lvl4pPr indent="-228600" lvl="3" marL="1828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4pPr>
            <a:lvl5pPr indent="-228600" lvl="4" marL="22860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5pPr>
            <a:lvl6pPr indent="-228600" lvl="5" marL="27432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6pPr>
            <a:lvl7pPr indent="-228600" lvl="6" marL="32004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7pPr>
            <a:lvl8pPr indent="-228600" lvl="7" marL="36576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8pPr>
            <a:lvl9pPr indent="-228600" lvl="8" marL="4114800" marR="0" rtl="0" algn="l">
              <a:lnSpc>
                <a:spcPct val="100000"/>
              </a:lnSpc>
              <a:spcBef>
                <a:spcPts val="0"/>
              </a:spcBef>
              <a:spcAft>
                <a:spcPts val="0"/>
              </a:spcAft>
              <a:buClr>
                <a:schemeClr val="lt1"/>
              </a:buClr>
              <a:buSzPts val="1200"/>
              <a:buFont typeface="Arial"/>
              <a:buNone/>
              <a:defRPr b="0" i="0" sz="1200" u="none" cap="none" strike="noStrike">
                <a:solidFill>
                  <a:schemeClr val="lt1"/>
                </a:solidFill>
                <a:latin typeface="Arial"/>
                <a:ea typeface="Arial"/>
                <a:cs typeface="Arial"/>
                <a:sym typeface="Arial"/>
              </a:defRPr>
            </a:lvl9pPr>
          </a:lstStyle>
          <a:p/>
        </p:txBody>
      </p:sp>
      <p:sp>
        <p:nvSpPr>
          <p:cNvPr id="295" name="Google Shape;295;p53"/>
          <p:cNvSpPr/>
          <p:nvPr/>
        </p:nvSpPr>
        <p:spPr>
          <a:xfrm>
            <a:off x="5334000" y="0"/>
            <a:ext cx="6858000" cy="685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6" name="Google Shape;296;p53"/>
          <p:cNvSpPr txBox="1"/>
          <p:nvPr/>
        </p:nvSpPr>
        <p:spPr>
          <a:xfrm>
            <a:off x="442913" y="4400548"/>
            <a:ext cx="5473699" cy="34049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1200"/>
              <a:buFont typeface="Arial"/>
              <a:buNone/>
            </a:pPr>
            <a:r>
              <a:rPr lang="en-GB" sz="1200">
                <a:solidFill>
                  <a:schemeClr val="lt1"/>
                </a:solidFill>
                <a:latin typeface="Arial"/>
                <a:ea typeface="Arial"/>
                <a:cs typeface="Arial"/>
                <a:sym typeface="Arial"/>
              </a:rPr>
              <a:t>pwc.com</a:t>
            </a:r>
            <a:endParaRPr sz="1200">
              <a:solidFill>
                <a:schemeClr val="lt1"/>
              </a:solidFill>
              <a:latin typeface="Arial"/>
              <a:ea typeface="Arial"/>
              <a:cs typeface="Arial"/>
              <a:sym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ogo Shape Rose" showMasterSp="0">
  <p:cSld name="Title Slide Logo Shape Rose">
    <p:spTree>
      <p:nvGrpSpPr>
        <p:cNvPr id="297" name="Shape 297"/>
        <p:cNvGrpSpPr/>
        <p:nvPr/>
      </p:nvGrpSpPr>
      <p:grpSpPr>
        <a:xfrm>
          <a:off x="0" y="0"/>
          <a:ext cx="0" cy="0"/>
          <a:chOff x="0" y="0"/>
          <a:chExt cx="0" cy="0"/>
        </a:xfrm>
      </p:grpSpPr>
      <p:grpSp>
        <p:nvGrpSpPr>
          <p:cNvPr id="298" name="Google Shape;298;p54"/>
          <p:cNvGrpSpPr/>
          <p:nvPr/>
        </p:nvGrpSpPr>
        <p:grpSpPr>
          <a:xfrm>
            <a:off x="0" y="0"/>
            <a:ext cx="8914102" cy="6858001"/>
            <a:chOff x="0" y="0"/>
            <a:chExt cx="8914102" cy="6858001"/>
          </a:xfrm>
        </p:grpSpPr>
        <p:sp>
          <p:nvSpPr>
            <p:cNvPr id="299" name="Google Shape;299;p54"/>
            <p:cNvSpPr/>
            <p:nvPr/>
          </p:nvSpPr>
          <p:spPr>
            <a:xfrm>
              <a:off x="0" y="0"/>
              <a:ext cx="8914102" cy="6858001"/>
            </a:xfrm>
            <a:custGeom>
              <a:rect b="b" l="l" r="r" t="t"/>
              <a:pathLst>
                <a:path extrusionOk="0" h="6858001" w="8914102">
                  <a:moveTo>
                    <a:pt x="1260764" y="0"/>
                  </a:moveTo>
                  <a:lnTo>
                    <a:pt x="5169189" y="0"/>
                  </a:lnTo>
                  <a:lnTo>
                    <a:pt x="5169189" y="765175"/>
                  </a:lnTo>
                  <a:lnTo>
                    <a:pt x="5937540" y="765175"/>
                  </a:lnTo>
                  <a:lnTo>
                    <a:pt x="5937540" y="1957388"/>
                  </a:lnTo>
                  <a:lnTo>
                    <a:pt x="7920327" y="1957388"/>
                  </a:lnTo>
                  <a:lnTo>
                    <a:pt x="7920327" y="4899025"/>
                  </a:lnTo>
                  <a:lnTo>
                    <a:pt x="8914102" y="4899025"/>
                  </a:lnTo>
                  <a:lnTo>
                    <a:pt x="8914102" y="6858000"/>
                  </a:lnTo>
                  <a:lnTo>
                    <a:pt x="7920327" y="6858000"/>
                  </a:lnTo>
                  <a:lnTo>
                    <a:pt x="5937540" y="6858000"/>
                  </a:lnTo>
                  <a:lnTo>
                    <a:pt x="5169189" y="6858000"/>
                  </a:lnTo>
                  <a:lnTo>
                    <a:pt x="3705515" y="6858000"/>
                  </a:lnTo>
                  <a:lnTo>
                    <a:pt x="1260764" y="6858000"/>
                  </a:lnTo>
                  <a:lnTo>
                    <a:pt x="1260764" y="6858001"/>
                  </a:lnTo>
                  <a:lnTo>
                    <a:pt x="0" y="6858001"/>
                  </a:lnTo>
                  <a:lnTo>
                    <a:pt x="0" y="1"/>
                  </a:lnTo>
                  <a:lnTo>
                    <a:pt x="1260764" y="1"/>
                  </a:lnTo>
                  <a:close/>
                </a:path>
              </a:pathLst>
            </a:custGeom>
            <a:solidFill>
              <a:srgbClr val="D9395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300" name="Google Shape;300;p54"/>
            <p:cNvPicPr preferRelativeResize="0"/>
            <p:nvPr/>
          </p:nvPicPr>
          <p:blipFill rotWithShape="1">
            <a:blip r:embed="rId2">
              <a:alphaModFix/>
            </a:blip>
            <a:srcRect b="0" l="0" r="0" t="0"/>
            <a:stretch/>
          </p:blipFill>
          <p:spPr>
            <a:xfrm>
              <a:off x="185139" y="5330952"/>
              <a:ext cx="1636776" cy="1351184"/>
            </a:xfrm>
            <a:prstGeom prst="rect">
              <a:avLst/>
            </a:prstGeom>
            <a:noFill/>
            <a:ln>
              <a:noFill/>
            </a:ln>
          </p:spPr>
        </p:pic>
      </p:grpSp>
      <p:sp>
        <p:nvSpPr>
          <p:cNvPr id="301" name="Google Shape;301;p54"/>
          <p:cNvSpPr txBox="1"/>
          <p:nvPr>
            <p:ph type="ctrTitle"/>
          </p:nvPr>
        </p:nvSpPr>
        <p:spPr>
          <a:xfrm>
            <a:off x="442913" y="1009185"/>
            <a:ext cx="5258640" cy="2419816"/>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5000"/>
              <a:buFont typeface="Georgia"/>
              <a:buNone/>
              <a:defRPr b="0" i="0" sz="5000" u="none" cap="none" strike="noStrik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2" name="Google Shape;302;p54"/>
          <p:cNvSpPr txBox="1"/>
          <p:nvPr>
            <p:ph idx="1" type="subTitle"/>
          </p:nvPr>
        </p:nvSpPr>
        <p:spPr>
          <a:xfrm>
            <a:off x="442914" y="3749040"/>
            <a:ext cx="5258640" cy="5943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ull Content - Subtitle">
  <p:cSld name="Title and Full Content - Subtitle">
    <p:spTree>
      <p:nvGrpSpPr>
        <p:cNvPr id="303" name="Shape 303"/>
        <p:cNvGrpSpPr/>
        <p:nvPr/>
      </p:nvGrpSpPr>
      <p:grpSpPr>
        <a:xfrm>
          <a:off x="0" y="0"/>
          <a:ext cx="0" cy="0"/>
          <a:chOff x="0" y="0"/>
          <a:chExt cx="0" cy="0"/>
        </a:xfrm>
      </p:grpSpPr>
      <p:sp>
        <p:nvSpPr>
          <p:cNvPr id="304" name="Google Shape;304;p55"/>
          <p:cNvSpPr txBox="1"/>
          <p:nvPr>
            <p:ph idx="1" type="body"/>
          </p:nvPr>
        </p:nvSpPr>
        <p:spPr>
          <a:xfrm>
            <a:off x="442913" y="2103438"/>
            <a:ext cx="11306175"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05" name="Google Shape;305;p55"/>
          <p:cNvSpPr txBox="1"/>
          <p:nvPr>
            <p:ph type="title"/>
          </p:nvPr>
        </p:nvSpPr>
        <p:spPr>
          <a:xfrm>
            <a:off x="442913" y="430514"/>
            <a:ext cx="11306175" cy="50292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6" name="Google Shape;306;p55"/>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dk1"/>
                </a:solidFill>
                <a:latin typeface="Arial"/>
                <a:ea typeface="Arial"/>
                <a:cs typeface="Arial"/>
                <a:sym typeface="Arial"/>
              </a:defRPr>
            </a:lvl1pPr>
            <a:lvl2pPr indent="0" lvl="1" marL="0" marR="0" rtl="0" algn="r">
              <a:spcBef>
                <a:spcPts val="0"/>
              </a:spcBef>
              <a:buNone/>
              <a:defRPr sz="750">
                <a:solidFill>
                  <a:schemeClr val="dk1"/>
                </a:solidFill>
                <a:latin typeface="Arial"/>
                <a:ea typeface="Arial"/>
                <a:cs typeface="Arial"/>
                <a:sym typeface="Arial"/>
              </a:defRPr>
            </a:lvl2pPr>
            <a:lvl3pPr indent="0" lvl="2" marL="0" marR="0" rtl="0" algn="r">
              <a:spcBef>
                <a:spcPts val="0"/>
              </a:spcBef>
              <a:buNone/>
              <a:defRPr sz="750">
                <a:solidFill>
                  <a:schemeClr val="dk1"/>
                </a:solidFill>
                <a:latin typeface="Arial"/>
                <a:ea typeface="Arial"/>
                <a:cs typeface="Arial"/>
                <a:sym typeface="Arial"/>
              </a:defRPr>
            </a:lvl3pPr>
            <a:lvl4pPr indent="0" lvl="3" marL="0" marR="0" rtl="0" algn="r">
              <a:spcBef>
                <a:spcPts val="0"/>
              </a:spcBef>
              <a:buNone/>
              <a:defRPr sz="750">
                <a:solidFill>
                  <a:schemeClr val="dk1"/>
                </a:solidFill>
                <a:latin typeface="Arial"/>
                <a:ea typeface="Arial"/>
                <a:cs typeface="Arial"/>
                <a:sym typeface="Arial"/>
              </a:defRPr>
            </a:lvl4pPr>
            <a:lvl5pPr indent="0" lvl="4" marL="0" marR="0" rtl="0" algn="r">
              <a:spcBef>
                <a:spcPts val="0"/>
              </a:spcBef>
              <a:buNone/>
              <a:defRPr sz="750">
                <a:solidFill>
                  <a:schemeClr val="dk1"/>
                </a:solidFill>
                <a:latin typeface="Arial"/>
                <a:ea typeface="Arial"/>
                <a:cs typeface="Arial"/>
                <a:sym typeface="Arial"/>
              </a:defRPr>
            </a:lvl5pPr>
            <a:lvl6pPr indent="0" lvl="5" marL="0" marR="0" rtl="0" algn="r">
              <a:spcBef>
                <a:spcPts val="0"/>
              </a:spcBef>
              <a:buNone/>
              <a:defRPr sz="750">
                <a:solidFill>
                  <a:schemeClr val="dk1"/>
                </a:solidFill>
                <a:latin typeface="Arial"/>
                <a:ea typeface="Arial"/>
                <a:cs typeface="Arial"/>
                <a:sym typeface="Arial"/>
              </a:defRPr>
            </a:lvl6pPr>
            <a:lvl7pPr indent="0" lvl="6" marL="0" marR="0" rtl="0" algn="r">
              <a:spcBef>
                <a:spcPts val="0"/>
              </a:spcBef>
              <a:buNone/>
              <a:defRPr sz="750">
                <a:solidFill>
                  <a:schemeClr val="dk1"/>
                </a:solidFill>
                <a:latin typeface="Arial"/>
                <a:ea typeface="Arial"/>
                <a:cs typeface="Arial"/>
                <a:sym typeface="Arial"/>
              </a:defRPr>
            </a:lvl7pPr>
            <a:lvl8pPr indent="0" lvl="7" marL="0" marR="0" rtl="0" algn="r">
              <a:spcBef>
                <a:spcPts val="0"/>
              </a:spcBef>
              <a:buNone/>
              <a:defRPr sz="750">
                <a:solidFill>
                  <a:schemeClr val="dk1"/>
                </a:solidFill>
                <a:latin typeface="Arial"/>
                <a:ea typeface="Arial"/>
                <a:cs typeface="Arial"/>
                <a:sym typeface="Arial"/>
              </a:defRPr>
            </a:lvl8pPr>
            <a:lvl9pPr indent="0" lvl="8" marL="0" marR="0" rtl="0" algn="r">
              <a:spcBef>
                <a:spcPts val="0"/>
              </a:spcBef>
              <a:buNone/>
              <a:defRPr sz="7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307" name="Google Shape;307;p55"/>
          <p:cNvSpPr txBox="1"/>
          <p:nvPr>
            <p:ph idx="2" type="subTitle"/>
          </p:nvPr>
        </p:nvSpPr>
        <p:spPr>
          <a:xfrm>
            <a:off x="442912" y="933433"/>
            <a:ext cx="11306176" cy="885842"/>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Content - Subtitle">
  <p:cSld name="One Column Content - Subtitle">
    <p:spTree>
      <p:nvGrpSpPr>
        <p:cNvPr id="308" name="Shape 308"/>
        <p:cNvGrpSpPr/>
        <p:nvPr/>
      </p:nvGrpSpPr>
      <p:grpSpPr>
        <a:xfrm>
          <a:off x="0" y="0"/>
          <a:ext cx="0" cy="0"/>
          <a:chOff x="0" y="0"/>
          <a:chExt cx="0" cy="0"/>
        </a:xfrm>
      </p:grpSpPr>
      <p:sp>
        <p:nvSpPr>
          <p:cNvPr id="309" name="Google Shape;309;p56"/>
          <p:cNvSpPr txBox="1"/>
          <p:nvPr>
            <p:ph idx="1" type="body"/>
          </p:nvPr>
        </p:nvSpPr>
        <p:spPr>
          <a:xfrm>
            <a:off x="442914" y="2103438"/>
            <a:ext cx="3529012"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10" name="Google Shape;310;p56"/>
          <p:cNvSpPr txBox="1"/>
          <p:nvPr>
            <p:ph type="title"/>
          </p:nvPr>
        </p:nvSpPr>
        <p:spPr>
          <a:xfrm>
            <a:off x="442913" y="430514"/>
            <a:ext cx="11306175" cy="50292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1" name="Google Shape;311;p56"/>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dk1"/>
                </a:solidFill>
                <a:latin typeface="Arial"/>
                <a:ea typeface="Arial"/>
                <a:cs typeface="Arial"/>
                <a:sym typeface="Arial"/>
              </a:defRPr>
            </a:lvl1pPr>
            <a:lvl2pPr indent="0" lvl="1" marL="0" marR="0" rtl="0" algn="r">
              <a:spcBef>
                <a:spcPts val="0"/>
              </a:spcBef>
              <a:buNone/>
              <a:defRPr sz="750">
                <a:solidFill>
                  <a:schemeClr val="dk1"/>
                </a:solidFill>
                <a:latin typeface="Arial"/>
                <a:ea typeface="Arial"/>
                <a:cs typeface="Arial"/>
                <a:sym typeface="Arial"/>
              </a:defRPr>
            </a:lvl2pPr>
            <a:lvl3pPr indent="0" lvl="2" marL="0" marR="0" rtl="0" algn="r">
              <a:spcBef>
                <a:spcPts val="0"/>
              </a:spcBef>
              <a:buNone/>
              <a:defRPr sz="750">
                <a:solidFill>
                  <a:schemeClr val="dk1"/>
                </a:solidFill>
                <a:latin typeface="Arial"/>
                <a:ea typeface="Arial"/>
                <a:cs typeface="Arial"/>
                <a:sym typeface="Arial"/>
              </a:defRPr>
            </a:lvl3pPr>
            <a:lvl4pPr indent="0" lvl="3" marL="0" marR="0" rtl="0" algn="r">
              <a:spcBef>
                <a:spcPts val="0"/>
              </a:spcBef>
              <a:buNone/>
              <a:defRPr sz="750">
                <a:solidFill>
                  <a:schemeClr val="dk1"/>
                </a:solidFill>
                <a:latin typeface="Arial"/>
                <a:ea typeface="Arial"/>
                <a:cs typeface="Arial"/>
                <a:sym typeface="Arial"/>
              </a:defRPr>
            </a:lvl4pPr>
            <a:lvl5pPr indent="0" lvl="4" marL="0" marR="0" rtl="0" algn="r">
              <a:spcBef>
                <a:spcPts val="0"/>
              </a:spcBef>
              <a:buNone/>
              <a:defRPr sz="750">
                <a:solidFill>
                  <a:schemeClr val="dk1"/>
                </a:solidFill>
                <a:latin typeface="Arial"/>
                <a:ea typeface="Arial"/>
                <a:cs typeface="Arial"/>
                <a:sym typeface="Arial"/>
              </a:defRPr>
            </a:lvl5pPr>
            <a:lvl6pPr indent="0" lvl="5" marL="0" marR="0" rtl="0" algn="r">
              <a:spcBef>
                <a:spcPts val="0"/>
              </a:spcBef>
              <a:buNone/>
              <a:defRPr sz="750">
                <a:solidFill>
                  <a:schemeClr val="dk1"/>
                </a:solidFill>
                <a:latin typeface="Arial"/>
                <a:ea typeface="Arial"/>
                <a:cs typeface="Arial"/>
                <a:sym typeface="Arial"/>
              </a:defRPr>
            </a:lvl6pPr>
            <a:lvl7pPr indent="0" lvl="6" marL="0" marR="0" rtl="0" algn="r">
              <a:spcBef>
                <a:spcPts val="0"/>
              </a:spcBef>
              <a:buNone/>
              <a:defRPr sz="750">
                <a:solidFill>
                  <a:schemeClr val="dk1"/>
                </a:solidFill>
                <a:latin typeface="Arial"/>
                <a:ea typeface="Arial"/>
                <a:cs typeface="Arial"/>
                <a:sym typeface="Arial"/>
              </a:defRPr>
            </a:lvl7pPr>
            <a:lvl8pPr indent="0" lvl="7" marL="0" marR="0" rtl="0" algn="r">
              <a:spcBef>
                <a:spcPts val="0"/>
              </a:spcBef>
              <a:buNone/>
              <a:defRPr sz="750">
                <a:solidFill>
                  <a:schemeClr val="dk1"/>
                </a:solidFill>
                <a:latin typeface="Arial"/>
                <a:ea typeface="Arial"/>
                <a:cs typeface="Arial"/>
                <a:sym typeface="Arial"/>
              </a:defRPr>
            </a:lvl8pPr>
            <a:lvl9pPr indent="0" lvl="8" marL="0" marR="0" rtl="0" algn="r">
              <a:spcBef>
                <a:spcPts val="0"/>
              </a:spcBef>
              <a:buNone/>
              <a:defRPr sz="7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312" name="Google Shape;312;p56"/>
          <p:cNvSpPr txBox="1"/>
          <p:nvPr>
            <p:ph idx="2" type="subTitle"/>
          </p:nvPr>
        </p:nvSpPr>
        <p:spPr>
          <a:xfrm>
            <a:off x="442912" y="933433"/>
            <a:ext cx="11306176" cy="885842"/>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 Subtitle">
  <p:cSld name="Two Content - Subtitle">
    <p:spTree>
      <p:nvGrpSpPr>
        <p:cNvPr id="313" name="Shape 313"/>
        <p:cNvGrpSpPr/>
        <p:nvPr/>
      </p:nvGrpSpPr>
      <p:grpSpPr>
        <a:xfrm>
          <a:off x="0" y="0"/>
          <a:ext cx="0" cy="0"/>
          <a:chOff x="0" y="0"/>
          <a:chExt cx="0" cy="0"/>
        </a:xfrm>
      </p:grpSpPr>
      <p:sp>
        <p:nvSpPr>
          <p:cNvPr id="314" name="Google Shape;314;p57"/>
          <p:cNvSpPr txBox="1"/>
          <p:nvPr>
            <p:ph idx="1" type="body"/>
          </p:nvPr>
        </p:nvSpPr>
        <p:spPr>
          <a:xfrm>
            <a:off x="442913" y="2103438"/>
            <a:ext cx="5473700" cy="4068761"/>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15" name="Google Shape;315;p57"/>
          <p:cNvSpPr txBox="1"/>
          <p:nvPr>
            <p:ph idx="2" type="body"/>
          </p:nvPr>
        </p:nvSpPr>
        <p:spPr>
          <a:xfrm>
            <a:off x="6275388" y="2103437"/>
            <a:ext cx="5473699" cy="4068761"/>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16" name="Google Shape;316;p57"/>
          <p:cNvSpPr txBox="1"/>
          <p:nvPr>
            <p:ph type="title"/>
          </p:nvPr>
        </p:nvSpPr>
        <p:spPr>
          <a:xfrm>
            <a:off x="442913" y="430514"/>
            <a:ext cx="11306175" cy="50292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7" name="Google Shape;317;p57"/>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dk1"/>
                </a:solidFill>
                <a:latin typeface="Arial"/>
                <a:ea typeface="Arial"/>
                <a:cs typeface="Arial"/>
                <a:sym typeface="Arial"/>
              </a:defRPr>
            </a:lvl1pPr>
            <a:lvl2pPr indent="0" lvl="1" marL="0" marR="0" rtl="0" algn="r">
              <a:spcBef>
                <a:spcPts val="0"/>
              </a:spcBef>
              <a:buNone/>
              <a:defRPr sz="750">
                <a:solidFill>
                  <a:schemeClr val="dk1"/>
                </a:solidFill>
                <a:latin typeface="Arial"/>
                <a:ea typeface="Arial"/>
                <a:cs typeface="Arial"/>
                <a:sym typeface="Arial"/>
              </a:defRPr>
            </a:lvl2pPr>
            <a:lvl3pPr indent="0" lvl="2" marL="0" marR="0" rtl="0" algn="r">
              <a:spcBef>
                <a:spcPts val="0"/>
              </a:spcBef>
              <a:buNone/>
              <a:defRPr sz="750">
                <a:solidFill>
                  <a:schemeClr val="dk1"/>
                </a:solidFill>
                <a:latin typeface="Arial"/>
                <a:ea typeface="Arial"/>
                <a:cs typeface="Arial"/>
                <a:sym typeface="Arial"/>
              </a:defRPr>
            </a:lvl3pPr>
            <a:lvl4pPr indent="0" lvl="3" marL="0" marR="0" rtl="0" algn="r">
              <a:spcBef>
                <a:spcPts val="0"/>
              </a:spcBef>
              <a:buNone/>
              <a:defRPr sz="750">
                <a:solidFill>
                  <a:schemeClr val="dk1"/>
                </a:solidFill>
                <a:latin typeface="Arial"/>
                <a:ea typeface="Arial"/>
                <a:cs typeface="Arial"/>
                <a:sym typeface="Arial"/>
              </a:defRPr>
            </a:lvl4pPr>
            <a:lvl5pPr indent="0" lvl="4" marL="0" marR="0" rtl="0" algn="r">
              <a:spcBef>
                <a:spcPts val="0"/>
              </a:spcBef>
              <a:buNone/>
              <a:defRPr sz="750">
                <a:solidFill>
                  <a:schemeClr val="dk1"/>
                </a:solidFill>
                <a:latin typeface="Arial"/>
                <a:ea typeface="Arial"/>
                <a:cs typeface="Arial"/>
                <a:sym typeface="Arial"/>
              </a:defRPr>
            </a:lvl5pPr>
            <a:lvl6pPr indent="0" lvl="5" marL="0" marR="0" rtl="0" algn="r">
              <a:spcBef>
                <a:spcPts val="0"/>
              </a:spcBef>
              <a:buNone/>
              <a:defRPr sz="750">
                <a:solidFill>
                  <a:schemeClr val="dk1"/>
                </a:solidFill>
                <a:latin typeface="Arial"/>
                <a:ea typeface="Arial"/>
                <a:cs typeface="Arial"/>
                <a:sym typeface="Arial"/>
              </a:defRPr>
            </a:lvl6pPr>
            <a:lvl7pPr indent="0" lvl="6" marL="0" marR="0" rtl="0" algn="r">
              <a:spcBef>
                <a:spcPts val="0"/>
              </a:spcBef>
              <a:buNone/>
              <a:defRPr sz="750">
                <a:solidFill>
                  <a:schemeClr val="dk1"/>
                </a:solidFill>
                <a:latin typeface="Arial"/>
                <a:ea typeface="Arial"/>
                <a:cs typeface="Arial"/>
                <a:sym typeface="Arial"/>
              </a:defRPr>
            </a:lvl7pPr>
            <a:lvl8pPr indent="0" lvl="7" marL="0" marR="0" rtl="0" algn="r">
              <a:spcBef>
                <a:spcPts val="0"/>
              </a:spcBef>
              <a:buNone/>
              <a:defRPr sz="750">
                <a:solidFill>
                  <a:schemeClr val="dk1"/>
                </a:solidFill>
                <a:latin typeface="Arial"/>
                <a:ea typeface="Arial"/>
                <a:cs typeface="Arial"/>
                <a:sym typeface="Arial"/>
              </a:defRPr>
            </a:lvl8pPr>
            <a:lvl9pPr indent="0" lvl="8" marL="0" marR="0" rtl="0" algn="r">
              <a:spcBef>
                <a:spcPts val="0"/>
              </a:spcBef>
              <a:buNone/>
              <a:defRPr sz="7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318" name="Google Shape;318;p57"/>
          <p:cNvSpPr txBox="1"/>
          <p:nvPr>
            <p:ph idx="3" type="subTitle"/>
          </p:nvPr>
        </p:nvSpPr>
        <p:spPr>
          <a:xfrm>
            <a:off x="442912" y="933433"/>
            <a:ext cx="11306176" cy="885842"/>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Image - Subtitle">
  <p:cSld name="Content and Image - Subtitle">
    <p:spTree>
      <p:nvGrpSpPr>
        <p:cNvPr id="319" name="Shape 319"/>
        <p:cNvGrpSpPr/>
        <p:nvPr/>
      </p:nvGrpSpPr>
      <p:grpSpPr>
        <a:xfrm>
          <a:off x="0" y="0"/>
          <a:ext cx="0" cy="0"/>
          <a:chOff x="0" y="0"/>
          <a:chExt cx="0" cy="0"/>
        </a:xfrm>
      </p:grpSpPr>
      <p:sp>
        <p:nvSpPr>
          <p:cNvPr id="320" name="Google Shape;320;p58"/>
          <p:cNvSpPr/>
          <p:nvPr/>
        </p:nvSpPr>
        <p:spPr>
          <a:xfrm>
            <a:off x="6096000" y="0"/>
            <a:ext cx="6096000" cy="6858000"/>
          </a:xfrm>
          <a:prstGeom prst="rect">
            <a:avLst/>
          </a:prstGeom>
          <a:solidFill>
            <a:srgbClr val="DEDE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600">
              <a:solidFill>
                <a:schemeClr val="lt1"/>
              </a:solidFill>
              <a:latin typeface="Arial"/>
              <a:ea typeface="Arial"/>
              <a:cs typeface="Arial"/>
              <a:sym typeface="Arial"/>
            </a:endParaRPr>
          </a:p>
        </p:txBody>
      </p:sp>
      <p:sp>
        <p:nvSpPr>
          <p:cNvPr id="321" name="Google Shape;321;p58"/>
          <p:cNvSpPr txBox="1"/>
          <p:nvPr>
            <p:ph idx="1" type="body"/>
          </p:nvPr>
        </p:nvSpPr>
        <p:spPr>
          <a:xfrm>
            <a:off x="442913" y="2103438"/>
            <a:ext cx="5317807"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22" name="Google Shape;322;p58"/>
          <p:cNvSpPr txBox="1"/>
          <p:nvPr>
            <p:ph type="title"/>
          </p:nvPr>
        </p:nvSpPr>
        <p:spPr>
          <a:xfrm>
            <a:off x="442914" y="430514"/>
            <a:ext cx="5317806" cy="50292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3" name="Google Shape;323;p58"/>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lt1"/>
                </a:solidFill>
                <a:latin typeface="Arial"/>
                <a:ea typeface="Arial"/>
                <a:cs typeface="Arial"/>
                <a:sym typeface="Arial"/>
              </a:defRPr>
            </a:lvl1pPr>
            <a:lvl2pPr indent="0" lvl="1" marL="0" marR="0" rtl="0" algn="r">
              <a:spcBef>
                <a:spcPts val="0"/>
              </a:spcBef>
              <a:buNone/>
              <a:defRPr sz="750">
                <a:solidFill>
                  <a:schemeClr val="lt1"/>
                </a:solidFill>
                <a:latin typeface="Arial"/>
                <a:ea typeface="Arial"/>
                <a:cs typeface="Arial"/>
                <a:sym typeface="Arial"/>
              </a:defRPr>
            </a:lvl2pPr>
            <a:lvl3pPr indent="0" lvl="2" marL="0" marR="0" rtl="0" algn="r">
              <a:spcBef>
                <a:spcPts val="0"/>
              </a:spcBef>
              <a:buNone/>
              <a:defRPr sz="750">
                <a:solidFill>
                  <a:schemeClr val="lt1"/>
                </a:solidFill>
                <a:latin typeface="Arial"/>
                <a:ea typeface="Arial"/>
                <a:cs typeface="Arial"/>
                <a:sym typeface="Arial"/>
              </a:defRPr>
            </a:lvl3pPr>
            <a:lvl4pPr indent="0" lvl="3" marL="0" marR="0" rtl="0" algn="r">
              <a:spcBef>
                <a:spcPts val="0"/>
              </a:spcBef>
              <a:buNone/>
              <a:defRPr sz="750">
                <a:solidFill>
                  <a:schemeClr val="lt1"/>
                </a:solidFill>
                <a:latin typeface="Arial"/>
                <a:ea typeface="Arial"/>
                <a:cs typeface="Arial"/>
                <a:sym typeface="Arial"/>
              </a:defRPr>
            </a:lvl4pPr>
            <a:lvl5pPr indent="0" lvl="4" marL="0" marR="0" rtl="0" algn="r">
              <a:spcBef>
                <a:spcPts val="0"/>
              </a:spcBef>
              <a:buNone/>
              <a:defRPr sz="750">
                <a:solidFill>
                  <a:schemeClr val="lt1"/>
                </a:solidFill>
                <a:latin typeface="Arial"/>
                <a:ea typeface="Arial"/>
                <a:cs typeface="Arial"/>
                <a:sym typeface="Arial"/>
              </a:defRPr>
            </a:lvl5pPr>
            <a:lvl6pPr indent="0" lvl="5" marL="0" marR="0" rtl="0" algn="r">
              <a:spcBef>
                <a:spcPts val="0"/>
              </a:spcBef>
              <a:buNone/>
              <a:defRPr sz="750">
                <a:solidFill>
                  <a:schemeClr val="lt1"/>
                </a:solidFill>
                <a:latin typeface="Arial"/>
                <a:ea typeface="Arial"/>
                <a:cs typeface="Arial"/>
                <a:sym typeface="Arial"/>
              </a:defRPr>
            </a:lvl6pPr>
            <a:lvl7pPr indent="0" lvl="6" marL="0" marR="0" rtl="0" algn="r">
              <a:spcBef>
                <a:spcPts val="0"/>
              </a:spcBef>
              <a:buNone/>
              <a:defRPr sz="750">
                <a:solidFill>
                  <a:schemeClr val="lt1"/>
                </a:solidFill>
                <a:latin typeface="Arial"/>
                <a:ea typeface="Arial"/>
                <a:cs typeface="Arial"/>
                <a:sym typeface="Arial"/>
              </a:defRPr>
            </a:lvl7pPr>
            <a:lvl8pPr indent="0" lvl="7" marL="0" marR="0" rtl="0" algn="r">
              <a:spcBef>
                <a:spcPts val="0"/>
              </a:spcBef>
              <a:buNone/>
              <a:defRPr sz="750">
                <a:solidFill>
                  <a:schemeClr val="lt1"/>
                </a:solidFill>
                <a:latin typeface="Arial"/>
                <a:ea typeface="Arial"/>
                <a:cs typeface="Arial"/>
                <a:sym typeface="Arial"/>
              </a:defRPr>
            </a:lvl8pPr>
            <a:lvl9pPr indent="0" lvl="8" marL="0" marR="0" rtl="0" algn="r">
              <a:spcBef>
                <a:spcPts val="0"/>
              </a:spcBef>
              <a:buNone/>
              <a:defRPr sz="75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324" name="Google Shape;324;p58"/>
          <p:cNvSpPr txBox="1"/>
          <p:nvPr>
            <p:ph idx="2" type="subTitle"/>
          </p:nvPr>
        </p:nvSpPr>
        <p:spPr>
          <a:xfrm>
            <a:off x="442912" y="933433"/>
            <a:ext cx="5317808" cy="885842"/>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 Subtitle">
  <p:cSld name="Three Content - Subtitle">
    <p:spTree>
      <p:nvGrpSpPr>
        <p:cNvPr id="325" name="Shape 325"/>
        <p:cNvGrpSpPr/>
        <p:nvPr/>
      </p:nvGrpSpPr>
      <p:grpSpPr>
        <a:xfrm>
          <a:off x="0" y="0"/>
          <a:ext cx="0" cy="0"/>
          <a:chOff x="0" y="0"/>
          <a:chExt cx="0" cy="0"/>
        </a:xfrm>
      </p:grpSpPr>
      <p:sp>
        <p:nvSpPr>
          <p:cNvPr id="326" name="Google Shape;326;p59"/>
          <p:cNvSpPr txBox="1"/>
          <p:nvPr>
            <p:ph idx="1" type="body"/>
          </p:nvPr>
        </p:nvSpPr>
        <p:spPr>
          <a:xfrm>
            <a:off x="442913" y="2103439"/>
            <a:ext cx="3529012"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27" name="Google Shape;327;p59"/>
          <p:cNvSpPr txBox="1"/>
          <p:nvPr>
            <p:ph idx="2" type="body"/>
          </p:nvPr>
        </p:nvSpPr>
        <p:spPr>
          <a:xfrm>
            <a:off x="4332288" y="2103439"/>
            <a:ext cx="3529012"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28" name="Google Shape;328;p59"/>
          <p:cNvSpPr txBox="1"/>
          <p:nvPr>
            <p:ph idx="3" type="body"/>
          </p:nvPr>
        </p:nvSpPr>
        <p:spPr>
          <a:xfrm>
            <a:off x="8220076" y="2103439"/>
            <a:ext cx="3529012"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29" name="Google Shape;329;p59"/>
          <p:cNvSpPr txBox="1"/>
          <p:nvPr>
            <p:ph type="title"/>
          </p:nvPr>
        </p:nvSpPr>
        <p:spPr>
          <a:xfrm>
            <a:off x="442913" y="430514"/>
            <a:ext cx="11306175" cy="50292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0" name="Google Shape;330;p59"/>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dk1"/>
                </a:solidFill>
                <a:latin typeface="Arial"/>
                <a:ea typeface="Arial"/>
                <a:cs typeface="Arial"/>
                <a:sym typeface="Arial"/>
              </a:defRPr>
            </a:lvl1pPr>
            <a:lvl2pPr indent="0" lvl="1" marL="0" marR="0" rtl="0" algn="r">
              <a:spcBef>
                <a:spcPts val="0"/>
              </a:spcBef>
              <a:buNone/>
              <a:defRPr sz="750">
                <a:solidFill>
                  <a:schemeClr val="dk1"/>
                </a:solidFill>
                <a:latin typeface="Arial"/>
                <a:ea typeface="Arial"/>
                <a:cs typeface="Arial"/>
                <a:sym typeface="Arial"/>
              </a:defRPr>
            </a:lvl2pPr>
            <a:lvl3pPr indent="0" lvl="2" marL="0" marR="0" rtl="0" algn="r">
              <a:spcBef>
                <a:spcPts val="0"/>
              </a:spcBef>
              <a:buNone/>
              <a:defRPr sz="750">
                <a:solidFill>
                  <a:schemeClr val="dk1"/>
                </a:solidFill>
                <a:latin typeface="Arial"/>
                <a:ea typeface="Arial"/>
                <a:cs typeface="Arial"/>
                <a:sym typeface="Arial"/>
              </a:defRPr>
            </a:lvl3pPr>
            <a:lvl4pPr indent="0" lvl="3" marL="0" marR="0" rtl="0" algn="r">
              <a:spcBef>
                <a:spcPts val="0"/>
              </a:spcBef>
              <a:buNone/>
              <a:defRPr sz="750">
                <a:solidFill>
                  <a:schemeClr val="dk1"/>
                </a:solidFill>
                <a:latin typeface="Arial"/>
                <a:ea typeface="Arial"/>
                <a:cs typeface="Arial"/>
                <a:sym typeface="Arial"/>
              </a:defRPr>
            </a:lvl4pPr>
            <a:lvl5pPr indent="0" lvl="4" marL="0" marR="0" rtl="0" algn="r">
              <a:spcBef>
                <a:spcPts val="0"/>
              </a:spcBef>
              <a:buNone/>
              <a:defRPr sz="750">
                <a:solidFill>
                  <a:schemeClr val="dk1"/>
                </a:solidFill>
                <a:latin typeface="Arial"/>
                <a:ea typeface="Arial"/>
                <a:cs typeface="Arial"/>
                <a:sym typeface="Arial"/>
              </a:defRPr>
            </a:lvl5pPr>
            <a:lvl6pPr indent="0" lvl="5" marL="0" marR="0" rtl="0" algn="r">
              <a:spcBef>
                <a:spcPts val="0"/>
              </a:spcBef>
              <a:buNone/>
              <a:defRPr sz="750">
                <a:solidFill>
                  <a:schemeClr val="dk1"/>
                </a:solidFill>
                <a:latin typeface="Arial"/>
                <a:ea typeface="Arial"/>
                <a:cs typeface="Arial"/>
                <a:sym typeface="Arial"/>
              </a:defRPr>
            </a:lvl6pPr>
            <a:lvl7pPr indent="0" lvl="6" marL="0" marR="0" rtl="0" algn="r">
              <a:spcBef>
                <a:spcPts val="0"/>
              </a:spcBef>
              <a:buNone/>
              <a:defRPr sz="750">
                <a:solidFill>
                  <a:schemeClr val="dk1"/>
                </a:solidFill>
                <a:latin typeface="Arial"/>
                <a:ea typeface="Arial"/>
                <a:cs typeface="Arial"/>
                <a:sym typeface="Arial"/>
              </a:defRPr>
            </a:lvl7pPr>
            <a:lvl8pPr indent="0" lvl="7" marL="0" marR="0" rtl="0" algn="r">
              <a:spcBef>
                <a:spcPts val="0"/>
              </a:spcBef>
              <a:buNone/>
              <a:defRPr sz="750">
                <a:solidFill>
                  <a:schemeClr val="dk1"/>
                </a:solidFill>
                <a:latin typeface="Arial"/>
                <a:ea typeface="Arial"/>
                <a:cs typeface="Arial"/>
                <a:sym typeface="Arial"/>
              </a:defRPr>
            </a:lvl8pPr>
            <a:lvl9pPr indent="0" lvl="8" marL="0" marR="0" rtl="0" algn="r">
              <a:spcBef>
                <a:spcPts val="0"/>
              </a:spcBef>
              <a:buNone/>
              <a:defRPr sz="7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331" name="Google Shape;331;p59"/>
          <p:cNvSpPr txBox="1"/>
          <p:nvPr>
            <p:ph idx="4" type="subTitle"/>
          </p:nvPr>
        </p:nvSpPr>
        <p:spPr>
          <a:xfrm>
            <a:off x="442912" y="933433"/>
            <a:ext cx="11306176" cy="885842"/>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 Subtitle">
  <p:cSld name="Four Content - Subtitle">
    <p:spTree>
      <p:nvGrpSpPr>
        <p:cNvPr id="332" name="Shape 332"/>
        <p:cNvGrpSpPr/>
        <p:nvPr/>
      </p:nvGrpSpPr>
      <p:grpSpPr>
        <a:xfrm>
          <a:off x="0" y="0"/>
          <a:ext cx="0" cy="0"/>
          <a:chOff x="0" y="0"/>
          <a:chExt cx="0" cy="0"/>
        </a:xfrm>
      </p:grpSpPr>
      <p:sp>
        <p:nvSpPr>
          <p:cNvPr id="333" name="Google Shape;333;p60"/>
          <p:cNvSpPr txBox="1"/>
          <p:nvPr>
            <p:ph idx="1" type="body"/>
          </p:nvPr>
        </p:nvSpPr>
        <p:spPr>
          <a:xfrm>
            <a:off x="442913" y="2103438"/>
            <a:ext cx="2556000"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34" name="Google Shape;334;p60"/>
          <p:cNvSpPr txBox="1"/>
          <p:nvPr>
            <p:ph idx="2" type="body"/>
          </p:nvPr>
        </p:nvSpPr>
        <p:spPr>
          <a:xfrm>
            <a:off x="3360613" y="2103438"/>
            <a:ext cx="2556000"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35" name="Google Shape;335;p60"/>
          <p:cNvSpPr txBox="1"/>
          <p:nvPr>
            <p:ph idx="3" type="body"/>
          </p:nvPr>
        </p:nvSpPr>
        <p:spPr>
          <a:xfrm>
            <a:off x="6275388" y="2103438"/>
            <a:ext cx="2556000"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36" name="Google Shape;336;p60"/>
          <p:cNvSpPr txBox="1"/>
          <p:nvPr>
            <p:ph idx="4" type="body"/>
          </p:nvPr>
        </p:nvSpPr>
        <p:spPr>
          <a:xfrm>
            <a:off x="9190163" y="2103438"/>
            <a:ext cx="2556000"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37" name="Google Shape;337;p60"/>
          <p:cNvSpPr txBox="1"/>
          <p:nvPr>
            <p:ph type="title"/>
          </p:nvPr>
        </p:nvSpPr>
        <p:spPr>
          <a:xfrm>
            <a:off x="442913" y="430514"/>
            <a:ext cx="11306175" cy="50292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8" name="Google Shape;338;p60"/>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dk1"/>
                </a:solidFill>
                <a:latin typeface="Arial"/>
                <a:ea typeface="Arial"/>
                <a:cs typeface="Arial"/>
                <a:sym typeface="Arial"/>
              </a:defRPr>
            </a:lvl1pPr>
            <a:lvl2pPr indent="0" lvl="1" marL="0" marR="0" rtl="0" algn="r">
              <a:spcBef>
                <a:spcPts val="0"/>
              </a:spcBef>
              <a:buNone/>
              <a:defRPr sz="750">
                <a:solidFill>
                  <a:schemeClr val="dk1"/>
                </a:solidFill>
                <a:latin typeface="Arial"/>
                <a:ea typeface="Arial"/>
                <a:cs typeface="Arial"/>
                <a:sym typeface="Arial"/>
              </a:defRPr>
            </a:lvl2pPr>
            <a:lvl3pPr indent="0" lvl="2" marL="0" marR="0" rtl="0" algn="r">
              <a:spcBef>
                <a:spcPts val="0"/>
              </a:spcBef>
              <a:buNone/>
              <a:defRPr sz="750">
                <a:solidFill>
                  <a:schemeClr val="dk1"/>
                </a:solidFill>
                <a:latin typeface="Arial"/>
                <a:ea typeface="Arial"/>
                <a:cs typeface="Arial"/>
                <a:sym typeface="Arial"/>
              </a:defRPr>
            </a:lvl3pPr>
            <a:lvl4pPr indent="0" lvl="3" marL="0" marR="0" rtl="0" algn="r">
              <a:spcBef>
                <a:spcPts val="0"/>
              </a:spcBef>
              <a:buNone/>
              <a:defRPr sz="750">
                <a:solidFill>
                  <a:schemeClr val="dk1"/>
                </a:solidFill>
                <a:latin typeface="Arial"/>
                <a:ea typeface="Arial"/>
                <a:cs typeface="Arial"/>
                <a:sym typeface="Arial"/>
              </a:defRPr>
            </a:lvl4pPr>
            <a:lvl5pPr indent="0" lvl="4" marL="0" marR="0" rtl="0" algn="r">
              <a:spcBef>
                <a:spcPts val="0"/>
              </a:spcBef>
              <a:buNone/>
              <a:defRPr sz="750">
                <a:solidFill>
                  <a:schemeClr val="dk1"/>
                </a:solidFill>
                <a:latin typeface="Arial"/>
                <a:ea typeface="Arial"/>
                <a:cs typeface="Arial"/>
                <a:sym typeface="Arial"/>
              </a:defRPr>
            </a:lvl5pPr>
            <a:lvl6pPr indent="0" lvl="5" marL="0" marR="0" rtl="0" algn="r">
              <a:spcBef>
                <a:spcPts val="0"/>
              </a:spcBef>
              <a:buNone/>
              <a:defRPr sz="750">
                <a:solidFill>
                  <a:schemeClr val="dk1"/>
                </a:solidFill>
                <a:latin typeface="Arial"/>
                <a:ea typeface="Arial"/>
                <a:cs typeface="Arial"/>
                <a:sym typeface="Arial"/>
              </a:defRPr>
            </a:lvl6pPr>
            <a:lvl7pPr indent="0" lvl="6" marL="0" marR="0" rtl="0" algn="r">
              <a:spcBef>
                <a:spcPts val="0"/>
              </a:spcBef>
              <a:buNone/>
              <a:defRPr sz="750">
                <a:solidFill>
                  <a:schemeClr val="dk1"/>
                </a:solidFill>
                <a:latin typeface="Arial"/>
                <a:ea typeface="Arial"/>
                <a:cs typeface="Arial"/>
                <a:sym typeface="Arial"/>
              </a:defRPr>
            </a:lvl7pPr>
            <a:lvl8pPr indent="0" lvl="7" marL="0" marR="0" rtl="0" algn="r">
              <a:spcBef>
                <a:spcPts val="0"/>
              </a:spcBef>
              <a:buNone/>
              <a:defRPr sz="750">
                <a:solidFill>
                  <a:schemeClr val="dk1"/>
                </a:solidFill>
                <a:latin typeface="Arial"/>
                <a:ea typeface="Arial"/>
                <a:cs typeface="Arial"/>
                <a:sym typeface="Arial"/>
              </a:defRPr>
            </a:lvl8pPr>
            <a:lvl9pPr indent="0" lvl="8" marL="0" marR="0" rtl="0" algn="r">
              <a:spcBef>
                <a:spcPts val="0"/>
              </a:spcBef>
              <a:buNone/>
              <a:defRPr sz="7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339" name="Google Shape;339;p60"/>
          <p:cNvSpPr txBox="1"/>
          <p:nvPr>
            <p:ph idx="5" type="subTitle"/>
          </p:nvPr>
        </p:nvSpPr>
        <p:spPr>
          <a:xfrm>
            <a:off x="442912" y="933433"/>
            <a:ext cx="11306176" cy="885842"/>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showMasterSp="0">
  <p:cSld name="Title Slide 2">
    <p:spTree>
      <p:nvGrpSpPr>
        <p:cNvPr id="45" name="Shape 45"/>
        <p:cNvGrpSpPr/>
        <p:nvPr/>
      </p:nvGrpSpPr>
      <p:grpSpPr>
        <a:xfrm>
          <a:off x="0" y="0"/>
          <a:ext cx="0" cy="0"/>
          <a:chOff x="0" y="0"/>
          <a:chExt cx="0" cy="0"/>
        </a:xfrm>
      </p:grpSpPr>
      <p:sp>
        <p:nvSpPr>
          <p:cNvPr id="46" name="Google Shape;46;p7"/>
          <p:cNvSpPr/>
          <p:nvPr/>
        </p:nvSpPr>
        <p:spPr>
          <a:xfrm>
            <a:off x="6096000" y="0"/>
            <a:ext cx="6096000" cy="4575812"/>
          </a:xfrm>
          <a:prstGeom prst="rect">
            <a:avLst/>
          </a:prstGeom>
          <a:solidFill>
            <a:srgbClr val="DEDE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47" name="Google Shape;47;p7"/>
          <p:cNvSpPr/>
          <p:nvPr/>
        </p:nvSpPr>
        <p:spPr>
          <a:xfrm>
            <a:off x="0" y="0"/>
            <a:ext cx="6096000" cy="4575812"/>
          </a:xfrm>
          <a:prstGeom prst="rect">
            <a:avLst/>
          </a:prstGeom>
          <a:solidFill>
            <a:srgbClr val="4646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8" name="Google Shape;48;p7"/>
          <p:cNvSpPr/>
          <p:nvPr/>
        </p:nvSpPr>
        <p:spPr>
          <a:xfrm>
            <a:off x="0" y="4575812"/>
            <a:ext cx="6096000" cy="2282188"/>
          </a:xfrm>
          <a:prstGeom prst="rect">
            <a:avLst/>
          </a:prstGeom>
          <a:solidFill>
            <a:srgbClr val="D04A0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 name="Google Shape;49;p7"/>
          <p:cNvSpPr txBox="1"/>
          <p:nvPr>
            <p:ph type="ctrTitle"/>
          </p:nvPr>
        </p:nvSpPr>
        <p:spPr>
          <a:xfrm>
            <a:off x="442913" y="428625"/>
            <a:ext cx="5473700" cy="228600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5000"/>
              <a:buFont typeface="Georgia"/>
              <a:buNone/>
              <a:defRPr b="0" i="0" sz="5000" u="none" cap="none" strike="noStrik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0" name="Google Shape;50;p7"/>
          <p:cNvSpPr txBox="1"/>
          <p:nvPr>
            <p:ph idx="1" type="subTitle"/>
          </p:nvPr>
        </p:nvSpPr>
        <p:spPr>
          <a:xfrm>
            <a:off x="442913" y="5101594"/>
            <a:ext cx="5473700" cy="5943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9pPr>
          </a:lstStyle>
          <a:p/>
        </p:txBody>
      </p:sp>
      <p:pic>
        <p:nvPicPr>
          <p:cNvPr id="51" name="Google Shape;51;p7"/>
          <p:cNvPicPr preferRelativeResize="0"/>
          <p:nvPr/>
        </p:nvPicPr>
        <p:blipFill rotWithShape="1">
          <a:blip r:embed="rId2">
            <a:alphaModFix/>
          </a:blip>
          <a:srcRect b="0" l="0" r="0" t="0"/>
          <a:stretch/>
        </p:blipFill>
        <p:spPr>
          <a:xfrm>
            <a:off x="10337737" y="5330952"/>
            <a:ext cx="1636776" cy="1351185"/>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ntent - Subtitle">
  <p:cSld name="Five Content - Subtitle">
    <p:spTree>
      <p:nvGrpSpPr>
        <p:cNvPr id="340" name="Shape 340"/>
        <p:cNvGrpSpPr/>
        <p:nvPr/>
      </p:nvGrpSpPr>
      <p:grpSpPr>
        <a:xfrm>
          <a:off x="0" y="0"/>
          <a:ext cx="0" cy="0"/>
          <a:chOff x="0" y="0"/>
          <a:chExt cx="0" cy="0"/>
        </a:xfrm>
      </p:grpSpPr>
      <p:sp>
        <p:nvSpPr>
          <p:cNvPr id="341" name="Google Shape;341;p61"/>
          <p:cNvSpPr txBox="1"/>
          <p:nvPr>
            <p:ph idx="1" type="body"/>
          </p:nvPr>
        </p:nvSpPr>
        <p:spPr>
          <a:xfrm>
            <a:off x="442913" y="2103438"/>
            <a:ext cx="1972800"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42" name="Google Shape;342;p61"/>
          <p:cNvSpPr txBox="1"/>
          <p:nvPr>
            <p:ph idx="2" type="body"/>
          </p:nvPr>
        </p:nvSpPr>
        <p:spPr>
          <a:xfrm>
            <a:off x="2777045" y="2103438"/>
            <a:ext cx="1972800"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43" name="Google Shape;343;p61"/>
          <p:cNvSpPr txBox="1"/>
          <p:nvPr>
            <p:ph idx="3" type="body"/>
          </p:nvPr>
        </p:nvSpPr>
        <p:spPr>
          <a:xfrm>
            <a:off x="5111177" y="2103438"/>
            <a:ext cx="1972800"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44" name="Google Shape;344;p61"/>
          <p:cNvSpPr txBox="1"/>
          <p:nvPr>
            <p:ph idx="4" type="body"/>
          </p:nvPr>
        </p:nvSpPr>
        <p:spPr>
          <a:xfrm>
            <a:off x="7445309" y="2103438"/>
            <a:ext cx="1972800"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45" name="Google Shape;345;p61"/>
          <p:cNvSpPr txBox="1"/>
          <p:nvPr>
            <p:ph idx="5" type="body"/>
          </p:nvPr>
        </p:nvSpPr>
        <p:spPr>
          <a:xfrm>
            <a:off x="9779443" y="2103438"/>
            <a:ext cx="1972800"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46" name="Google Shape;346;p61"/>
          <p:cNvSpPr txBox="1"/>
          <p:nvPr>
            <p:ph type="title"/>
          </p:nvPr>
        </p:nvSpPr>
        <p:spPr>
          <a:xfrm>
            <a:off x="442913" y="430514"/>
            <a:ext cx="11306175" cy="50292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7" name="Google Shape;347;p61"/>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dk1"/>
                </a:solidFill>
                <a:latin typeface="Arial"/>
                <a:ea typeface="Arial"/>
                <a:cs typeface="Arial"/>
                <a:sym typeface="Arial"/>
              </a:defRPr>
            </a:lvl1pPr>
            <a:lvl2pPr indent="0" lvl="1" marL="0" marR="0" rtl="0" algn="r">
              <a:spcBef>
                <a:spcPts val="0"/>
              </a:spcBef>
              <a:buNone/>
              <a:defRPr sz="750">
                <a:solidFill>
                  <a:schemeClr val="dk1"/>
                </a:solidFill>
                <a:latin typeface="Arial"/>
                <a:ea typeface="Arial"/>
                <a:cs typeface="Arial"/>
                <a:sym typeface="Arial"/>
              </a:defRPr>
            </a:lvl2pPr>
            <a:lvl3pPr indent="0" lvl="2" marL="0" marR="0" rtl="0" algn="r">
              <a:spcBef>
                <a:spcPts val="0"/>
              </a:spcBef>
              <a:buNone/>
              <a:defRPr sz="750">
                <a:solidFill>
                  <a:schemeClr val="dk1"/>
                </a:solidFill>
                <a:latin typeface="Arial"/>
                <a:ea typeface="Arial"/>
                <a:cs typeface="Arial"/>
                <a:sym typeface="Arial"/>
              </a:defRPr>
            </a:lvl3pPr>
            <a:lvl4pPr indent="0" lvl="3" marL="0" marR="0" rtl="0" algn="r">
              <a:spcBef>
                <a:spcPts val="0"/>
              </a:spcBef>
              <a:buNone/>
              <a:defRPr sz="750">
                <a:solidFill>
                  <a:schemeClr val="dk1"/>
                </a:solidFill>
                <a:latin typeface="Arial"/>
                <a:ea typeface="Arial"/>
                <a:cs typeface="Arial"/>
                <a:sym typeface="Arial"/>
              </a:defRPr>
            </a:lvl4pPr>
            <a:lvl5pPr indent="0" lvl="4" marL="0" marR="0" rtl="0" algn="r">
              <a:spcBef>
                <a:spcPts val="0"/>
              </a:spcBef>
              <a:buNone/>
              <a:defRPr sz="750">
                <a:solidFill>
                  <a:schemeClr val="dk1"/>
                </a:solidFill>
                <a:latin typeface="Arial"/>
                <a:ea typeface="Arial"/>
                <a:cs typeface="Arial"/>
                <a:sym typeface="Arial"/>
              </a:defRPr>
            </a:lvl5pPr>
            <a:lvl6pPr indent="0" lvl="5" marL="0" marR="0" rtl="0" algn="r">
              <a:spcBef>
                <a:spcPts val="0"/>
              </a:spcBef>
              <a:buNone/>
              <a:defRPr sz="750">
                <a:solidFill>
                  <a:schemeClr val="dk1"/>
                </a:solidFill>
                <a:latin typeface="Arial"/>
                <a:ea typeface="Arial"/>
                <a:cs typeface="Arial"/>
                <a:sym typeface="Arial"/>
              </a:defRPr>
            </a:lvl6pPr>
            <a:lvl7pPr indent="0" lvl="6" marL="0" marR="0" rtl="0" algn="r">
              <a:spcBef>
                <a:spcPts val="0"/>
              </a:spcBef>
              <a:buNone/>
              <a:defRPr sz="750">
                <a:solidFill>
                  <a:schemeClr val="dk1"/>
                </a:solidFill>
                <a:latin typeface="Arial"/>
                <a:ea typeface="Arial"/>
                <a:cs typeface="Arial"/>
                <a:sym typeface="Arial"/>
              </a:defRPr>
            </a:lvl7pPr>
            <a:lvl8pPr indent="0" lvl="7" marL="0" marR="0" rtl="0" algn="r">
              <a:spcBef>
                <a:spcPts val="0"/>
              </a:spcBef>
              <a:buNone/>
              <a:defRPr sz="750">
                <a:solidFill>
                  <a:schemeClr val="dk1"/>
                </a:solidFill>
                <a:latin typeface="Arial"/>
                <a:ea typeface="Arial"/>
                <a:cs typeface="Arial"/>
                <a:sym typeface="Arial"/>
              </a:defRPr>
            </a:lvl8pPr>
            <a:lvl9pPr indent="0" lvl="8" marL="0" marR="0" rtl="0" algn="r">
              <a:spcBef>
                <a:spcPts val="0"/>
              </a:spcBef>
              <a:buNone/>
              <a:defRPr sz="7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348" name="Google Shape;348;p61"/>
          <p:cNvSpPr txBox="1"/>
          <p:nvPr>
            <p:ph idx="6" type="subTitle"/>
          </p:nvPr>
        </p:nvSpPr>
        <p:spPr>
          <a:xfrm>
            <a:off x="442912" y="933433"/>
            <a:ext cx="11306176" cy="885842"/>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s - Subtitle">
  <p:cSld name="Three Images - Subtitle">
    <p:spTree>
      <p:nvGrpSpPr>
        <p:cNvPr id="349" name="Shape 349"/>
        <p:cNvGrpSpPr/>
        <p:nvPr/>
      </p:nvGrpSpPr>
      <p:grpSpPr>
        <a:xfrm>
          <a:off x="0" y="0"/>
          <a:ext cx="0" cy="0"/>
          <a:chOff x="0" y="0"/>
          <a:chExt cx="0" cy="0"/>
        </a:xfrm>
      </p:grpSpPr>
      <p:sp>
        <p:nvSpPr>
          <p:cNvPr id="350" name="Google Shape;350;p62"/>
          <p:cNvSpPr/>
          <p:nvPr/>
        </p:nvSpPr>
        <p:spPr>
          <a:xfrm>
            <a:off x="442911" y="2100263"/>
            <a:ext cx="3529013" cy="3017520"/>
          </a:xfrm>
          <a:prstGeom prst="rect">
            <a:avLst/>
          </a:prstGeom>
          <a:solidFill>
            <a:srgbClr val="DEDE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600">
              <a:solidFill>
                <a:schemeClr val="lt1"/>
              </a:solidFill>
              <a:latin typeface="Arial"/>
              <a:ea typeface="Arial"/>
              <a:cs typeface="Arial"/>
              <a:sym typeface="Arial"/>
            </a:endParaRPr>
          </a:p>
        </p:txBody>
      </p:sp>
      <p:sp>
        <p:nvSpPr>
          <p:cNvPr id="351" name="Google Shape;351;p62"/>
          <p:cNvSpPr/>
          <p:nvPr/>
        </p:nvSpPr>
        <p:spPr>
          <a:xfrm>
            <a:off x="4331493" y="2100263"/>
            <a:ext cx="3529013" cy="3017520"/>
          </a:xfrm>
          <a:prstGeom prst="rect">
            <a:avLst/>
          </a:prstGeom>
          <a:solidFill>
            <a:srgbClr val="DEDE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600">
              <a:solidFill>
                <a:schemeClr val="lt1"/>
              </a:solidFill>
              <a:latin typeface="Arial"/>
              <a:ea typeface="Arial"/>
              <a:cs typeface="Arial"/>
              <a:sym typeface="Arial"/>
            </a:endParaRPr>
          </a:p>
        </p:txBody>
      </p:sp>
      <p:sp>
        <p:nvSpPr>
          <p:cNvPr id="352" name="Google Shape;352;p62"/>
          <p:cNvSpPr/>
          <p:nvPr/>
        </p:nvSpPr>
        <p:spPr>
          <a:xfrm>
            <a:off x="8220075" y="2100263"/>
            <a:ext cx="3529013" cy="3017520"/>
          </a:xfrm>
          <a:prstGeom prst="rect">
            <a:avLst/>
          </a:prstGeom>
          <a:solidFill>
            <a:srgbClr val="DEDE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600">
              <a:solidFill>
                <a:schemeClr val="lt1"/>
              </a:solidFill>
              <a:latin typeface="Arial"/>
              <a:ea typeface="Arial"/>
              <a:cs typeface="Arial"/>
              <a:sym typeface="Arial"/>
            </a:endParaRPr>
          </a:p>
        </p:txBody>
      </p:sp>
      <p:sp>
        <p:nvSpPr>
          <p:cNvPr id="353" name="Google Shape;353;p62"/>
          <p:cNvSpPr txBox="1"/>
          <p:nvPr>
            <p:ph idx="1" type="body"/>
          </p:nvPr>
        </p:nvSpPr>
        <p:spPr>
          <a:xfrm>
            <a:off x="442913" y="5280025"/>
            <a:ext cx="3529012" cy="892175"/>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3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54" name="Google Shape;354;p62"/>
          <p:cNvSpPr txBox="1"/>
          <p:nvPr>
            <p:ph idx="2" type="body"/>
          </p:nvPr>
        </p:nvSpPr>
        <p:spPr>
          <a:xfrm>
            <a:off x="4331495" y="5280025"/>
            <a:ext cx="3529012" cy="892175"/>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3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55" name="Google Shape;355;p62"/>
          <p:cNvSpPr txBox="1"/>
          <p:nvPr>
            <p:ph idx="3" type="body"/>
          </p:nvPr>
        </p:nvSpPr>
        <p:spPr>
          <a:xfrm>
            <a:off x="8220076" y="5280025"/>
            <a:ext cx="3529012" cy="892175"/>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3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56" name="Google Shape;356;p62"/>
          <p:cNvSpPr txBox="1"/>
          <p:nvPr>
            <p:ph type="title"/>
          </p:nvPr>
        </p:nvSpPr>
        <p:spPr>
          <a:xfrm>
            <a:off x="442913" y="430514"/>
            <a:ext cx="11306175" cy="50292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7" name="Google Shape;357;p62"/>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dk1"/>
                </a:solidFill>
                <a:latin typeface="Arial"/>
                <a:ea typeface="Arial"/>
                <a:cs typeface="Arial"/>
                <a:sym typeface="Arial"/>
              </a:defRPr>
            </a:lvl1pPr>
            <a:lvl2pPr indent="0" lvl="1" marL="0" marR="0" rtl="0" algn="r">
              <a:spcBef>
                <a:spcPts val="0"/>
              </a:spcBef>
              <a:buNone/>
              <a:defRPr sz="750">
                <a:solidFill>
                  <a:schemeClr val="dk1"/>
                </a:solidFill>
                <a:latin typeface="Arial"/>
                <a:ea typeface="Arial"/>
                <a:cs typeface="Arial"/>
                <a:sym typeface="Arial"/>
              </a:defRPr>
            </a:lvl2pPr>
            <a:lvl3pPr indent="0" lvl="2" marL="0" marR="0" rtl="0" algn="r">
              <a:spcBef>
                <a:spcPts val="0"/>
              </a:spcBef>
              <a:buNone/>
              <a:defRPr sz="750">
                <a:solidFill>
                  <a:schemeClr val="dk1"/>
                </a:solidFill>
                <a:latin typeface="Arial"/>
                <a:ea typeface="Arial"/>
                <a:cs typeface="Arial"/>
                <a:sym typeface="Arial"/>
              </a:defRPr>
            </a:lvl3pPr>
            <a:lvl4pPr indent="0" lvl="3" marL="0" marR="0" rtl="0" algn="r">
              <a:spcBef>
                <a:spcPts val="0"/>
              </a:spcBef>
              <a:buNone/>
              <a:defRPr sz="750">
                <a:solidFill>
                  <a:schemeClr val="dk1"/>
                </a:solidFill>
                <a:latin typeface="Arial"/>
                <a:ea typeface="Arial"/>
                <a:cs typeface="Arial"/>
                <a:sym typeface="Arial"/>
              </a:defRPr>
            </a:lvl4pPr>
            <a:lvl5pPr indent="0" lvl="4" marL="0" marR="0" rtl="0" algn="r">
              <a:spcBef>
                <a:spcPts val="0"/>
              </a:spcBef>
              <a:buNone/>
              <a:defRPr sz="750">
                <a:solidFill>
                  <a:schemeClr val="dk1"/>
                </a:solidFill>
                <a:latin typeface="Arial"/>
                <a:ea typeface="Arial"/>
                <a:cs typeface="Arial"/>
                <a:sym typeface="Arial"/>
              </a:defRPr>
            </a:lvl5pPr>
            <a:lvl6pPr indent="0" lvl="5" marL="0" marR="0" rtl="0" algn="r">
              <a:spcBef>
                <a:spcPts val="0"/>
              </a:spcBef>
              <a:buNone/>
              <a:defRPr sz="750">
                <a:solidFill>
                  <a:schemeClr val="dk1"/>
                </a:solidFill>
                <a:latin typeface="Arial"/>
                <a:ea typeface="Arial"/>
                <a:cs typeface="Arial"/>
                <a:sym typeface="Arial"/>
              </a:defRPr>
            </a:lvl6pPr>
            <a:lvl7pPr indent="0" lvl="6" marL="0" marR="0" rtl="0" algn="r">
              <a:spcBef>
                <a:spcPts val="0"/>
              </a:spcBef>
              <a:buNone/>
              <a:defRPr sz="750">
                <a:solidFill>
                  <a:schemeClr val="dk1"/>
                </a:solidFill>
                <a:latin typeface="Arial"/>
                <a:ea typeface="Arial"/>
                <a:cs typeface="Arial"/>
                <a:sym typeface="Arial"/>
              </a:defRPr>
            </a:lvl7pPr>
            <a:lvl8pPr indent="0" lvl="7" marL="0" marR="0" rtl="0" algn="r">
              <a:spcBef>
                <a:spcPts val="0"/>
              </a:spcBef>
              <a:buNone/>
              <a:defRPr sz="750">
                <a:solidFill>
                  <a:schemeClr val="dk1"/>
                </a:solidFill>
                <a:latin typeface="Arial"/>
                <a:ea typeface="Arial"/>
                <a:cs typeface="Arial"/>
                <a:sym typeface="Arial"/>
              </a:defRPr>
            </a:lvl8pPr>
            <a:lvl9pPr indent="0" lvl="8" marL="0" marR="0" rtl="0" algn="r">
              <a:spcBef>
                <a:spcPts val="0"/>
              </a:spcBef>
              <a:buNone/>
              <a:defRPr sz="7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358" name="Google Shape;358;p62"/>
          <p:cNvSpPr txBox="1"/>
          <p:nvPr>
            <p:ph idx="4" type="subTitle"/>
          </p:nvPr>
        </p:nvSpPr>
        <p:spPr>
          <a:xfrm>
            <a:off x="442912" y="933433"/>
            <a:ext cx="11306176" cy="885842"/>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Text Boxes for Icons - Subtitle">
  <p:cSld name="Four Text Boxes for Icons - Subtitle">
    <p:spTree>
      <p:nvGrpSpPr>
        <p:cNvPr id="359" name="Shape 359"/>
        <p:cNvGrpSpPr/>
        <p:nvPr/>
      </p:nvGrpSpPr>
      <p:grpSpPr>
        <a:xfrm>
          <a:off x="0" y="0"/>
          <a:ext cx="0" cy="0"/>
          <a:chOff x="0" y="0"/>
          <a:chExt cx="0" cy="0"/>
        </a:xfrm>
      </p:grpSpPr>
      <p:sp>
        <p:nvSpPr>
          <p:cNvPr id="360" name="Google Shape;360;p63"/>
          <p:cNvSpPr txBox="1"/>
          <p:nvPr>
            <p:ph idx="1" type="body"/>
          </p:nvPr>
        </p:nvSpPr>
        <p:spPr>
          <a:xfrm>
            <a:off x="442913" y="3429000"/>
            <a:ext cx="2560320" cy="2743200"/>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3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61" name="Google Shape;361;p63"/>
          <p:cNvSpPr txBox="1"/>
          <p:nvPr>
            <p:ph idx="2" type="body"/>
          </p:nvPr>
        </p:nvSpPr>
        <p:spPr>
          <a:xfrm>
            <a:off x="3358198" y="3429000"/>
            <a:ext cx="2560320" cy="2743200"/>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3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62" name="Google Shape;362;p63"/>
          <p:cNvSpPr txBox="1"/>
          <p:nvPr>
            <p:ph idx="3" type="body"/>
          </p:nvPr>
        </p:nvSpPr>
        <p:spPr>
          <a:xfrm>
            <a:off x="6273483" y="3429000"/>
            <a:ext cx="2560320" cy="2743200"/>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3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63" name="Google Shape;363;p63"/>
          <p:cNvSpPr txBox="1"/>
          <p:nvPr>
            <p:ph idx="4" type="body"/>
          </p:nvPr>
        </p:nvSpPr>
        <p:spPr>
          <a:xfrm>
            <a:off x="9188767" y="3429000"/>
            <a:ext cx="2560320" cy="2743200"/>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00"/>
              </a:spcBef>
              <a:spcAft>
                <a:spcPts val="3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64" name="Google Shape;364;p63"/>
          <p:cNvSpPr txBox="1"/>
          <p:nvPr>
            <p:ph type="title"/>
          </p:nvPr>
        </p:nvSpPr>
        <p:spPr>
          <a:xfrm>
            <a:off x="442913" y="430514"/>
            <a:ext cx="11306175" cy="50292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5" name="Google Shape;365;p63"/>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dk1"/>
                </a:solidFill>
                <a:latin typeface="Arial"/>
                <a:ea typeface="Arial"/>
                <a:cs typeface="Arial"/>
                <a:sym typeface="Arial"/>
              </a:defRPr>
            </a:lvl1pPr>
            <a:lvl2pPr indent="0" lvl="1" marL="0" marR="0" rtl="0" algn="r">
              <a:spcBef>
                <a:spcPts val="0"/>
              </a:spcBef>
              <a:buNone/>
              <a:defRPr sz="750">
                <a:solidFill>
                  <a:schemeClr val="dk1"/>
                </a:solidFill>
                <a:latin typeface="Arial"/>
                <a:ea typeface="Arial"/>
                <a:cs typeface="Arial"/>
                <a:sym typeface="Arial"/>
              </a:defRPr>
            </a:lvl2pPr>
            <a:lvl3pPr indent="0" lvl="2" marL="0" marR="0" rtl="0" algn="r">
              <a:spcBef>
                <a:spcPts val="0"/>
              </a:spcBef>
              <a:buNone/>
              <a:defRPr sz="750">
                <a:solidFill>
                  <a:schemeClr val="dk1"/>
                </a:solidFill>
                <a:latin typeface="Arial"/>
                <a:ea typeface="Arial"/>
                <a:cs typeface="Arial"/>
                <a:sym typeface="Arial"/>
              </a:defRPr>
            </a:lvl3pPr>
            <a:lvl4pPr indent="0" lvl="3" marL="0" marR="0" rtl="0" algn="r">
              <a:spcBef>
                <a:spcPts val="0"/>
              </a:spcBef>
              <a:buNone/>
              <a:defRPr sz="750">
                <a:solidFill>
                  <a:schemeClr val="dk1"/>
                </a:solidFill>
                <a:latin typeface="Arial"/>
                <a:ea typeface="Arial"/>
                <a:cs typeface="Arial"/>
                <a:sym typeface="Arial"/>
              </a:defRPr>
            </a:lvl4pPr>
            <a:lvl5pPr indent="0" lvl="4" marL="0" marR="0" rtl="0" algn="r">
              <a:spcBef>
                <a:spcPts val="0"/>
              </a:spcBef>
              <a:buNone/>
              <a:defRPr sz="750">
                <a:solidFill>
                  <a:schemeClr val="dk1"/>
                </a:solidFill>
                <a:latin typeface="Arial"/>
                <a:ea typeface="Arial"/>
                <a:cs typeface="Arial"/>
                <a:sym typeface="Arial"/>
              </a:defRPr>
            </a:lvl5pPr>
            <a:lvl6pPr indent="0" lvl="5" marL="0" marR="0" rtl="0" algn="r">
              <a:spcBef>
                <a:spcPts val="0"/>
              </a:spcBef>
              <a:buNone/>
              <a:defRPr sz="750">
                <a:solidFill>
                  <a:schemeClr val="dk1"/>
                </a:solidFill>
                <a:latin typeface="Arial"/>
                <a:ea typeface="Arial"/>
                <a:cs typeface="Arial"/>
                <a:sym typeface="Arial"/>
              </a:defRPr>
            </a:lvl6pPr>
            <a:lvl7pPr indent="0" lvl="6" marL="0" marR="0" rtl="0" algn="r">
              <a:spcBef>
                <a:spcPts val="0"/>
              </a:spcBef>
              <a:buNone/>
              <a:defRPr sz="750">
                <a:solidFill>
                  <a:schemeClr val="dk1"/>
                </a:solidFill>
                <a:latin typeface="Arial"/>
                <a:ea typeface="Arial"/>
                <a:cs typeface="Arial"/>
                <a:sym typeface="Arial"/>
              </a:defRPr>
            </a:lvl7pPr>
            <a:lvl8pPr indent="0" lvl="7" marL="0" marR="0" rtl="0" algn="r">
              <a:spcBef>
                <a:spcPts val="0"/>
              </a:spcBef>
              <a:buNone/>
              <a:defRPr sz="750">
                <a:solidFill>
                  <a:schemeClr val="dk1"/>
                </a:solidFill>
                <a:latin typeface="Arial"/>
                <a:ea typeface="Arial"/>
                <a:cs typeface="Arial"/>
                <a:sym typeface="Arial"/>
              </a:defRPr>
            </a:lvl8pPr>
            <a:lvl9pPr indent="0" lvl="8" marL="0" marR="0" rtl="0" algn="r">
              <a:spcBef>
                <a:spcPts val="0"/>
              </a:spcBef>
              <a:buNone/>
              <a:defRPr sz="7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366" name="Google Shape;366;p63"/>
          <p:cNvSpPr txBox="1"/>
          <p:nvPr>
            <p:ph idx="5" type="subTitle"/>
          </p:nvPr>
        </p:nvSpPr>
        <p:spPr>
          <a:xfrm>
            <a:off x="442912" y="933433"/>
            <a:ext cx="11306176" cy="885842"/>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Team Images - Subtitle">
  <p:cSld name="Four Team Images - Subtitle">
    <p:spTree>
      <p:nvGrpSpPr>
        <p:cNvPr id="367" name="Shape 367"/>
        <p:cNvGrpSpPr/>
        <p:nvPr/>
      </p:nvGrpSpPr>
      <p:grpSpPr>
        <a:xfrm>
          <a:off x="0" y="0"/>
          <a:ext cx="0" cy="0"/>
          <a:chOff x="0" y="0"/>
          <a:chExt cx="0" cy="0"/>
        </a:xfrm>
      </p:grpSpPr>
      <p:sp>
        <p:nvSpPr>
          <p:cNvPr id="368" name="Google Shape;368;p64"/>
          <p:cNvSpPr/>
          <p:nvPr/>
        </p:nvSpPr>
        <p:spPr>
          <a:xfrm>
            <a:off x="442912" y="2100263"/>
            <a:ext cx="1325880" cy="1328737"/>
          </a:xfrm>
          <a:prstGeom prst="rect">
            <a:avLst/>
          </a:prstGeom>
          <a:solidFill>
            <a:srgbClr val="DEDE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600">
              <a:solidFill>
                <a:schemeClr val="lt1"/>
              </a:solidFill>
              <a:latin typeface="Arial"/>
              <a:ea typeface="Arial"/>
              <a:cs typeface="Arial"/>
              <a:sym typeface="Arial"/>
            </a:endParaRPr>
          </a:p>
        </p:txBody>
      </p:sp>
      <p:sp>
        <p:nvSpPr>
          <p:cNvPr id="369" name="Google Shape;369;p64"/>
          <p:cNvSpPr/>
          <p:nvPr/>
        </p:nvSpPr>
        <p:spPr>
          <a:xfrm>
            <a:off x="3359637" y="2100263"/>
            <a:ext cx="1325880" cy="1328737"/>
          </a:xfrm>
          <a:prstGeom prst="rect">
            <a:avLst/>
          </a:prstGeom>
          <a:solidFill>
            <a:srgbClr val="DEDE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600">
              <a:solidFill>
                <a:schemeClr val="lt1"/>
              </a:solidFill>
              <a:latin typeface="Arial"/>
              <a:ea typeface="Arial"/>
              <a:cs typeface="Arial"/>
              <a:sym typeface="Arial"/>
            </a:endParaRPr>
          </a:p>
        </p:txBody>
      </p:sp>
      <p:sp>
        <p:nvSpPr>
          <p:cNvPr id="370" name="Google Shape;370;p64"/>
          <p:cNvSpPr/>
          <p:nvPr/>
        </p:nvSpPr>
        <p:spPr>
          <a:xfrm>
            <a:off x="6276362" y="2100263"/>
            <a:ext cx="1325880" cy="1328737"/>
          </a:xfrm>
          <a:prstGeom prst="rect">
            <a:avLst/>
          </a:prstGeom>
          <a:solidFill>
            <a:srgbClr val="DEDE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600">
              <a:solidFill>
                <a:schemeClr val="lt1"/>
              </a:solidFill>
              <a:latin typeface="Arial"/>
              <a:ea typeface="Arial"/>
              <a:cs typeface="Arial"/>
              <a:sym typeface="Arial"/>
            </a:endParaRPr>
          </a:p>
        </p:txBody>
      </p:sp>
      <p:sp>
        <p:nvSpPr>
          <p:cNvPr id="371" name="Google Shape;371;p64"/>
          <p:cNvSpPr/>
          <p:nvPr/>
        </p:nvSpPr>
        <p:spPr>
          <a:xfrm>
            <a:off x="9193088" y="2100263"/>
            <a:ext cx="1325880" cy="1328737"/>
          </a:xfrm>
          <a:prstGeom prst="rect">
            <a:avLst/>
          </a:prstGeom>
          <a:solidFill>
            <a:srgbClr val="DEDE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600">
              <a:solidFill>
                <a:schemeClr val="lt1"/>
              </a:solidFill>
              <a:latin typeface="Arial"/>
              <a:ea typeface="Arial"/>
              <a:cs typeface="Arial"/>
              <a:sym typeface="Arial"/>
            </a:endParaRPr>
          </a:p>
        </p:txBody>
      </p:sp>
      <p:sp>
        <p:nvSpPr>
          <p:cNvPr id="372" name="Google Shape;372;p64"/>
          <p:cNvSpPr txBox="1"/>
          <p:nvPr>
            <p:ph idx="1" type="body"/>
          </p:nvPr>
        </p:nvSpPr>
        <p:spPr>
          <a:xfrm>
            <a:off x="442912" y="3657600"/>
            <a:ext cx="2560320" cy="25146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00"/>
              </a:spcBef>
              <a:spcAft>
                <a:spcPts val="30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373" name="Google Shape;373;p64"/>
          <p:cNvSpPr txBox="1"/>
          <p:nvPr>
            <p:ph idx="2" type="body"/>
          </p:nvPr>
        </p:nvSpPr>
        <p:spPr>
          <a:xfrm>
            <a:off x="3358197" y="3657600"/>
            <a:ext cx="2560320" cy="25146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00"/>
              </a:spcBef>
              <a:spcAft>
                <a:spcPts val="30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374" name="Google Shape;374;p64"/>
          <p:cNvSpPr txBox="1"/>
          <p:nvPr>
            <p:ph idx="3" type="body"/>
          </p:nvPr>
        </p:nvSpPr>
        <p:spPr>
          <a:xfrm>
            <a:off x="6273482" y="3657600"/>
            <a:ext cx="2560320" cy="25146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00"/>
              </a:spcBef>
              <a:spcAft>
                <a:spcPts val="30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375" name="Google Shape;375;p64"/>
          <p:cNvSpPr txBox="1"/>
          <p:nvPr>
            <p:ph idx="4" type="body"/>
          </p:nvPr>
        </p:nvSpPr>
        <p:spPr>
          <a:xfrm>
            <a:off x="9188767" y="3657600"/>
            <a:ext cx="2560320" cy="25146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indent="-228600" lvl="6" marL="32004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indent="-228600" lvl="7" marL="3657600" marR="0" rtl="0" algn="l">
              <a:lnSpc>
                <a:spcPct val="100000"/>
              </a:lnSpc>
              <a:spcBef>
                <a:spcPts val="3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indent="-228600" lvl="8" marL="4114800" marR="0" rtl="0" algn="l">
              <a:lnSpc>
                <a:spcPct val="100000"/>
              </a:lnSpc>
              <a:spcBef>
                <a:spcPts val="300"/>
              </a:spcBef>
              <a:spcAft>
                <a:spcPts val="30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376" name="Google Shape;376;p64"/>
          <p:cNvSpPr txBox="1"/>
          <p:nvPr>
            <p:ph type="title"/>
          </p:nvPr>
        </p:nvSpPr>
        <p:spPr>
          <a:xfrm>
            <a:off x="442913" y="430514"/>
            <a:ext cx="11306175" cy="50292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7" name="Google Shape;377;p64"/>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dk1"/>
                </a:solidFill>
                <a:latin typeface="Arial"/>
                <a:ea typeface="Arial"/>
                <a:cs typeface="Arial"/>
                <a:sym typeface="Arial"/>
              </a:defRPr>
            </a:lvl1pPr>
            <a:lvl2pPr indent="0" lvl="1" marL="0" marR="0" rtl="0" algn="r">
              <a:spcBef>
                <a:spcPts val="0"/>
              </a:spcBef>
              <a:buNone/>
              <a:defRPr sz="750">
                <a:solidFill>
                  <a:schemeClr val="dk1"/>
                </a:solidFill>
                <a:latin typeface="Arial"/>
                <a:ea typeface="Arial"/>
                <a:cs typeface="Arial"/>
                <a:sym typeface="Arial"/>
              </a:defRPr>
            </a:lvl2pPr>
            <a:lvl3pPr indent="0" lvl="2" marL="0" marR="0" rtl="0" algn="r">
              <a:spcBef>
                <a:spcPts val="0"/>
              </a:spcBef>
              <a:buNone/>
              <a:defRPr sz="750">
                <a:solidFill>
                  <a:schemeClr val="dk1"/>
                </a:solidFill>
                <a:latin typeface="Arial"/>
                <a:ea typeface="Arial"/>
                <a:cs typeface="Arial"/>
                <a:sym typeface="Arial"/>
              </a:defRPr>
            </a:lvl3pPr>
            <a:lvl4pPr indent="0" lvl="3" marL="0" marR="0" rtl="0" algn="r">
              <a:spcBef>
                <a:spcPts val="0"/>
              </a:spcBef>
              <a:buNone/>
              <a:defRPr sz="750">
                <a:solidFill>
                  <a:schemeClr val="dk1"/>
                </a:solidFill>
                <a:latin typeface="Arial"/>
                <a:ea typeface="Arial"/>
                <a:cs typeface="Arial"/>
                <a:sym typeface="Arial"/>
              </a:defRPr>
            </a:lvl4pPr>
            <a:lvl5pPr indent="0" lvl="4" marL="0" marR="0" rtl="0" algn="r">
              <a:spcBef>
                <a:spcPts val="0"/>
              </a:spcBef>
              <a:buNone/>
              <a:defRPr sz="750">
                <a:solidFill>
                  <a:schemeClr val="dk1"/>
                </a:solidFill>
                <a:latin typeface="Arial"/>
                <a:ea typeface="Arial"/>
                <a:cs typeface="Arial"/>
                <a:sym typeface="Arial"/>
              </a:defRPr>
            </a:lvl5pPr>
            <a:lvl6pPr indent="0" lvl="5" marL="0" marR="0" rtl="0" algn="r">
              <a:spcBef>
                <a:spcPts val="0"/>
              </a:spcBef>
              <a:buNone/>
              <a:defRPr sz="750">
                <a:solidFill>
                  <a:schemeClr val="dk1"/>
                </a:solidFill>
                <a:latin typeface="Arial"/>
                <a:ea typeface="Arial"/>
                <a:cs typeface="Arial"/>
                <a:sym typeface="Arial"/>
              </a:defRPr>
            </a:lvl6pPr>
            <a:lvl7pPr indent="0" lvl="6" marL="0" marR="0" rtl="0" algn="r">
              <a:spcBef>
                <a:spcPts val="0"/>
              </a:spcBef>
              <a:buNone/>
              <a:defRPr sz="750">
                <a:solidFill>
                  <a:schemeClr val="dk1"/>
                </a:solidFill>
                <a:latin typeface="Arial"/>
                <a:ea typeface="Arial"/>
                <a:cs typeface="Arial"/>
                <a:sym typeface="Arial"/>
              </a:defRPr>
            </a:lvl7pPr>
            <a:lvl8pPr indent="0" lvl="7" marL="0" marR="0" rtl="0" algn="r">
              <a:spcBef>
                <a:spcPts val="0"/>
              </a:spcBef>
              <a:buNone/>
              <a:defRPr sz="750">
                <a:solidFill>
                  <a:schemeClr val="dk1"/>
                </a:solidFill>
                <a:latin typeface="Arial"/>
                <a:ea typeface="Arial"/>
                <a:cs typeface="Arial"/>
                <a:sym typeface="Arial"/>
              </a:defRPr>
            </a:lvl8pPr>
            <a:lvl9pPr indent="0" lvl="8" marL="0" marR="0" rtl="0" algn="r">
              <a:spcBef>
                <a:spcPts val="0"/>
              </a:spcBef>
              <a:buNone/>
              <a:defRPr sz="7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378" name="Google Shape;378;p64"/>
          <p:cNvSpPr txBox="1"/>
          <p:nvPr>
            <p:ph idx="5" type="subTitle"/>
          </p:nvPr>
        </p:nvSpPr>
        <p:spPr>
          <a:xfrm>
            <a:off x="442912" y="933433"/>
            <a:ext cx="11306176" cy="885842"/>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Chart - Subtitle">
  <p:cSld name="One Column Chart - Subtitle">
    <p:spTree>
      <p:nvGrpSpPr>
        <p:cNvPr id="379" name="Shape 379"/>
        <p:cNvGrpSpPr/>
        <p:nvPr/>
      </p:nvGrpSpPr>
      <p:grpSpPr>
        <a:xfrm>
          <a:off x="0" y="0"/>
          <a:ext cx="0" cy="0"/>
          <a:chOff x="0" y="0"/>
          <a:chExt cx="0" cy="0"/>
        </a:xfrm>
      </p:grpSpPr>
      <p:sp>
        <p:nvSpPr>
          <p:cNvPr id="380" name="Google Shape;380;p65"/>
          <p:cNvSpPr txBox="1"/>
          <p:nvPr>
            <p:ph idx="1" type="body"/>
          </p:nvPr>
        </p:nvSpPr>
        <p:spPr>
          <a:xfrm>
            <a:off x="442914" y="2103438"/>
            <a:ext cx="3529012"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381" name="Google Shape;381;p65"/>
          <p:cNvSpPr txBox="1"/>
          <p:nvPr>
            <p:ph type="title"/>
          </p:nvPr>
        </p:nvSpPr>
        <p:spPr>
          <a:xfrm>
            <a:off x="442913" y="430514"/>
            <a:ext cx="11306175" cy="502920"/>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2" name="Google Shape;382;p65"/>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dk1"/>
                </a:solidFill>
                <a:latin typeface="Arial"/>
                <a:ea typeface="Arial"/>
                <a:cs typeface="Arial"/>
                <a:sym typeface="Arial"/>
              </a:defRPr>
            </a:lvl1pPr>
            <a:lvl2pPr indent="0" lvl="1" marL="0" marR="0" rtl="0" algn="r">
              <a:spcBef>
                <a:spcPts val="0"/>
              </a:spcBef>
              <a:buNone/>
              <a:defRPr sz="750">
                <a:solidFill>
                  <a:schemeClr val="dk1"/>
                </a:solidFill>
                <a:latin typeface="Arial"/>
                <a:ea typeface="Arial"/>
                <a:cs typeface="Arial"/>
                <a:sym typeface="Arial"/>
              </a:defRPr>
            </a:lvl2pPr>
            <a:lvl3pPr indent="0" lvl="2" marL="0" marR="0" rtl="0" algn="r">
              <a:spcBef>
                <a:spcPts val="0"/>
              </a:spcBef>
              <a:buNone/>
              <a:defRPr sz="750">
                <a:solidFill>
                  <a:schemeClr val="dk1"/>
                </a:solidFill>
                <a:latin typeface="Arial"/>
                <a:ea typeface="Arial"/>
                <a:cs typeface="Arial"/>
                <a:sym typeface="Arial"/>
              </a:defRPr>
            </a:lvl3pPr>
            <a:lvl4pPr indent="0" lvl="3" marL="0" marR="0" rtl="0" algn="r">
              <a:spcBef>
                <a:spcPts val="0"/>
              </a:spcBef>
              <a:buNone/>
              <a:defRPr sz="750">
                <a:solidFill>
                  <a:schemeClr val="dk1"/>
                </a:solidFill>
                <a:latin typeface="Arial"/>
                <a:ea typeface="Arial"/>
                <a:cs typeface="Arial"/>
                <a:sym typeface="Arial"/>
              </a:defRPr>
            </a:lvl4pPr>
            <a:lvl5pPr indent="0" lvl="4" marL="0" marR="0" rtl="0" algn="r">
              <a:spcBef>
                <a:spcPts val="0"/>
              </a:spcBef>
              <a:buNone/>
              <a:defRPr sz="750">
                <a:solidFill>
                  <a:schemeClr val="dk1"/>
                </a:solidFill>
                <a:latin typeface="Arial"/>
                <a:ea typeface="Arial"/>
                <a:cs typeface="Arial"/>
                <a:sym typeface="Arial"/>
              </a:defRPr>
            </a:lvl5pPr>
            <a:lvl6pPr indent="0" lvl="5" marL="0" marR="0" rtl="0" algn="r">
              <a:spcBef>
                <a:spcPts val="0"/>
              </a:spcBef>
              <a:buNone/>
              <a:defRPr sz="750">
                <a:solidFill>
                  <a:schemeClr val="dk1"/>
                </a:solidFill>
                <a:latin typeface="Arial"/>
                <a:ea typeface="Arial"/>
                <a:cs typeface="Arial"/>
                <a:sym typeface="Arial"/>
              </a:defRPr>
            </a:lvl6pPr>
            <a:lvl7pPr indent="0" lvl="6" marL="0" marR="0" rtl="0" algn="r">
              <a:spcBef>
                <a:spcPts val="0"/>
              </a:spcBef>
              <a:buNone/>
              <a:defRPr sz="750">
                <a:solidFill>
                  <a:schemeClr val="dk1"/>
                </a:solidFill>
                <a:latin typeface="Arial"/>
                <a:ea typeface="Arial"/>
                <a:cs typeface="Arial"/>
                <a:sym typeface="Arial"/>
              </a:defRPr>
            </a:lvl7pPr>
            <a:lvl8pPr indent="0" lvl="7" marL="0" marR="0" rtl="0" algn="r">
              <a:spcBef>
                <a:spcPts val="0"/>
              </a:spcBef>
              <a:buNone/>
              <a:defRPr sz="750">
                <a:solidFill>
                  <a:schemeClr val="dk1"/>
                </a:solidFill>
                <a:latin typeface="Arial"/>
                <a:ea typeface="Arial"/>
                <a:cs typeface="Arial"/>
                <a:sym typeface="Arial"/>
              </a:defRPr>
            </a:lvl8pPr>
            <a:lvl9pPr indent="0" lvl="8" marL="0" marR="0" rtl="0" algn="r">
              <a:spcBef>
                <a:spcPts val="0"/>
              </a:spcBef>
              <a:buNone/>
              <a:defRPr sz="7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383" name="Google Shape;383;p65"/>
          <p:cNvSpPr txBox="1"/>
          <p:nvPr>
            <p:ph idx="2" type="subTitle"/>
          </p:nvPr>
        </p:nvSpPr>
        <p:spPr>
          <a:xfrm>
            <a:off x="442912" y="933433"/>
            <a:ext cx="11306176" cy="885842"/>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85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Rose Manual" showMasterSp="0">
  <p:cSld name="Section Header Rose Manual">
    <p:bg>
      <p:bgPr>
        <a:solidFill>
          <a:srgbClr val="D93954"/>
        </a:solidFill>
      </p:bgPr>
    </p:bg>
    <p:spTree>
      <p:nvGrpSpPr>
        <p:cNvPr id="384" name="Shape 384"/>
        <p:cNvGrpSpPr/>
        <p:nvPr/>
      </p:nvGrpSpPr>
      <p:grpSpPr>
        <a:xfrm>
          <a:off x="0" y="0"/>
          <a:ext cx="0" cy="0"/>
          <a:chOff x="0" y="0"/>
          <a:chExt cx="0" cy="0"/>
        </a:xfrm>
      </p:grpSpPr>
      <p:sp>
        <p:nvSpPr>
          <p:cNvPr id="385" name="Google Shape;385;p66"/>
          <p:cNvSpPr txBox="1"/>
          <p:nvPr>
            <p:ph type="title"/>
          </p:nvPr>
        </p:nvSpPr>
        <p:spPr>
          <a:xfrm>
            <a:off x="442913" y="428625"/>
            <a:ext cx="1374457" cy="1965960"/>
          </a:xfrm>
          <a:prstGeom prst="rect">
            <a:avLst/>
          </a:prstGeom>
          <a:noFill/>
          <a:ln>
            <a:noFill/>
          </a:ln>
        </p:spPr>
        <p:txBody>
          <a:bodyPr anchorCtr="0" anchor="t" bIns="0" lIns="0" spcFirstLastPara="1" rIns="0" wrap="square" tIns="0">
            <a:noAutofit/>
          </a:bodyPr>
          <a:lstStyle>
            <a:lvl1pPr lvl="0" marR="0" rtl="0" algn="l">
              <a:lnSpc>
                <a:spcPct val="80000"/>
              </a:lnSpc>
              <a:spcBef>
                <a:spcPts val="0"/>
              </a:spcBef>
              <a:spcAft>
                <a:spcPts val="0"/>
              </a:spcAft>
              <a:buClr>
                <a:schemeClr val="lt1"/>
              </a:buClr>
              <a:buSzPts val="14400"/>
              <a:buFont typeface="Arial"/>
              <a:buNone/>
              <a:defRPr b="0" i="0" sz="1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6" name="Shape 386"/>
        <p:cNvGrpSpPr/>
        <p:nvPr/>
      </p:nvGrpSpPr>
      <p:grpSpPr>
        <a:xfrm>
          <a:off x="0" y="0"/>
          <a:ext cx="0" cy="0"/>
          <a:chOff x="0" y="0"/>
          <a:chExt cx="0" cy="0"/>
        </a:xfrm>
      </p:grpSpPr>
      <p:sp>
        <p:nvSpPr>
          <p:cNvPr id="387" name="Google Shape;387;p67"/>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sz="750">
                <a:solidFill>
                  <a:schemeClr val="dk1"/>
                </a:solidFill>
                <a:latin typeface="Arial"/>
                <a:ea typeface="Arial"/>
                <a:cs typeface="Arial"/>
                <a:sym typeface="Arial"/>
              </a:defRPr>
            </a:lvl1pPr>
            <a:lvl2pPr indent="0" lvl="1" marL="0" marR="0" rtl="0" algn="r">
              <a:spcBef>
                <a:spcPts val="0"/>
              </a:spcBef>
              <a:buNone/>
              <a:defRPr sz="750">
                <a:solidFill>
                  <a:schemeClr val="dk1"/>
                </a:solidFill>
                <a:latin typeface="Arial"/>
                <a:ea typeface="Arial"/>
                <a:cs typeface="Arial"/>
                <a:sym typeface="Arial"/>
              </a:defRPr>
            </a:lvl2pPr>
            <a:lvl3pPr indent="0" lvl="2" marL="0" marR="0" rtl="0" algn="r">
              <a:spcBef>
                <a:spcPts val="0"/>
              </a:spcBef>
              <a:buNone/>
              <a:defRPr sz="750">
                <a:solidFill>
                  <a:schemeClr val="dk1"/>
                </a:solidFill>
                <a:latin typeface="Arial"/>
                <a:ea typeface="Arial"/>
                <a:cs typeface="Arial"/>
                <a:sym typeface="Arial"/>
              </a:defRPr>
            </a:lvl3pPr>
            <a:lvl4pPr indent="0" lvl="3" marL="0" marR="0" rtl="0" algn="r">
              <a:spcBef>
                <a:spcPts val="0"/>
              </a:spcBef>
              <a:buNone/>
              <a:defRPr sz="750">
                <a:solidFill>
                  <a:schemeClr val="dk1"/>
                </a:solidFill>
                <a:latin typeface="Arial"/>
                <a:ea typeface="Arial"/>
                <a:cs typeface="Arial"/>
                <a:sym typeface="Arial"/>
              </a:defRPr>
            </a:lvl4pPr>
            <a:lvl5pPr indent="0" lvl="4" marL="0" marR="0" rtl="0" algn="r">
              <a:spcBef>
                <a:spcPts val="0"/>
              </a:spcBef>
              <a:buNone/>
              <a:defRPr sz="750">
                <a:solidFill>
                  <a:schemeClr val="dk1"/>
                </a:solidFill>
                <a:latin typeface="Arial"/>
                <a:ea typeface="Arial"/>
                <a:cs typeface="Arial"/>
                <a:sym typeface="Arial"/>
              </a:defRPr>
            </a:lvl5pPr>
            <a:lvl6pPr indent="0" lvl="5" marL="0" marR="0" rtl="0" algn="r">
              <a:spcBef>
                <a:spcPts val="0"/>
              </a:spcBef>
              <a:buNone/>
              <a:defRPr sz="750">
                <a:solidFill>
                  <a:schemeClr val="dk1"/>
                </a:solidFill>
                <a:latin typeface="Arial"/>
                <a:ea typeface="Arial"/>
                <a:cs typeface="Arial"/>
                <a:sym typeface="Arial"/>
              </a:defRPr>
            </a:lvl6pPr>
            <a:lvl7pPr indent="0" lvl="6" marL="0" marR="0" rtl="0" algn="r">
              <a:spcBef>
                <a:spcPts val="0"/>
              </a:spcBef>
              <a:buNone/>
              <a:defRPr sz="750">
                <a:solidFill>
                  <a:schemeClr val="dk1"/>
                </a:solidFill>
                <a:latin typeface="Arial"/>
                <a:ea typeface="Arial"/>
                <a:cs typeface="Arial"/>
                <a:sym typeface="Arial"/>
              </a:defRPr>
            </a:lvl7pPr>
            <a:lvl8pPr indent="0" lvl="7" marL="0" marR="0" rtl="0" algn="r">
              <a:spcBef>
                <a:spcPts val="0"/>
              </a:spcBef>
              <a:buNone/>
              <a:defRPr sz="750">
                <a:solidFill>
                  <a:schemeClr val="dk1"/>
                </a:solidFill>
                <a:latin typeface="Arial"/>
                <a:ea typeface="Arial"/>
                <a:cs typeface="Arial"/>
                <a:sym typeface="Arial"/>
              </a:defRPr>
            </a:lvl8pPr>
            <a:lvl9pPr indent="0" lvl="8" marL="0" marR="0" rtl="0" algn="r">
              <a:spcBef>
                <a:spcPts val="0"/>
              </a:spcBef>
              <a:buNone/>
              <a:defRPr sz="75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52" name="Shape 52"/>
        <p:cNvGrpSpPr/>
        <p:nvPr/>
      </p:nvGrpSpPr>
      <p:grpSpPr>
        <a:xfrm>
          <a:off x="0" y="0"/>
          <a:ext cx="0" cy="0"/>
          <a:chOff x="0" y="0"/>
          <a:chExt cx="0" cy="0"/>
        </a:xfrm>
      </p:grpSpPr>
      <p:sp>
        <p:nvSpPr>
          <p:cNvPr id="53" name="Google Shape;53;p8"/>
          <p:cNvSpPr/>
          <p:nvPr/>
        </p:nvSpPr>
        <p:spPr>
          <a:xfrm>
            <a:off x="6096000" y="0"/>
            <a:ext cx="6096000" cy="6858000"/>
          </a:xfrm>
          <a:prstGeom prst="rect">
            <a:avLst/>
          </a:prstGeom>
          <a:solidFill>
            <a:srgbClr val="DEDED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00" u="none" cap="none" strike="noStrike">
              <a:solidFill>
                <a:schemeClr val="lt1"/>
              </a:solidFill>
              <a:latin typeface="Arial"/>
              <a:ea typeface="Arial"/>
              <a:cs typeface="Arial"/>
              <a:sym typeface="Arial"/>
            </a:endParaRPr>
          </a:p>
        </p:txBody>
      </p:sp>
      <p:sp>
        <p:nvSpPr>
          <p:cNvPr id="54" name="Google Shape;54;p8"/>
          <p:cNvSpPr/>
          <p:nvPr/>
        </p:nvSpPr>
        <p:spPr>
          <a:xfrm>
            <a:off x="0" y="0"/>
            <a:ext cx="6096000" cy="3429000"/>
          </a:xfrm>
          <a:prstGeom prst="rect">
            <a:avLst/>
          </a:prstGeom>
          <a:solidFill>
            <a:srgbClr val="D04A0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5" name="Google Shape;55;p8"/>
          <p:cNvSpPr/>
          <p:nvPr/>
        </p:nvSpPr>
        <p:spPr>
          <a:xfrm>
            <a:off x="0" y="3429000"/>
            <a:ext cx="6096000" cy="1143000"/>
          </a:xfrm>
          <a:prstGeom prst="rect">
            <a:avLst/>
          </a:prstGeom>
          <a:solidFill>
            <a:srgbClr val="46464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6" name="Google Shape;56;p8"/>
          <p:cNvSpPr txBox="1"/>
          <p:nvPr>
            <p:ph type="ctrTitle"/>
          </p:nvPr>
        </p:nvSpPr>
        <p:spPr>
          <a:xfrm>
            <a:off x="442913" y="428625"/>
            <a:ext cx="5473700" cy="228600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5000"/>
              <a:buFont typeface="Georgia"/>
              <a:buNone/>
              <a:defRPr b="0" i="0" sz="5000" u="none" cap="none" strike="noStrik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7" name="Google Shape;57;p8"/>
          <p:cNvSpPr txBox="1"/>
          <p:nvPr>
            <p:ph idx="1" type="subTitle"/>
          </p:nvPr>
        </p:nvSpPr>
        <p:spPr>
          <a:xfrm>
            <a:off x="442913" y="3749040"/>
            <a:ext cx="5473700" cy="59436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9pPr>
          </a:lstStyle>
          <a:p/>
        </p:txBody>
      </p:sp>
      <p:pic>
        <p:nvPicPr>
          <p:cNvPr id="58" name="Google Shape;58;p8"/>
          <p:cNvPicPr preferRelativeResize="0"/>
          <p:nvPr/>
        </p:nvPicPr>
        <p:blipFill rotWithShape="1">
          <a:blip r:embed="rId2">
            <a:alphaModFix/>
          </a:blip>
          <a:srcRect b="0" l="0" r="0" t="0"/>
          <a:stretch/>
        </p:blipFill>
        <p:spPr>
          <a:xfrm>
            <a:off x="185139" y="5330952"/>
            <a:ext cx="1636776" cy="135118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nes" showMasterSp="0">
  <p:cSld name="Title Slide Lines">
    <p:bg>
      <p:bgPr>
        <a:solidFill>
          <a:srgbClr val="DEDEDE"/>
        </a:solidFill>
      </p:bgPr>
    </p:bg>
    <p:spTree>
      <p:nvGrpSpPr>
        <p:cNvPr id="59" name="Shape 59"/>
        <p:cNvGrpSpPr/>
        <p:nvPr/>
      </p:nvGrpSpPr>
      <p:grpSpPr>
        <a:xfrm>
          <a:off x="0" y="0"/>
          <a:ext cx="0" cy="0"/>
          <a:chOff x="0" y="0"/>
          <a:chExt cx="0" cy="0"/>
        </a:xfrm>
      </p:grpSpPr>
      <p:grpSp>
        <p:nvGrpSpPr>
          <p:cNvPr id="60" name="Google Shape;60;p9"/>
          <p:cNvGrpSpPr/>
          <p:nvPr/>
        </p:nvGrpSpPr>
        <p:grpSpPr>
          <a:xfrm>
            <a:off x="0" y="0"/>
            <a:ext cx="12192000" cy="6858000"/>
            <a:chOff x="0" y="0"/>
            <a:chExt cx="12192000" cy="6858000"/>
          </a:xfrm>
        </p:grpSpPr>
        <p:grpSp>
          <p:nvGrpSpPr>
            <p:cNvPr id="61" name="Google Shape;61;p9"/>
            <p:cNvGrpSpPr/>
            <p:nvPr/>
          </p:nvGrpSpPr>
          <p:grpSpPr>
            <a:xfrm>
              <a:off x="0" y="0"/>
              <a:ext cx="12192000" cy="6858000"/>
              <a:chOff x="152400" y="152400"/>
              <a:chExt cx="12196764" cy="6862763"/>
            </a:xfrm>
          </p:grpSpPr>
          <p:sp>
            <p:nvSpPr>
              <p:cNvPr id="62" name="Google Shape;62;p9"/>
              <p:cNvSpPr/>
              <p:nvPr/>
            </p:nvSpPr>
            <p:spPr>
              <a:xfrm>
                <a:off x="152400" y="3775075"/>
                <a:ext cx="9142413" cy="777875"/>
              </a:xfrm>
              <a:custGeom>
                <a:rect b="b" l="l" r="r" t="t"/>
                <a:pathLst>
                  <a:path extrusionOk="0" h="1632" w="7908">
                    <a:moveTo>
                      <a:pt x="0" y="0"/>
                    </a:moveTo>
                    <a:lnTo>
                      <a:pt x="0" y="0"/>
                    </a:lnTo>
                    <a:lnTo>
                      <a:pt x="7908" y="0"/>
                    </a:lnTo>
                    <a:lnTo>
                      <a:pt x="7908" y="1632"/>
                    </a:lnTo>
                    <a:lnTo>
                      <a:pt x="0" y="1632"/>
                    </a:lnTo>
                    <a:lnTo>
                      <a:pt x="0" y="0"/>
                    </a:lnTo>
                    <a:close/>
                  </a:path>
                </a:pathLst>
              </a:custGeom>
              <a:solidFill>
                <a:srgbClr val="D04A0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 name="Google Shape;63;p9"/>
              <p:cNvSpPr/>
              <p:nvPr/>
            </p:nvSpPr>
            <p:spPr>
              <a:xfrm>
                <a:off x="152400" y="152400"/>
                <a:ext cx="12196764" cy="6862763"/>
              </a:xfrm>
              <a:custGeom>
                <a:rect b="b" l="l" r="r" t="t"/>
                <a:pathLst>
                  <a:path extrusionOk="0" h="14399" w="25599">
                    <a:moveTo>
                      <a:pt x="19187" y="0"/>
                    </a:moveTo>
                    <a:lnTo>
                      <a:pt x="19187" y="0"/>
                    </a:lnTo>
                    <a:lnTo>
                      <a:pt x="19187" y="6949"/>
                    </a:lnTo>
                    <a:lnTo>
                      <a:pt x="0" y="6949"/>
                    </a:lnTo>
                    <a:lnTo>
                      <a:pt x="0" y="7602"/>
                    </a:lnTo>
                    <a:lnTo>
                      <a:pt x="19187" y="7602"/>
                    </a:lnTo>
                    <a:lnTo>
                      <a:pt x="19187" y="9234"/>
                    </a:lnTo>
                    <a:lnTo>
                      <a:pt x="0" y="9234"/>
                    </a:lnTo>
                    <a:lnTo>
                      <a:pt x="0" y="9887"/>
                    </a:lnTo>
                    <a:lnTo>
                      <a:pt x="19187" y="9887"/>
                    </a:lnTo>
                    <a:lnTo>
                      <a:pt x="19187" y="14399"/>
                    </a:lnTo>
                    <a:lnTo>
                      <a:pt x="19839" y="14399"/>
                    </a:lnTo>
                    <a:lnTo>
                      <a:pt x="19839" y="9887"/>
                    </a:lnTo>
                    <a:lnTo>
                      <a:pt x="25599" y="9887"/>
                    </a:lnTo>
                    <a:lnTo>
                      <a:pt x="25599" y="9234"/>
                    </a:lnTo>
                    <a:lnTo>
                      <a:pt x="19839" y="9234"/>
                    </a:lnTo>
                    <a:lnTo>
                      <a:pt x="19839" y="7602"/>
                    </a:lnTo>
                    <a:lnTo>
                      <a:pt x="25599" y="7602"/>
                    </a:lnTo>
                    <a:lnTo>
                      <a:pt x="25599" y="6949"/>
                    </a:lnTo>
                    <a:lnTo>
                      <a:pt x="19839" y="6949"/>
                    </a:lnTo>
                    <a:lnTo>
                      <a:pt x="19839" y="0"/>
                    </a:lnTo>
                    <a:lnTo>
                      <a:pt x="19187"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pic>
          <p:nvPicPr>
            <p:cNvPr id="64" name="Google Shape;64;p9"/>
            <p:cNvPicPr preferRelativeResize="0"/>
            <p:nvPr/>
          </p:nvPicPr>
          <p:blipFill rotWithShape="1">
            <a:blip r:embed="rId2">
              <a:alphaModFix/>
            </a:blip>
            <a:srcRect b="0" l="0" r="0" t="0"/>
            <a:stretch/>
          </p:blipFill>
          <p:spPr>
            <a:xfrm>
              <a:off x="185139" y="5330952"/>
              <a:ext cx="1636776" cy="1351184"/>
            </a:xfrm>
            <a:prstGeom prst="rect">
              <a:avLst/>
            </a:prstGeom>
            <a:noFill/>
            <a:ln>
              <a:noFill/>
            </a:ln>
          </p:spPr>
        </p:pic>
      </p:grpSp>
      <p:sp>
        <p:nvSpPr>
          <p:cNvPr id="65" name="Google Shape;65;p9"/>
          <p:cNvSpPr txBox="1"/>
          <p:nvPr>
            <p:ph idx="1" type="subTitle"/>
          </p:nvPr>
        </p:nvSpPr>
        <p:spPr>
          <a:xfrm>
            <a:off x="442914" y="3713607"/>
            <a:ext cx="5473699" cy="592074"/>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9pPr>
          </a:lstStyle>
          <a:p/>
        </p:txBody>
      </p:sp>
      <p:sp>
        <p:nvSpPr>
          <p:cNvPr id="66" name="Google Shape;66;p9"/>
          <p:cNvSpPr txBox="1"/>
          <p:nvPr>
            <p:ph type="ctrTitle"/>
          </p:nvPr>
        </p:nvSpPr>
        <p:spPr>
          <a:xfrm>
            <a:off x="442914" y="428623"/>
            <a:ext cx="7418386" cy="201168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lt1"/>
              </a:buClr>
              <a:buSzPts val="4500"/>
              <a:buFont typeface="Georgia"/>
              <a:buNone/>
              <a:defRPr b="0" i="0" sz="4500" u="none" cap="none" strike="noStrike">
                <a:solidFill>
                  <a:schemeClr val="lt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nes 2" showMasterSp="0">
  <p:cSld name="Title Slide Lines 2">
    <p:bg>
      <p:bgPr>
        <a:solidFill>
          <a:srgbClr val="DEDEDE"/>
        </a:solidFill>
      </p:bgPr>
    </p:bg>
    <p:spTree>
      <p:nvGrpSpPr>
        <p:cNvPr id="67" name="Shape 67"/>
        <p:cNvGrpSpPr/>
        <p:nvPr/>
      </p:nvGrpSpPr>
      <p:grpSpPr>
        <a:xfrm>
          <a:off x="0" y="0"/>
          <a:ext cx="0" cy="0"/>
          <a:chOff x="0" y="0"/>
          <a:chExt cx="0" cy="0"/>
        </a:xfrm>
      </p:grpSpPr>
      <p:grpSp>
        <p:nvGrpSpPr>
          <p:cNvPr id="68" name="Google Shape;68;p10"/>
          <p:cNvGrpSpPr/>
          <p:nvPr/>
        </p:nvGrpSpPr>
        <p:grpSpPr>
          <a:xfrm>
            <a:off x="0" y="0"/>
            <a:ext cx="12192000" cy="6858000"/>
            <a:chOff x="0" y="0"/>
            <a:chExt cx="12192000" cy="6858000"/>
          </a:xfrm>
        </p:grpSpPr>
        <p:sp>
          <p:nvSpPr>
            <p:cNvPr id="69" name="Google Shape;69;p10"/>
            <p:cNvSpPr/>
            <p:nvPr/>
          </p:nvSpPr>
          <p:spPr>
            <a:xfrm>
              <a:off x="0" y="0"/>
              <a:ext cx="12192000" cy="6858000"/>
            </a:xfrm>
            <a:custGeom>
              <a:rect b="b" l="l" r="r" t="t"/>
              <a:pathLst>
                <a:path extrusionOk="0" h="6858000" w="12192000">
                  <a:moveTo>
                    <a:pt x="9144000" y="0"/>
                  </a:moveTo>
                  <a:lnTo>
                    <a:pt x="9450000" y="0"/>
                  </a:lnTo>
                  <a:lnTo>
                    <a:pt x="9450000" y="3309692"/>
                  </a:lnTo>
                  <a:lnTo>
                    <a:pt x="12192000" y="3309692"/>
                  </a:lnTo>
                  <a:lnTo>
                    <a:pt x="12192000" y="3615692"/>
                  </a:lnTo>
                  <a:lnTo>
                    <a:pt x="9450000" y="3615692"/>
                  </a:lnTo>
                  <a:lnTo>
                    <a:pt x="9450000" y="4394836"/>
                  </a:lnTo>
                  <a:lnTo>
                    <a:pt x="12192000" y="4394836"/>
                  </a:lnTo>
                  <a:lnTo>
                    <a:pt x="12192000" y="4700836"/>
                  </a:lnTo>
                  <a:lnTo>
                    <a:pt x="9450000" y="4700836"/>
                  </a:lnTo>
                  <a:lnTo>
                    <a:pt x="9450000" y="6858000"/>
                  </a:lnTo>
                  <a:lnTo>
                    <a:pt x="9144000" y="6858000"/>
                  </a:lnTo>
                  <a:lnTo>
                    <a:pt x="9144000" y="4700836"/>
                  </a:lnTo>
                  <a:lnTo>
                    <a:pt x="0" y="4700836"/>
                  </a:lnTo>
                  <a:lnTo>
                    <a:pt x="0" y="4394836"/>
                  </a:lnTo>
                  <a:lnTo>
                    <a:pt x="9144000" y="4394836"/>
                  </a:lnTo>
                  <a:lnTo>
                    <a:pt x="9144000" y="3615692"/>
                  </a:lnTo>
                  <a:lnTo>
                    <a:pt x="0" y="3615692"/>
                  </a:lnTo>
                  <a:lnTo>
                    <a:pt x="0" y="3309692"/>
                  </a:lnTo>
                  <a:lnTo>
                    <a:pt x="9144000" y="330969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70" name="Google Shape;70;p10"/>
            <p:cNvPicPr preferRelativeResize="0"/>
            <p:nvPr/>
          </p:nvPicPr>
          <p:blipFill rotWithShape="1">
            <a:blip r:embed="rId2">
              <a:alphaModFix/>
            </a:blip>
            <a:srcRect b="0" l="0" r="0" t="0"/>
            <a:stretch/>
          </p:blipFill>
          <p:spPr>
            <a:xfrm>
              <a:off x="185139" y="5330952"/>
              <a:ext cx="1636776" cy="1351185"/>
            </a:xfrm>
            <a:prstGeom prst="rect">
              <a:avLst/>
            </a:prstGeom>
            <a:noFill/>
            <a:ln>
              <a:noFill/>
            </a:ln>
          </p:spPr>
        </p:pic>
      </p:grpSp>
      <p:sp>
        <p:nvSpPr>
          <p:cNvPr id="71" name="Google Shape;71;p10"/>
          <p:cNvSpPr txBox="1"/>
          <p:nvPr>
            <p:ph idx="1" type="subTitle"/>
          </p:nvPr>
        </p:nvSpPr>
        <p:spPr>
          <a:xfrm>
            <a:off x="442913" y="3713607"/>
            <a:ext cx="5473700" cy="594221"/>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72" name="Google Shape;72;p10"/>
          <p:cNvSpPr txBox="1"/>
          <p:nvPr>
            <p:ph type="ctrTitle"/>
          </p:nvPr>
        </p:nvSpPr>
        <p:spPr>
          <a:xfrm>
            <a:off x="442912" y="428623"/>
            <a:ext cx="7418387" cy="2011680"/>
          </a:xfrm>
          <a:prstGeom prst="rect">
            <a:avLst/>
          </a:prstGeom>
          <a:noFill/>
          <a:ln>
            <a:noFill/>
          </a:ln>
        </p:spPr>
        <p:txBody>
          <a:bodyPr anchorCtr="0" anchor="b" bIns="0" lIns="0" spcFirstLastPara="1" rIns="0" wrap="square" tIns="0">
            <a:noAutofit/>
          </a:bodyPr>
          <a:lstStyle>
            <a:lvl1pPr lvl="0" marR="0" rtl="0" algn="l">
              <a:lnSpc>
                <a:spcPct val="85000"/>
              </a:lnSpc>
              <a:spcBef>
                <a:spcPts val="0"/>
              </a:spcBef>
              <a:spcAft>
                <a:spcPts val="0"/>
              </a:spcAft>
              <a:buClr>
                <a:schemeClr val="dk1"/>
              </a:buClr>
              <a:buSzPts val="4500"/>
              <a:buFont typeface="Georgia"/>
              <a:buNone/>
              <a:defRPr b="0" i="0" sz="45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slideLayout" Target="../slideLayouts/slideLayout66.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67" Type="http://schemas.openxmlformats.org/officeDocument/2006/relationships/theme" Target="../theme/theme2.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42913" y="432001"/>
            <a:ext cx="11306175" cy="1387274"/>
          </a:xfrm>
          <a:prstGeom prst="rect">
            <a:avLst/>
          </a:prstGeom>
          <a:noFill/>
          <a:ln>
            <a:noFill/>
          </a:ln>
        </p:spPr>
        <p:txBody>
          <a:bodyPr anchorCtr="0" anchor="t" bIns="0" lIns="0" spcFirstLastPara="1" rIns="0" wrap="square" tIns="0">
            <a:noAutofit/>
          </a:bodyPr>
          <a:lstStyle>
            <a:lvl1pPr lvl="0" marR="0" rtl="0" algn="l">
              <a:lnSpc>
                <a:spcPct val="85000"/>
              </a:lnSpc>
              <a:spcBef>
                <a:spcPts val="0"/>
              </a:spcBef>
              <a:spcAft>
                <a:spcPts val="0"/>
              </a:spcAft>
              <a:buClr>
                <a:schemeClr val="dk1"/>
              </a:buClr>
              <a:buSzPts val="3200"/>
              <a:buFont typeface="Georgia"/>
              <a:buNone/>
              <a:defRPr b="0" i="0" sz="32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42913" y="2103438"/>
            <a:ext cx="11306175" cy="4068762"/>
          </a:xfrm>
          <a:prstGeom prst="rect">
            <a:avLst/>
          </a:prstGeom>
          <a:noFill/>
          <a:ln>
            <a:noFill/>
          </a:ln>
        </p:spPr>
        <p:txBody>
          <a:bodyPr anchorCtr="0" anchor="t" bIns="0" lIns="0" spcFirstLastPara="1" rIns="0" wrap="square" tIns="0">
            <a:noAutofit/>
          </a:bodyPr>
          <a:lstStyle>
            <a:lvl1pPr indent="-330200" lvl="0" marL="457200" marR="0" rtl="0" algn="l">
              <a:lnSpc>
                <a:spcPct val="100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6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600"/>
              </a:spcBef>
              <a:spcAft>
                <a:spcPts val="60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8218489" y="6492240"/>
            <a:ext cx="3530600" cy="137160"/>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750" u="none" cap="none" strike="noStrike">
                <a:solidFill>
                  <a:schemeClr val="dk1"/>
                </a:solidFill>
                <a:latin typeface="Arial"/>
                <a:ea typeface="Arial"/>
                <a:cs typeface="Arial"/>
                <a:sym typeface="Arial"/>
              </a:defRPr>
            </a:lvl1pPr>
            <a:lvl2pPr indent="0" lvl="1" marL="0" marR="0" rtl="0" algn="r">
              <a:spcBef>
                <a:spcPts val="0"/>
              </a:spcBef>
              <a:buNone/>
              <a:defRPr b="0" i="0" sz="750" u="none" cap="none" strike="noStrike">
                <a:solidFill>
                  <a:schemeClr val="dk1"/>
                </a:solidFill>
                <a:latin typeface="Arial"/>
                <a:ea typeface="Arial"/>
                <a:cs typeface="Arial"/>
                <a:sym typeface="Arial"/>
              </a:defRPr>
            </a:lvl2pPr>
            <a:lvl3pPr indent="0" lvl="2" marL="0" marR="0" rtl="0" algn="r">
              <a:spcBef>
                <a:spcPts val="0"/>
              </a:spcBef>
              <a:buNone/>
              <a:defRPr b="0" i="0" sz="750" u="none" cap="none" strike="noStrike">
                <a:solidFill>
                  <a:schemeClr val="dk1"/>
                </a:solidFill>
                <a:latin typeface="Arial"/>
                <a:ea typeface="Arial"/>
                <a:cs typeface="Arial"/>
                <a:sym typeface="Arial"/>
              </a:defRPr>
            </a:lvl3pPr>
            <a:lvl4pPr indent="0" lvl="3" marL="0" marR="0" rtl="0" algn="r">
              <a:spcBef>
                <a:spcPts val="0"/>
              </a:spcBef>
              <a:buNone/>
              <a:defRPr b="0" i="0" sz="750" u="none" cap="none" strike="noStrike">
                <a:solidFill>
                  <a:schemeClr val="dk1"/>
                </a:solidFill>
                <a:latin typeface="Arial"/>
                <a:ea typeface="Arial"/>
                <a:cs typeface="Arial"/>
                <a:sym typeface="Arial"/>
              </a:defRPr>
            </a:lvl4pPr>
            <a:lvl5pPr indent="0" lvl="4" marL="0" marR="0" rtl="0" algn="r">
              <a:spcBef>
                <a:spcPts val="0"/>
              </a:spcBef>
              <a:buNone/>
              <a:defRPr b="0" i="0" sz="750" u="none" cap="none" strike="noStrike">
                <a:solidFill>
                  <a:schemeClr val="dk1"/>
                </a:solidFill>
                <a:latin typeface="Arial"/>
                <a:ea typeface="Arial"/>
                <a:cs typeface="Arial"/>
                <a:sym typeface="Arial"/>
              </a:defRPr>
            </a:lvl5pPr>
            <a:lvl6pPr indent="0" lvl="5" marL="0" marR="0" rtl="0" algn="r">
              <a:spcBef>
                <a:spcPts val="0"/>
              </a:spcBef>
              <a:buNone/>
              <a:defRPr b="0" i="0" sz="750" u="none" cap="none" strike="noStrike">
                <a:solidFill>
                  <a:schemeClr val="dk1"/>
                </a:solidFill>
                <a:latin typeface="Arial"/>
                <a:ea typeface="Arial"/>
                <a:cs typeface="Arial"/>
                <a:sym typeface="Arial"/>
              </a:defRPr>
            </a:lvl6pPr>
            <a:lvl7pPr indent="0" lvl="6" marL="0" marR="0" rtl="0" algn="r">
              <a:spcBef>
                <a:spcPts val="0"/>
              </a:spcBef>
              <a:buNone/>
              <a:defRPr b="0" i="0" sz="750" u="none" cap="none" strike="noStrike">
                <a:solidFill>
                  <a:schemeClr val="dk1"/>
                </a:solidFill>
                <a:latin typeface="Arial"/>
                <a:ea typeface="Arial"/>
                <a:cs typeface="Arial"/>
                <a:sym typeface="Arial"/>
              </a:defRPr>
            </a:lvl7pPr>
            <a:lvl8pPr indent="0" lvl="7" marL="0" marR="0" rtl="0" algn="r">
              <a:spcBef>
                <a:spcPts val="0"/>
              </a:spcBef>
              <a:buNone/>
              <a:defRPr b="0" i="0" sz="750" u="none" cap="none" strike="noStrike">
                <a:solidFill>
                  <a:schemeClr val="dk1"/>
                </a:solidFill>
                <a:latin typeface="Arial"/>
                <a:ea typeface="Arial"/>
                <a:cs typeface="Arial"/>
                <a:sym typeface="Arial"/>
              </a:defRPr>
            </a:lvl8pPr>
            <a:lvl9pPr indent="0" lvl="8" marL="0" marR="0" rtl="0" algn="r">
              <a:spcBef>
                <a:spcPts val="0"/>
              </a:spcBef>
              <a:buNone/>
              <a:defRPr b="0" i="0" sz="75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3" name="Google Shape;13;p1"/>
          <p:cNvSpPr txBox="1"/>
          <p:nvPr/>
        </p:nvSpPr>
        <p:spPr>
          <a:xfrm>
            <a:off x="442913" y="6492240"/>
            <a:ext cx="5473700" cy="13716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None/>
            </a:pPr>
            <a:r>
              <a:rPr b="0" i="0" lang="en-GB" sz="750" u="none" cap="none" strike="noStrike">
                <a:solidFill>
                  <a:schemeClr val="dk1"/>
                </a:solidFill>
                <a:latin typeface="Arial"/>
                <a:ea typeface="Arial"/>
                <a:cs typeface="Arial"/>
                <a:sym typeface="Arial"/>
              </a:rPr>
              <a:t>PwC</a:t>
            </a:r>
            <a:endParaRPr/>
          </a:p>
        </p:txBody>
      </p:sp>
      <p:sp>
        <p:nvSpPr>
          <p:cNvPr id="14" name="Google Shape;14;p1"/>
          <p:cNvSpPr txBox="1"/>
          <p:nvPr/>
        </p:nvSpPr>
        <p:spPr>
          <a:xfrm>
            <a:off x="442913" y="6355080"/>
            <a:ext cx="5473700" cy="137160"/>
          </a:xfrm>
          <a:prstGeom prst="rect">
            <a:avLst/>
          </a:prstGeom>
          <a:noFill/>
          <a:ln>
            <a:noFill/>
          </a:ln>
        </p:spPr>
        <p:txBody>
          <a:bodyPr anchorCtr="0" anchor="b" bIns="0" lIns="0" spcFirstLastPara="1" rIns="0" wrap="square" tIns="0">
            <a:noAutofit/>
          </a:bodyPr>
          <a:lstStyle/>
          <a:p>
            <a:pPr indent="0" lvl="0" marL="0" marR="0" rtl="0" algn="l">
              <a:spcBef>
                <a:spcPts val="0"/>
              </a:spcBef>
              <a:spcAft>
                <a:spcPts val="0"/>
              </a:spcAft>
              <a:buSzPts val="1100"/>
              <a:buNone/>
            </a:pPr>
            <a:r>
              <a:rPr lang="en-GB" sz="750">
                <a:solidFill>
                  <a:schemeClr val="dk1"/>
                </a:solidFill>
              </a:rPr>
              <a:t>UiPath voice &amp; text converter. </a:t>
            </a:r>
            <a:r>
              <a:rPr lang="en-GB" sz="750">
                <a:solidFill>
                  <a:schemeClr val="dk1"/>
                </a:solidFill>
              </a:rPr>
              <a:t>Author</a:t>
            </a:r>
            <a:r>
              <a:rPr lang="en-GB" sz="750">
                <a:solidFill>
                  <a:schemeClr val="dk1"/>
                </a:solidFill>
              </a:rPr>
              <a:t>: Henry Wang</a:t>
            </a:r>
            <a:endParaRPr sz="750">
              <a:solidFill>
                <a:schemeClr val="dk1"/>
              </a:solidFill>
            </a:endParaRPr>
          </a:p>
        </p:txBody>
      </p:sp>
      <p:sp>
        <p:nvSpPr>
          <p:cNvPr id="15" name="Google Shape;15;p1"/>
          <p:cNvSpPr txBox="1"/>
          <p:nvPr/>
        </p:nvSpPr>
        <p:spPr>
          <a:xfrm>
            <a:off x="8218488" y="6355080"/>
            <a:ext cx="3530600" cy="13716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r>
              <a:rPr lang="en-GB" sz="750">
                <a:solidFill>
                  <a:schemeClr val="dk1"/>
                </a:solidFill>
              </a:rPr>
              <a:t>2021-04-28</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 id="2147483711" r:id="rId64"/>
    <p:sldLayoutId id="2147483712" r:id="rId65"/>
    <p:sldLayoutId id="2147483713" r:id="rId6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0">
          <p15:clr>
            <a:srgbClr val="F26B43"/>
          </p15:clr>
        </p15:guide>
        <p15:guide id="2" pos="279">
          <p15:clr>
            <a:srgbClr val="F26B43"/>
          </p15:clr>
        </p15:guide>
        <p15:guide id="3" pos="7401">
          <p15:clr>
            <a:srgbClr val="F26B43"/>
          </p15:clr>
        </p15:guide>
        <p15:guide id="4" pos="3953">
          <p15:clr>
            <a:srgbClr val="F26B43"/>
          </p15:clr>
        </p15:guide>
        <p15:guide id="5" pos="3727">
          <p15:clr>
            <a:srgbClr val="F26B43"/>
          </p15:clr>
        </p15:guide>
        <p15:guide id="6" orient="horz" pos="3888">
          <p15:clr>
            <a:srgbClr val="F26B43"/>
          </p15:clr>
        </p15:guide>
        <p15:guide id="7" pos="2726">
          <p15:clr>
            <a:srgbClr val="F26B43"/>
          </p15:clr>
        </p15:guide>
        <p15:guide id="8" pos="2502">
          <p15:clr>
            <a:srgbClr val="F26B43"/>
          </p15:clr>
        </p15:guide>
        <p15:guide id="9" pos="4952">
          <p15:clr>
            <a:srgbClr val="F26B43"/>
          </p15:clr>
        </p15:guide>
        <p15:guide id="10" pos="5177">
          <p15:clr>
            <a:srgbClr val="F26B43"/>
          </p15:clr>
        </p15:guide>
        <p15:guide id="11" orient="horz" pos="2160">
          <p15:clr>
            <a:srgbClr val="F26B43"/>
          </p15:clr>
        </p15:guide>
        <p15:guide id="12" orient="horz" pos="1325">
          <p15:clr>
            <a:srgbClr val="F26B43"/>
          </p15:clr>
        </p15:guide>
        <p15:guide id="13" orient="horz" pos="1146">
          <p15:clr>
            <a:srgbClr val="F26B43"/>
          </p15:clr>
        </p15:guide>
        <p15:guide id="14" orient="horz" pos="27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 Id="rId3" Type="http://schemas.openxmlformats.org/officeDocument/2006/relationships/hyperlink" Target="https://www.linkedin.com/in/henry-wa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 Id="rId3" Type="http://schemas.openxmlformats.org/officeDocument/2006/relationships/hyperlink" Target="http://drive.google.com/file/d/11DnTbwA7vhC3jU9Zm1frskTbryx0UWp1/view" TargetMode="Externa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68"/>
          <p:cNvPicPr preferRelativeResize="0"/>
          <p:nvPr>
            <p:ph idx="2" type="pic"/>
          </p:nvPr>
        </p:nvPicPr>
        <p:blipFill rotWithShape="1">
          <a:blip r:embed="rId3">
            <a:alphaModFix/>
          </a:blip>
          <a:srcRect b="3716" l="26296" r="22350" t="4987"/>
          <a:stretch/>
        </p:blipFill>
        <p:spPr>
          <a:xfrm>
            <a:off x="5334000" y="0"/>
            <a:ext cx="6858000" cy="6858000"/>
          </a:xfrm>
          <a:prstGeom prst="rect">
            <a:avLst/>
          </a:prstGeom>
          <a:noFill/>
          <a:ln>
            <a:noFill/>
          </a:ln>
        </p:spPr>
      </p:pic>
      <p:sp>
        <p:nvSpPr>
          <p:cNvPr id="393" name="Google Shape;393;p68"/>
          <p:cNvSpPr txBox="1"/>
          <p:nvPr>
            <p:ph idx="1" type="subTitle"/>
          </p:nvPr>
        </p:nvSpPr>
        <p:spPr>
          <a:xfrm>
            <a:off x="442913" y="3959352"/>
            <a:ext cx="4675187" cy="594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600"/>
              <a:buFont typeface="Arial"/>
              <a:buNone/>
            </a:pPr>
            <a:r>
              <a:rPr lang="en-GB"/>
              <a:t>Automation created by </a:t>
            </a:r>
            <a:r>
              <a:rPr b="1" lang="en-GB"/>
              <a:t>Henry Wang</a:t>
            </a:r>
            <a:endParaRPr/>
          </a:p>
          <a:p>
            <a:pPr indent="0" lvl="0" marL="0" rtl="0" algn="l">
              <a:spcBef>
                <a:spcPts val="0"/>
              </a:spcBef>
              <a:spcAft>
                <a:spcPts val="0"/>
              </a:spcAft>
              <a:buClr>
                <a:schemeClr val="dk1"/>
              </a:buClr>
              <a:buSzPts val="1600"/>
              <a:buFont typeface="Arial"/>
              <a:buNone/>
            </a:pPr>
            <a:r>
              <a:rPr lang="en-GB"/>
              <a:t>April 2021</a:t>
            </a:r>
            <a:endParaRPr/>
          </a:p>
        </p:txBody>
      </p:sp>
      <p:sp>
        <p:nvSpPr>
          <p:cNvPr id="394" name="Google Shape;394;p68"/>
          <p:cNvSpPr txBox="1"/>
          <p:nvPr>
            <p:ph type="ctrTitle"/>
          </p:nvPr>
        </p:nvSpPr>
        <p:spPr>
          <a:xfrm>
            <a:off x="442914" y="750888"/>
            <a:ext cx="4675186" cy="2678112"/>
          </a:xfrm>
          <a:prstGeom prst="rect">
            <a:avLst/>
          </a:prstGeom>
          <a:noFill/>
          <a:ln>
            <a:noFill/>
          </a:ln>
        </p:spPr>
        <p:txBody>
          <a:bodyPr anchorCtr="0" anchor="b" bIns="0" lIns="0" spcFirstLastPara="1" rIns="0" wrap="square" tIns="0">
            <a:noAutofit/>
          </a:bodyPr>
          <a:lstStyle/>
          <a:p>
            <a:pPr indent="0" lvl="0" marL="0" marR="0" rtl="0" algn="l">
              <a:lnSpc>
                <a:spcPct val="85000"/>
              </a:lnSpc>
              <a:spcBef>
                <a:spcPts val="0"/>
              </a:spcBef>
              <a:spcAft>
                <a:spcPts val="0"/>
              </a:spcAft>
              <a:buClr>
                <a:schemeClr val="dk1"/>
              </a:buClr>
              <a:buSzPts val="1100"/>
              <a:buFont typeface="Arial"/>
              <a:buNone/>
            </a:pPr>
            <a:r>
              <a:rPr lang="en-GB"/>
              <a:t>UiPath voice &amp; text converter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9"/>
          <p:cNvSpPr txBox="1"/>
          <p:nvPr>
            <p:ph type="title"/>
          </p:nvPr>
        </p:nvSpPr>
        <p:spPr>
          <a:xfrm>
            <a:off x="442913" y="432000"/>
            <a:ext cx="11306100" cy="13872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3200"/>
              <a:buFont typeface="Georgia"/>
              <a:buNone/>
            </a:pPr>
            <a:r>
              <a:rPr lang="en-GB"/>
              <a:t>Functionality</a:t>
            </a:r>
            <a:endParaRPr b="0" i="0" sz="3200" u="none" cap="none" strike="noStrike">
              <a:solidFill>
                <a:schemeClr val="dk1"/>
              </a:solidFill>
              <a:latin typeface="Georgia"/>
              <a:ea typeface="Georgia"/>
              <a:cs typeface="Georgia"/>
              <a:sym typeface="Georgia"/>
            </a:endParaRPr>
          </a:p>
        </p:txBody>
      </p:sp>
      <p:sp>
        <p:nvSpPr>
          <p:cNvPr id="401" name="Google Shape;401;p69"/>
          <p:cNvSpPr txBox="1"/>
          <p:nvPr>
            <p:ph idx="1" type="body"/>
          </p:nvPr>
        </p:nvSpPr>
        <p:spPr>
          <a:xfrm>
            <a:off x="442919" y="2103125"/>
            <a:ext cx="3648600" cy="407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1"/>
              </a:buClr>
              <a:buSzPts val="1600"/>
              <a:buFont typeface="Arial"/>
              <a:buNone/>
            </a:pPr>
            <a:r>
              <a:rPr b="1" lang="en-GB">
                <a:solidFill>
                  <a:schemeClr val="accent1"/>
                </a:solidFill>
              </a:rPr>
              <a:t>Two functionalities</a:t>
            </a:r>
            <a:endParaRPr b="1">
              <a:solidFill>
                <a:schemeClr val="accent1"/>
              </a:solidFill>
            </a:endParaRPr>
          </a:p>
          <a:p>
            <a:pPr indent="0" lvl="0" marL="0" rtl="0" algn="l">
              <a:spcBef>
                <a:spcPts val="600"/>
              </a:spcBef>
              <a:spcAft>
                <a:spcPts val="0"/>
              </a:spcAft>
              <a:buClr>
                <a:schemeClr val="dk1"/>
              </a:buClr>
              <a:buSzPts val="1600"/>
              <a:buFont typeface="Arial"/>
              <a:buNone/>
            </a:pPr>
            <a:r>
              <a:rPr lang="en-GB"/>
              <a:t>This automation includes two functionalities. To choose which one to use (and to edit other settings such as language), please find the excel configuration file under the file path “Data\config.xlsx”</a:t>
            </a:r>
            <a:endParaRPr/>
          </a:p>
          <a:p>
            <a:pPr indent="0" lvl="0" marL="0" rtl="0" algn="l">
              <a:spcBef>
                <a:spcPts val="600"/>
              </a:spcBef>
              <a:spcAft>
                <a:spcPts val="0"/>
              </a:spcAft>
              <a:buClr>
                <a:schemeClr val="dk1"/>
              </a:buClr>
              <a:buSzPts val="1600"/>
              <a:buFont typeface="Arial"/>
              <a:buNone/>
            </a:pPr>
            <a:r>
              <a:rPr lang="en-GB"/>
              <a:t>The two functionalities are as following:</a:t>
            </a:r>
            <a:endParaRPr/>
          </a:p>
          <a:p>
            <a:pPr indent="-320040" lvl="0" marL="457200" rtl="0" algn="l">
              <a:spcBef>
                <a:spcPts val="600"/>
              </a:spcBef>
              <a:spcAft>
                <a:spcPts val="0"/>
              </a:spcAft>
              <a:buSzPts val="1600"/>
              <a:buChar char="•"/>
            </a:pPr>
            <a:r>
              <a:rPr lang="en-GB"/>
              <a:t>Convert speech to text</a:t>
            </a:r>
            <a:endParaRPr/>
          </a:p>
          <a:p>
            <a:pPr indent="-320040" lvl="0" marL="457200" rtl="0" algn="l">
              <a:spcBef>
                <a:spcPts val="600"/>
              </a:spcBef>
              <a:spcAft>
                <a:spcPts val="600"/>
              </a:spcAft>
              <a:buSzPts val="1600"/>
              <a:buChar char="•"/>
            </a:pPr>
            <a:r>
              <a:rPr lang="en-GB"/>
              <a:t>Convert text to speech</a:t>
            </a:r>
            <a:endParaRPr/>
          </a:p>
        </p:txBody>
      </p:sp>
      <p:sp>
        <p:nvSpPr>
          <p:cNvPr id="402" name="Google Shape;402;p69"/>
          <p:cNvSpPr txBox="1"/>
          <p:nvPr>
            <p:ph idx="12" type="sldNum"/>
          </p:nvPr>
        </p:nvSpPr>
        <p:spPr>
          <a:xfrm>
            <a:off x="8218489" y="6492240"/>
            <a:ext cx="3530700" cy="13710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lang="en-GB" sz="750">
                <a:solidFill>
                  <a:schemeClr val="dk1"/>
                </a:solidFill>
                <a:latin typeface="Arial"/>
                <a:ea typeface="Arial"/>
                <a:cs typeface="Arial"/>
                <a:sym typeface="Arial"/>
              </a:rPr>
              <a:t>‹#›</a:t>
            </a:fld>
            <a:endParaRPr sz="750">
              <a:solidFill>
                <a:schemeClr val="dk1"/>
              </a:solidFill>
              <a:latin typeface="Arial"/>
              <a:ea typeface="Arial"/>
              <a:cs typeface="Arial"/>
              <a:sym typeface="Arial"/>
            </a:endParaRPr>
          </a:p>
        </p:txBody>
      </p:sp>
      <p:pic>
        <p:nvPicPr>
          <p:cNvPr id="403" name="Google Shape;403;p69"/>
          <p:cNvPicPr preferRelativeResize="0"/>
          <p:nvPr/>
        </p:nvPicPr>
        <p:blipFill>
          <a:blip r:embed="rId3">
            <a:alphaModFix/>
          </a:blip>
          <a:stretch>
            <a:fillRect/>
          </a:stretch>
        </p:blipFill>
        <p:spPr>
          <a:xfrm>
            <a:off x="4195901" y="2103125"/>
            <a:ext cx="7823574" cy="3430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70"/>
          <p:cNvSpPr txBox="1"/>
          <p:nvPr>
            <p:ph type="title"/>
          </p:nvPr>
        </p:nvSpPr>
        <p:spPr>
          <a:xfrm>
            <a:off x="442913" y="432000"/>
            <a:ext cx="11306100" cy="13872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3200"/>
              <a:buFont typeface="Georgia"/>
              <a:buNone/>
            </a:pPr>
            <a:r>
              <a:rPr lang="en-GB"/>
              <a:t>Functionality</a:t>
            </a:r>
            <a:endParaRPr b="0" i="0" sz="3200" u="none" cap="none" strike="noStrike">
              <a:solidFill>
                <a:schemeClr val="dk1"/>
              </a:solidFill>
              <a:latin typeface="Georgia"/>
              <a:ea typeface="Georgia"/>
              <a:cs typeface="Georgia"/>
              <a:sym typeface="Georgia"/>
            </a:endParaRPr>
          </a:p>
        </p:txBody>
      </p:sp>
      <p:sp>
        <p:nvSpPr>
          <p:cNvPr id="410" name="Google Shape;410;p70"/>
          <p:cNvSpPr txBox="1"/>
          <p:nvPr>
            <p:ph idx="1" type="body"/>
          </p:nvPr>
        </p:nvSpPr>
        <p:spPr>
          <a:xfrm>
            <a:off x="442929" y="2103125"/>
            <a:ext cx="6033600" cy="407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1"/>
              </a:buClr>
              <a:buSzPts val="1600"/>
              <a:buFont typeface="Arial"/>
              <a:buNone/>
            </a:pPr>
            <a:r>
              <a:rPr b="1" lang="en-GB">
                <a:solidFill>
                  <a:schemeClr val="accent1"/>
                </a:solidFill>
              </a:rPr>
              <a:t>Speech to text</a:t>
            </a:r>
            <a:endParaRPr b="1">
              <a:solidFill>
                <a:schemeClr val="accent1"/>
              </a:solidFill>
            </a:endParaRPr>
          </a:p>
          <a:p>
            <a:pPr indent="0" lvl="0" marL="0" rtl="0" algn="l">
              <a:spcBef>
                <a:spcPts val="600"/>
              </a:spcBef>
              <a:spcAft>
                <a:spcPts val="0"/>
              </a:spcAft>
              <a:buNone/>
            </a:pPr>
            <a:r>
              <a:rPr lang="en-GB"/>
              <a:t>The speech to text functionality recognizes sound inputs (speech) and converts it into text using artificial intelligence APIs from Google Cloud Platform. Note that an account is required for automation to function.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GB"/>
              <a:t>The output can be found in the output field of UiPath studio.</a:t>
            </a:r>
            <a:endParaRPr/>
          </a:p>
          <a:p>
            <a:pPr indent="0" lvl="0" marL="0" rtl="0" algn="l">
              <a:spcBef>
                <a:spcPts val="600"/>
              </a:spcBef>
              <a:spcAft>
                <a:spcPts val="0"/>
              </a:spcAft>
              <a:buNone/>
            </a:pPr>
            <a:r>
              <a:t/>
            </a:r>
            <a:endParaRPr/>
          </a:p>
          <a:p>
            <a:pPr indent="0" lvl="0" marL="0" rtl="0" algn="l">
              <a:spcBef>
                <a:spcPts val="600"/>
              </a:spcBef>
              <a:spcAft>
                <a:spcPts val="600"/>
              </a:spcAft>
              <a:buNone/>
            </a:pPr>
            <a:r>
              <a:rPr lang="en-GB"/>
              <a:t>Please note that the input language has to be configured before starting the recording in the excel configuration spreadsheet. The default language has been set to Swedish.</a:t>
            </a:r>
            <a:endParaRPr/>
          </a:p>
        </p:txBody>
      </p:sp>
      <p:sp>
        <p:nvSpPr>
          <p:cNvPr id="411" name="Google Shape;411;p70"/>
          <p:cNvSpPr txBox="1"/>
          <p:nvPr>
            <p:ph idx="12" type="sldNum"/>
          </p:nvPr>
        </p:nvSpPr>
        <p:spPr>
          <a:xfrm>
            <a:off x="8218489" y="6492240"/>
            <a:ext cx="3530700" cy="13710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lang="en-GB" sz="750">
                <a:solidFill>
                  <a:schemeClr val="dk1"/>
                </a:solidFill>
                <a:latin typeface="Arial"/>
                <a:ea typeface="Arial"/>
                <a:cs typeface="Arial"/>
                <a:sym typeface="Arial"/>
              </a:rPr>
              <a:t>‹#›</a:t>
            </a:fld>
            <a:endParaRPr sz="75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71"/>
          <p:cNvSpPr txBox="1"/>
          <p:nvPr>
            <p:ph type="title"/>
          </p:nvPr>
        </p:nvSpPr>
        <p:spPr>
          <a:xfrm>
            <a:off x="442913" y="432000"/>
            <a:ext cx="11306100" cy="13872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3200"/>
              <a:buFont typeface="Georgia"/>
              <a:buNone/>
            </a:pPr>
            <a:r>
              <a:rPr lang="en-GB"/>
              <a:t>Functionality</a:t>
            </a:r>
            <a:endParaRPr b="0" i="0" sz="3200" u="none" cap="none" strike="noStrike">
              <a:solidFill>
                <a:schemeClr val="dk1"/>
              </a:solidFill>
              <a:latin typeface="Georgia"/>
              <a:ea typeface="Georgia"/>
              <a:cs typeface="Georgia"/>
              <a:sym typeface="Georgia"/>
            </a:endParaRPr>
          </a:p>
        </p:txBody>
      </p:sp>
      <p:sp>
        <p:nvSpPr>
          <p:cNvPr id="418" name="Google Shape;418;p71"/>
          <p:cNvSpPr txBox="1"/>
          <p:nvPr>
            <p:ph idx="1" type="body"/>
          </p:nvPr>
        </p:nvSpPr>
        <p:spPr>
          <a:xfrm>
            <a:off x="442929" y="2103125"/>
            <a:ext cx="6033600" cy="407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1"/>
              </a:buClr>
              <a:buSzPts val="1600"/>
              <a:buFont typeface="Arial"/>
              <a:buNone/>
            </a:pPr>
            <a:r>
              <a:rPr b="1" lang="en-GB">
                <a:solidFill>
                  <a:schemeClr val="accent1"/>
                </a:solidFill>
              </a:rPr>
              <a:t>Text to speech</a:t>
            </a:r>
            <a:endParaRPr b="1">
              <a:solidFill>
                <a:schemeClr val="accent1"/>
              </a:solidFill>
            </a:endParaRPr>
          </a:p>
          <a:p>
            <a:pPr indent="0" lvl="0" marL="0" rtl="0" algn="l">
              <a:spcBef>
                <a:spcPts val="600"/>
              </a:spcBef>
              <a:spcAft>
                <a:spcPts val="0"/>
              </a:spcAft>
              <a:buNone/>
            </a:pPr>
            <a:r>
              <a:rPr lang="en-GB"/>
              <a:t>The text to speech functionality works by </a:t>
            </a:r>
            <a:r>
              <a:rPr lang="en-GB"/>
              <a:t>inputting</a:t>
            </a:r>
            <a:r>
              <a:rPr lang="en-GB"/>
              <a:t> any text string in the configuration excel spreadsheet. This will be read out loud by UiPath.</a:t>
            </a:r>
            <a:endParaRPr/>
          </a:p>
          <a:p>
            <a:pPr indent="0" lvl="0" marL="0" rtl="0" algn="l">
              <a:spcBef>
                <a:spcPts val="600"/>
              </a:spcBef>
              <a:spcAft>
                <a:spcPts val="0"/>
              </a:spcAft>
              <a:buNone/>
            </a:pPr>
            <a:r>
              <a:t/>
            </a:r>
            <a:endParaRPr/>
          </a:p>
          <a:p>
            <a:pPr indent="0" lvl="0" marL="0" rtl="0" algn="l">
              <a:spcBef>
                <a:spcPts val="600"/>
              </a:spcBef>
              <a:spcAft>
                <a:spcPts val="600"/>
              </a:spcAft>
              <a:buClr>
                <a:schemeClr val="dk1"/>
              </a:buClr>
              <a:buSzPts val="1100"/>
              <a:buFont typeface="Arial"/>
              <a:buNone/>
            </a:pPr>
            <a:r>
              <a:rPr lang="en-GB"/>
              <a:t>Please note that the input language has to be configured before starting the recording in the excel configuration spreadsheet. The default language has been set to Swedish.</a:t>
            </a:r>
            <a:endParaRPr/>
          </a:p>
        </p:txBody>
      </p:sp>
      <p:sp>
        <p:nvSpPr>
          <p:cNvPr id="419" name="Google Shape;419;p71"/>
          <p:cNvSpPr txBox="1"/>
          <p:nvPr>
            <p:ph idx="12" type="sldNum"/>
          </p:nvPr>
        </p:nvSpPr>
        <p:spPr>
          <a:xfrm>
            <a:off x="8218489" y="6492240"/>
            <a:ext cx="3530700" cy="13710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lang="en-GB" sz="750">
                <a:solidFill>
                  <a:schemeClr val="dk1"/>
                </a:solidFill>
                <a:latin typeface="Arial"/>
                <a:ea typeface="Arial"/>
                <a:cs typeface="Arial"/>
                <a:sym typeface="Arial"/>
              </a:rPr>
              <a:t>‹#›</a:t>
            </a:fld>
            <a:endParaRPr sz="75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2"/>
          <p:cNvSpPr txBox="1"/>
          <p:nvPr>
            <p:ph type="title"/>
          </p:nvPr>
        </p:nvSpPr>
        <p:spPr>
          <a:xfrm>
            <a:off x="442913" y="432000"/>
            <a:ext cx="11306100" cy="13872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3200"/>
              <a:buFont typeface="Georgia"/>
              <a:buNone/>
            </a:pPr>
            <a:r>
              <a:rPr lang="en-GB"/>
              <a:t>Notes</a:t>
            </a:r>
            <a:endParaRPr b="0" i="0" sz="3200" u="none" cap="none" strike="noStrike">
              <a:solidFill>
                <a:schemeClr val="dk1"/>
              </a:solidFill>
              <a:latin typeface="Georgia"/>
              <a:ea typeface="Georgia"/>
              <a:cs typeface="Georgia"/>
              <a:sym typeface="Georgia"/>
            </a:endParaRPr>
          </a:p>
        </p:txBody>
      </p:sp>
      <p:sp>
        <p:nvSpPr>
          <p:cNvPr id="426" name="Google Shape;426;p72"/>
          <p:cNvSpPr txBox="1"/>
          <p:nvPr>
            <p:ph idx="1" type="body"/>
          </p:nvPr>
        </p:nvSpPr>
        <p:spPr>
          <a:xfrm>
            <a:off x="442924" y="2103125"/>
            <a:ext cx="7063800" cy="407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a:t>This automation utilises the GCP API for converting text-to-voice or voice-to-text. These APIs need to be enabled first before using. Create your own credential (json-file) at GCP platform. Write the file path location in config file at Data\Config.xlsx.</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GB"/>
              <a:t>This automation requires the package named "UiPath.Googlespeech.Activities"</a:t>
            </a:r>
            <a:endParaRPr/>
          </a:p>
          <a:p>
            <a:pPr indent="0" lvl="0" marL="0" rtl="0" algn="l">
              <a:spcBef>
                <a:spcPts val="600"/>
              </a:spcBef>
              <a:spcAft>
                <a:spcPts val="0"/>
              </a:spcAft>
              <a:buNone/>
            </a:pPr>
            <a:r>
              <a:t/>
            </a:r>
            <a:endParaRPr/>
          </a:p>
          <a:p>
            <a:pPr indent="0" lvl="0" marL="0" rtl="0" algn="l">
              <a:spcBef>
                <a:spcPts val="600"/>
              </a:spcBef>
              <a:spcAft>
                <a:spcPts val="0"/>
              </a:spcAft>
              <a:buNone/>
            </a:pPr>
            <a:r>
              <a:rPr b="1" lang="en-GB">
                <a:solidFill>
                  <a:schemeClr val="accent1"/>
                </a:solidFill>
              </a:rPr>
              <a:t>Author: Henry Wang</a:t>
            </a:r>
            <a:endParaRPr b="1">
              <a:solidFill>
                <a:schemeClr val="accent1"/>
              </a:solidFill>
            </a:endParaRPr>
          </a:p>
          <a:p>
            <a:pPr indent="0" lvl="0" marL="0" rtl="0" algn="l">
              <a:spcBef>
                <a:spcPts val="600"/>
              </a:spcBef>
              <a:spcAft>
                <a:spcPts val="600"/>
              </a:spcAft>
              <a:buNone/>
            </a:pPr>
            <a:r>
              <a:rPr b="1" lang="en-GB">
                <a:solidFill>
                  <a:schemeClr val="accent1"/>
                </a:solidFill>
              </a:rPr>
              <a:t>Please don’t hesitate to contact me on LinkedIn for any inquiries:</a:t>
            </a:r>
            <a:br>
              <a:rPr b="1" lang="en-GB">
                <a:solidFill>
                  <a:schemeClr val="accent1"/>
                </a:solidFill>
              </a:rPr>
            </a:br>
            <a:r>
              <a:rPr b="1" lang="en-GB" u="sng">
                <a:solidFill>
                  <a:schemeClr val="accent1"/>
                </a:solidFill>
                <a:hlinkClick r:id="rId3">
                  <a:extLst>
                    <a:ext uri="{A12FA001-AC4F-418D-AE19-62706E023703}">
                      <ahyp:hlinkClr val="tx"/>
                    </a:ext>
                  </a:extLst>
                </a:hlinkClick>
              </a:rPr>
              <a:t>https://www.linkedin.com/in/henry-wang-/</a:t>
            </a:r>
            <a:endParaRPr/>
          </a:p>
        </p:txBody>
      </p:sp>
      <p:sp>
        <p:nvSpPr>
          <p:cNvPr id="427" name="Google Shape;427;p72"/>
          <p:cNvSpPr txBox="1"/>
          <p:nvPr>
            <p:ph idx="12" type="sldNum"/>
          </p:nvPr>
        </p:nvSpPr>
        <p:spPr>
          <a:xfrm>
            <a:off x="8218489" y="6492240"/>
            <a:ext cx="3530700" cy="13710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lang="en-GB" sz="750">
                <a:solidFill>
                  <a:schemeClr val="dk1"/>
                </a:solidFill>
                <a:latin typeface="Arial"/>
                <a:ea typeface="Arial"/>
                <a:cs typeface="Arial"/>
                <a:sym typeface="Arial"/>
              </a:rPr>
              <a:t>‹#›</a:t>
            </a:fld>
            <a:endParaRPr sz="75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3"/>
          <p:cNvSpPr txBox="1"/>
          <p:nvPr>
            <p:ph type="title"/>
          </p:nvPr>
        </p:nvSpPr>
        <p:spPr>
          <a:xfrm>
            <a:off x="442913" y="432000"/>
            <a:ext cx="11306100" cy="1387200"/>
          </a:xfrm>
          <a:prstGeom prst="rect">
            <a:avLst/>
          </a:prstGeom>
          <a:noFill/>
          <a:ln>
            <a:noFill/>
          </a:ln>
        </p:spPr>
        <p:txBody>
          <a:bodyPr anchorCtr="0" anchor="t" bIns="0" lIns="0" spcFirstLastPara="1" rIns="0" wrap="square" tIns="0">
            <a:noAutofit/>
          </a:bodyPr>
          <a:lstStyle/>
          <a:p>
            <a:pPr indent="0" lvl="0" marL="0" marR="0" rtl="0" algn="l">
              <a:lnSpc>
                <a:spcPct val="85000"/>
              </a:lnSpc>
              <a:spcBef>
                <a:spcPts val="0"/>
              </a:spcBef>
              <a:spcAft>
                <a:spcPts val="0"/>
              </a:spcAft>
              <a:buClr>
                <a:schemeClr val="dk1"/>
              </a:buClr>
              <a:buSzPts val="3200"/>
              <a:buFont typeface="Georgia"/>
              <a:buNone/>
            </a:pPr>
            <a:r>
              <a:rPr lang="en-GB"/>
              <a:t>Demo</a:t>
            </a:r>
            <a:endParaRPr b="0" i="0" sz="3200" u="none" cap="none" strike="noStrike">
              <a:solidFill>
                <a:schemeClr val="dk1"/>
              </a:solidFill>
              <a:latin typeface="Georgia"/>
              <a:ea typeface="Georgia"/>
              <a:cs typeface="Georgia"/>
              <a:sym typeface="Georgia"/>
            </a:endParaRPr>
          </a:p>
        </p:txBody>
      </p:sp>
      <p:sp>
        <p:nvSpPr>
          <p:cNvPr id="434" name="Google Shape;434;p73"/>
          <p:cNvSpPr txBox="1"/>
          <p:nvPr>
            <p:ph idx="12" type="sldNum"/>
          </p:nvPr>
        </p:nvSpPr>
        <p:spPr>
          <a:xfrm>
            <a:off x="8218489" y="6492240"/>
            <a:ext cx="3530700" cy="13710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lang="en-GB" sz="750">
                <a:solidFill>
                  <a:schemeClr val="dk1"/>
                </a:solidFill>
                <a:latin typeface="Arial"/>
                <a:ea typeface="Arial"/>
                <a:cs typeface="Arial"/>
                <a:sym typeface="Arial"/>
              </a:rPr>
              <a:t>‹#›</a:t>
            </a:fld>
            <a:endParaRPr sz="750">
              <a:solidFill>
                <a:schemeClr val="dk1"/>
              </a:solidFill>
              <a:latin typeface="Arial"/>
              <a:ea typeface="Arial"/>
              <a:cs typeface="Arial"/>
              <a:sym typeface="Arial"/>
            </a:endParaRPr>
          </a:p>
        </p:txBody>
      </p:sp>
      <p:pic>
        <p:nvPicPr>
          <p:cNvPr id="435" name="Google Shape;435;p73" title="Demo voice.mp4">
            <a:hlinkClick r:id="rId3"/>
          </p:cNvPr>
          <p:cNvPicPr preferRelativeResize="0"/>
          <p:nvPr/>
        </p:nvPicPr>
        <p:blipFill>
          <a:blip r:embed="rId4">
            <a:alphaModFix/>
          </a:blip>
          <a:stretch>
            <a:fillRect/>
          </a:stretch>
        </p:blipFill>
        <p:spPr>
          <a:xfrm>
            <a:off x="1320725" y="1001800"/>
            <a:ext cx="9191798" cy="517040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93954"/>
      </a:accent5>
      <a:accent6>
        <a:srgbClr val="464646"/>
      </a:accent6>
      <a:hlink>
        <a:srgbClr val="D04A02"/>
      </a:hlink>
      <a:folHlink>
        <a:srgbClr val="D939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