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2" r:id="rId11"/>
    <p:sldId id="264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92CA-66EA-4262-AE64-397970CC1CD4}" v="13" dt="2021-02-04T13:15:26.081"/>
    <p1510:client id="{172D5F05-3024-4359-A93A-4474DA8C7D85}" v="17" dt="2021-02-04T17:09:20.046"/>
    <p1510:client id="{6A40B62A-4315-4594-9C33-6E08413CA463}" v="812" dt="2021-02-04T17:10:09.401"/>
    <p1510:client id="{782E9B7D-F60D-4B40-851A-A6EA40D54A84}" v="4" dt="2021-02-04T17:10:01.889"/>
    <p1510:client id="{C6C19B88-8895-4F9F-B835-0D9C6A2353A5}" v="901" dt="2021-02-04T12:47:57.679"/>
    <p1510:client id="{D274C578-27CA-4773-BAF5-AD7BEDF6BF67}" v="61" dt="2021-02-04T12:24:21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, sicheng [Student]" userId="S::19079899d@connect.polyu.hk::4f9730b3-a1ed-4af8-a6c3-239cc7a7835c" providerId="AD" clId="Web-{AA05462A-DD0C-4BA4-B23C-7ED7F54445E4}"/>
    <pc:docChg chg="modSld">
      <pc:chgData name="FAN, sicheng [Student]" userId="S::19079899d@connect.polyu.hk::4f9730b3-a1ed-4af8-a6c3-239cc7a7835c" providerId="AD" clId="Web-{AA05462A-DD0C-4BA4-B23C-7ED7F54445E4}" dt="2021-02-02T15:47:39.686" v="1" actId="20577"/>
      <pc:docMkLst>
        <pc:docMk/>
      </pc:docMkLst>
      <pc:sldChg chg="modSp">
        <pc:chgData name="FAN, sicheng [Student]" userId="S::19079899d@connect.polyu.hk::4f9730b3-a1ed-4af8-a6c3-239cc7a7835c" providerId="AD" clId="Web-{AA05462A-DD0C-4BA4-B23C-7ED7F54445E4}" dt="2021-02-02T15:47:39.686" v="1" actId="20577"/>
        <pc:sldMkLst>
          <pc:docMk/>
          <pc:sldMk cId="2126178518" sldId="258"/>
        </pc:sldMkLst>
        <pc:spChg chg="mod">
          <ac:chgData name="FAN, sicheng [Student]" userId="S::19079899d@connect.polyu.hk::4f9730b3-a1ed-4af8-a6c3-239cc7a7835c" providerId="AD" clId="Web-{AA05462A-DD0C-4BA4-B23C-7ED7F54445E4}" dt="2021-02-02T15:47:39.686" v="1" actId="20577"/>
          <ac:spMkLst>
            <pc:docMk/>
            <pc:sldMk cId="2126178518" sldId="258"/>
            <ac:spMk id="3" creationId="{941B6C49-6228-4A90-B647-4BFB286AA99C}"/>
          </ac:spMkLst>
        </pc:spChg>
      </pc:sldChg>
    </pc:docChg>
  </pc:docChgLst>
  <pc:docChgLst>
    <pc:chgData name="FAN, sicheng [Student]" userId="S::19079899d@connect.polyu.hk::4f9730b3-a1ed-4af8-a6c3-239cc7a7835c" providerId="AD" clId="Web-{D274C578-27CA-4773-BAF5-AD7BEDF6BF67}"/>
    <pc:docChg chg="modSld">
      <pc:chgData name="FAN, sicheng [Student]" userId="S::19079899d@connect.polyu.hk::4f9730b3-a1ed-4af8-a6c3-239cc7a7835c" providerId="AD" clId="Web-{D274C578-27CA-4773-BAF5-AD7BEDF6BF67}" dt="2021-02-04T12:24:21.022" v="28" actId="20577"/>
      <pc:docMkLst>
        <pc:docMk/>
      </pc:docMkLst>
      <pc:sldChg chg="addSp delSp modSp">
        <pc:chgData name="FAN, sicheng [Student]" userId="S::19079899d@connect.polyu.hk::4f9730b3-a1ed-4af8-a6c3-239cc7a7835c" providerId="AD" clId="Web-{D274C578-27CA-4773-BAF5-AD7BEDF6BF67}" dt="2021-02-04T12:13:29.602" v="9" actId="20577"/>
        <pc:sldMkLst>
          <pc:docMk/>
          <pc:sldMk cId="2126178518" sldId="258"/>
        </pc:sldMkLst>
        <pc:spChg chg="mod">
          <ac:chgData name="FAN, sicheng [Student]" userId="S::19079899d@connect.polyu.hk::4f9730b3-a1ed-4af8-a6c3-239cc7a7835c" providerId="AD" clId="Web-{D274C578-27CA-4773-BAF5-AD7BEDF6BF67}" dt="2021-02-04T12:13:29.602" v="9" actId="20577"/>
          <ac:spMkLst>
            <pc:docMk/>
            <pc:sldMk cId="2126178518" sldId="258"/>
            <ac:spMk id="3" creationId="{941B6C49-6228-4A90-B647-4BFB286AA99C}"/>
          </ac:spMkLst>
        </pc:spChg>
        <pc:spChg chg="add del">
          <ac:chgData name="FAN, sicheng [Student]" userId="S::19079899d@connect.polyu.hk::4f9730b3-a1ed-4af8-a6c3-239cc7a7835c" providerId="AD" clId="Web-{D274C578-27CA-4773-BAF5-AD7BEDF6BF67}" dt="2021-02-04T12:12:18.022" v="5"/>
          <ac:spMkLst>
            <pc:docMk/>
            <pc:sldMk cId="2126178518" sldId="258"/>
            <ac:spMk id="4" creationId="{FF8B82E9-DD2B-41F8-AFB9-377E6808129F}"/>
          </ac:spMkLst>
        </pc:spChg>
      </pc:sldChg>
      <pc:sldChg chg="modSp">
        <pc:chgData name="FAN, sicheng [Student]" userId="S::19079899d@connect.polyu.hk::4f9730b3-a1ed-4af8-a6c3-239cc7a7835c" providerId="AD" clId="Web-{D274C578-27CA-4773-BAF5-AD7BEDF6BF67}" dt="2021-02-04T12:24:21.022" v="28" actId="20577"/>
        <pc:sldMkLst>
          <pc:docMk/>
          <pc:sldMk cId="322296536" sldId="261"/>
        </pc:sldMkLst>
        <pc:spChg chg="mod">
          <ac:chgData name="FAN, sicheng [Student]" userId="S::19079899d@connect.polyu.hk::4f9730b3-a1ed-4af8-a6c3-239cc7a7835c" providerId="AD" clId="Web-{D274C578-27CA-4773-BAF5-AD7BEDF6BF67}" dt="2021-02-04T12:20:44.986" v="15" actId="20577"/>
          <ac:spMkLst>
            <pc:docMk/>
            <pc:sldMk cId="322296536" sldId="261"/>
            <ac:spMk id="2" creationId="{1FB52E4D-3C30-435A-A890-A775F141EFA5}"/>
          </ac:spMkLst>
        </pc:spChg>
        <pc:spChg chg="mod">
          <ac:chgData name="FAN, sicheng [Student]" userId="S::19079899d@connect.polyu.hk::4f9730b3-a1ed-4af8-a6c3-239cc7a7835c" providerId="AD" clId="Web-{D274C578-27CA-4773-BAF5-AD7BEDF6BF67}" dt="2021-02-04T12:24:21.022" v="28" actId="20577"/>
          <ac:spMkLst>
            <pc:docMk/>
            <pc:sldMk cId="322296536" sldId="261"/>
            <ac:spMk id="3" creationId="{4DEFC440-3251-4744-9A8F-276810D92725}"/>
          </ac:spMkLst>
        </pc:spChg>
      </pc:sldChg>
    </pc:docChg>
  </pc:docChgLst>
  <pc:docChgLst>
    <pc:chgData name="Chun Hang Leung" userId="4011e74f3d3f6bd9" providerId="LiveId" clId="{23C7EC69-0BE1-4111-8226-619223085654}"/>
    <pc:docChg chg="undo redo custSel mod addSld modSld">
      <pc:chgData name="Chun Hang Leung" userId="4011e74f3d3f6bd9" providerId="LiveId" clId="{23C7EC69-0BE1-4111-8226-619223085654}" dt="2021-02-02T15:09:44.084" v="220" actId="313"/>
      <pc:docMkLst>
        <pc:docMk/>
      </pc:docMkLst>
      <pc:sldChg chg="addSp delSp modSp mod setBg">
        <pc:chgData name="Chun Hang Leung" userId="4011e74f3d3f6bd9" providerId="LiveId" clId="{23C7EC69-0BE1-4111-8226-619223085654}" dt="2021-02-02T15:02:59.851" v="110" actId="255"/>
        <pc:sldMkLst>
          <pc:docMk/>
          <pc:sldMk cId="1299464653" sldId="256"/>
        </pc:sldMkLst>
        <pc:spChg chg="mod">
          <ac:chgData name="Chun Hang Leung" userId="4011e74f3d3f6bd9" providerId="LiveId" clId="{23C7EC69-0BE1-4111-8226-619223085654}" dt="2021-02-02T15:02:59.851" v="110" actId="255"/>
          <ac:spMkLst>
            <pc:docMk/>
            <pc:sldMk cId="1299464653" sldId="256"/>
            <ac:spMk id="2" creationId="{80DD935E-1434-49DD-A8F0-6479863E5095}"/>
          </ac:spMkLst>
        </pc:spChg>
        <pc:spChg chg="mod">
          <ac:chgData name="Chun Hang Leung" userId="4011e74f3d3f6bd9" providerId="LiveId" clId="{23C7EC69-0BE1-4111-8226-619223085654}" dt="2021-02-02T15:01:31.559" v="71" actId="26606"/>
          <ac:spMkLst>
            <pc:docMk/>
            <pc:sldMk cId="1299464653" sldId="256"/>
            <ac:spMk id="3" creationId="{973ACA0C-D4BB-44F3-B846-BE9117D721A9}"/>
          </ac:spMkLst>
        </pc:spChg>
        <pc:spChg chg="add del">
          <ac:chgData name="Chun Hang Leung" userId="4011e74f3d3f6bd9" providerId="LiveId" clId="{23C7EC69-0BE1-4111-8226-619223085654}" dt="2021-02-02T15:01:31.559" v="71" actId="26606"/>
          <ac:spMkLst>
            <pc:docMk/>
            <pc:sldMk cId="1299464653" sldId="256"/>
            <ac:spMk id="8" creationId="{7A070EAD-1DCD-4F3D-BA84-799B891A0E19}"/>
          </ac:spMkLst>
        </pc:spChg>
        <pc:grpChg chg="add del">
          <ac:chgData name="Chun Hang Leung" userId="4011e74f3d3f6bd9" providerId="LiveId" clId="{23C7EC69-0BE1-4111-8226-619223085654}" dt="2021-02-02T15:01:31.559" v="71" actId="26606"/>
          <ac:grpSpMkLst>
            <pc:docMk/>
            <pc:sldMk cId="1299464653" sldId="256"/>
            <ac:grpSpMk id="10" creationId="{DE471E13-6104-4637-8A8F-B545529B1D11}"/>
          </ac:grpSpMkLst>
        </pc:grpChg>
        <pc:graphicFrameChg chg="add del mod">
          <ac:chgData name="Chun Hang Leung" userId="4011e74f3d3f6bd9" providerId="LiveId" clId="{23C7EC69-0BE1-4111-8226-619223085654}" dt="2021-02-02T15:00:45.678" v="58"/>
          <ac:graphicFrameMkLst>
            <pc:docMk/>
            <pc:sldMk cId="1299464653" sldId="256"/>
            <ac:graphicFrameMk id="4" creationId="{FC9A6A21-6C11-4DE6-A236-0B8C9C1C2E47}"/>
          </ac:graphicFrameMkLst>
        </pc:graphicFrameChg>
      </pc:sldChg>
      <pc:sldChg chg="modSp new mod">
        <pc:chgData name="Chun Hang Leung" userId="4011e74f3d3f6bd9" providerId="LiveId" clId="{23C7EC69-0BE1-4111-8226-619223085654}" dt="2021-02-02T15:09:10.372" v="219" actId="20577"/>
        <pc:sldMkLst>
          <pc:docMk/>
          <pc:sldMk cId="3324071304" sldId="257"/>
        </pc:sldMkLst>
        <pc:spChg chg="mod">
          <ac:chgData name="Chun Hang Leung" userId="4011e74f3d3f6bd9" providerId="LiveId" clId="{23C7EC69-0BE1-4111-8226-619223085654}" dt="2021-02-02T15:09:10.372" v="219" actId="20577"/>
          <ac:spMkLst>
            <pc:docMk/>
            <pc:sldMk cId="3324071304" sldId="257"/>
            <ac:spMk id="2" creationId="{EF90BECE-986D-4A61-A49E-5DB864C33295}"/>
          </ac:spMkLst>
        </pc:spChg>
        <pc:spChg chg="mod">
          <ac:chgData name="Chun Hang Leung" userId="4011e74f3d3f6bd9" providerId="LiveId" clId="{23C7EC69-0BE1-4111-8226-619223085654}" dt="2021-02-02T15:05:38.698" v="121" actId="20577"/>
          <ac:spMkLst>
            <pc:docMk/>
            <pc:sldMk cId="3324071304" sldId="257"/>
            <ac:spMk id="3" creationId="{DEF2F436-614D-4FE0-8FCE-1B088991C2EB}"/>
          </ac:spMkLst>
        </pc:spChg>
      </pc:sldChg>
      <pc:sldChg chg="modSp new mod">
        <pc:chgData name="Chun Hang Leung" userId="4011e74f3d3f6bd9" providerId="LiveId" clId="{23C7EC69-0BE1-4111-8226-619223085654}" dt="2021-02-02T15:09:44.084" v="220" actId="313"/>
        <pc:sldMkLst>
          <pc:docMk/>
          <pc:sldMk cId="2126178518" sldId="258"/>
        </pc:sldMkLst>
        <pc:spChg chg="mod">
          <ac:chgData name="Chun Hang Leung" userId="4011e74f3d3f6bd9" providerId="LiveId" clId="{23C7EC69-0BE1-4111-8226-619223085654}" dt="2021-02-02T15:09:44.084" v="220" actId="313"/>
          <ac:spMkLst>
            <pc:docMk/>
            <pc:sldMk cId="2126178518" sldId="258"/>
            <ac:spMk id="2" creationId="{93E8A0F8-AFB6-42A6-B0C7-97AE2DD9B254}"/>
          </ac:spMkLst>
        </pc:spChg>
      </pc:sldChg>
      <pc:sldChg chg="modSp new mod">
        <pc:chgData name="Chun Hang Leung" userId="4011e74f3d3f6bd9" providerId="LiveId" clId="{23C7EC69-0BE1-4111-8226-619223085654}" dt="2021-02-02T15:06:37.756" v="156" actId="20577"/>
        <pc:sldMkLst>
          <pc:docMk/>
          <pc:sldMk cId="3633008024" sldId="259"/>
        </pc:sldMkLst>
        <pc:spChg chg="mod">
          <ac:chgData name="Chun Hang Leung" userId="4011e74f3d3f6bd9" providerId="LiveId" clId="{23C7EC69-0BE1-4111-8226-619223085654}" dt="2021-02-02T15:06:37.756" v="156" actId="20577"/>
          <ac:spMkLst>
            <pc:docMk/>
            <pc:sldMk cId="3633008024" sldId="259"/>
            <ac:spMk id="2" creationId="{570D1B79-F231-4F9A-8A07-29F223222BBC}"/>
          </ac:spMkLst>
        </pc:spChg>
      </pc:sldChg>
      <pc:sldChg chg="modSp new mod">
        <pc:chgData name="Chun Hang Leung" userId="4011e74f3d3f6bd9" providerId="LiveId" clId="{23C7EC69-0BE1-4111-8226-619223085654}" dt="2021-02-02T15:06:45.396" v="173" actId="20577"/>
        <pc:sldMkLst>
          <pc:docMk/>
          <pc:sldMk cId="1871617077" sldId="260"/>
        </pc:sldMkLst>
        <pc:spChg chg="mod">
          <ac:chgData name="Chun Hang Leung" userId="4011e74f3d3f6bd9" providerId="LiveId" clId="{23C7EC69-0BE1-4111-8226-619223085654}" dt="2021-02-02T15:06:45.396" v="173" actId="20577"/>
          <ac:spMkLst>
            <pc:docMk/>
            <pc:sldMk cId="1871617077" sldId="260"/>
            <ac:spMk id="2" creationId="{3E26A661-A915-4B5D-848E-9D33723B6FE2}"/>
          </ac:spMkLst>
        </pc:spChg>
      </pc:sldChg>
      <pc:sldChg chg="modSp new mod">
        <pc:chgData name="Chun Hang Leung" userId="4011e74f3d3f6bd9" providerId="LiveId" clId="{23C7EC69-0BE1-4111-8226-619223085654}" dt="2021-02-02T15:08:22.387" v="208" actId="20577"/>
        <pc:sldMkLst>
          <pc:docMk/>
          <pc:sldMk cId="322296536" sldId="261"/>
        </pc:sldMkLst>
        <pc:spChg chg="mod">
          <ac:chgData name="Chun Hang Leung" userId="4011e74f3d3f6bd9" providerId="LiveId" clId="{23C7EC69-0BE1-4111-8226-619223085654}" dt="2021-02-02T15:06:53.435" v="184" actId="20577"/>
          <ac:spMkLst>
            <pc:docMk/>
            <pc:sldMk cId="322296536" sldId="261"/>
            <ac:spMk id="2" creationId="{1FB52E4D-3C30-435A-A890-A775F141EFA5}"/>
          </ac:spMkLst>
        </pc:spChg>
        <pc:spChg chg="mod">
          <ac:chgData name="Chun Hang Leung" userId="4011e74f3d3f6bd9" providerId="LiveId" clId="{23C7EC69-0BE1-4111-8226-619223085654}" dt="2021-02-02T15:08:22.387" v="208" actId="20577"/>
          <ac:spMkLst>
            <pc:docMk/>
            <pc:sldMk cId="322296536" sldId="261"/>
            <ac:spMk id="3" creationId="{4DEFC440-3251-4744-9A8F-276810D92725}"/>
          </ac:spMkLst>
        </pc:spChg>
      </pc:sldChg>
      <pc:sldChg chg="modSp new mod">
        <pc:chgData name="Chun Hang Leung" userId="4011e74f3d3f6bd9" providerId="LiveId" clId="{23C7EC69-0BE1-4111-8226-619223085654}" dt="2021-02-02T15:07:11.539" v="187" actId="20577"/>
        <pc:sldMkLst>
          <pc:docMk/>
          <pc:sldMk cId="1643277900" sldId="262"/>
        </pc:sldMkLst>
        <pc:spChg chg="mod">
          <ac:chgData name="Chun Hang Leung" userId="4011e74f3d3f6bd9" providerId="LiveId" clId="{23C7EC69-0BE1-4111-8226-619223085654}" dt="2021-02-02T15:07:11.539" v="187" actId="20577"/>
          <ac:spMkLst>
            <pc:docMk/>
            <pc:sldMk cId="1643277900" sldId="262"/>
            <ac:spMk id="2" creationId="{42E61D86-16B6-47AD-9019-9EA3E58900DF}"/>
          </ac:spMkLst>
        </pc:spChg>
      </pc:sldChg>
      <pc:sldChg chg="modSp new mod">
        <pc:chgData name="Chun Hang Leung" userId="4011e74f3d3f6bd9" providerId="LiveId" clId="{23C7EC69-0BE1-4111-8226-619223085654}" dt="2021-02-02T15:07:20.879" v="190" actId="20577"/>
        <pc:sldMkLst>
          <pc:docMk/>
          <pc:sldMk cId="1782113477" sldId="263"/>
        </pc:sldMkLst>
        <pc:spChg chg="mod">
          <ac:chgData name="Chun Hang Leung" userId="4011e74f3d3f6bd9" providerId="LiveId" clId="{23C7EC69-0BE1-4111-8226-619223085654}" dt="2021-02-02T15:07:20.879" v="190" actId="20577"/>
          <ac:spMkLst>
            <pc:docMk/>
            <pc:sldMk cId="1782113477" sldId="263"/>
            <ac:spMk id="2" creationId="{25D2CCDA-0BEF-4017-A29C-FB98E767DB6E}"/>
          </ac:spMkLst>
        </pc:spChg>
      </pc:sldChg>
    </pc:docChg>
  </pc:docChgLst>
  <pc:docChgLst>
    <pc:chgData name="LEUNG, Chun Hang [Student]" userId="S::19062369d@connect.polyu.hk::ff7795a5-0496-4dc8-9c40-7b6f8c0d93a1" providerId="AD" clId="Web-{782E9B7D-F60D-4B40-851A-A6EA40D54A84}"/>
    <pc:docChg chg="modSld">
      <pc:chgData name="LEUNG, Chun Hang [Student]" userId="S::19062369d@connect.polyu.hk::ff7795a5-0496-4dc8-9c40-7b6f8c0d93a1" providerId="AD" clId="Web-{782E9B7D-F60D-4B40-851A-A6EA40D54A84}" dt="2021-02-04T17:10:01.889" v="3" actId="14100"/>
      <pc:docMkLst>
        <pc:docMk/>
      </pc:docMkLst>
      <pc:sldChg chg="addSp modSp">
        <pc:chgData name="LEUNG, Chun Hang [Student]" userId="S::19062369d@connect.polyu.hk::ff7795a5-0496-4dc8-9c40-7b6f8c0d93a1" providerId="AD" clId="Web-{782E9B7D-F60D-4B40-851A-A6EA40D54A84}" dt="2021-02-04T17:10:01.889" v="3" actId="14100"/>
        <pc:sldMkLst>
          <pc:docMk/>
          <pc:sldMk cId="1871617077" sldId="260"/>
        </pc:sldMkLst>
        <pc:spChg chg="mod">
          <ac:chgData name="LEUNG, Chun Hang [Student]" userId="S::19062369d@connect.polyu.hk::ff7795a5-0496-4dc8-9c40-7b6f8c0d93a1" providerId="AD" clId="Web-{782E9B7D-F60D-4B40-851A-A6EA40D54A84}" dt="2021-02-04T17:09:36.529" v="0" actId="1076"/>
          <ac:spMkLst>
            <pc:docMk/>
            <pc:sldMk cId="1871617077" sldId="260"/>
            <ac:spMk id="76" creationId="{471DCEA0-F701-4BCE-A413-39798A985251}"/>
          </ac:spMkLst>
        </pc:spChg>
        <pc:cxnChg chg="add mod">
          <ac:chgData name="LEUNG, Chun Hang [Student]" userId="S::19062369d@connect.polyu.hk::ff7795a5-0496-4dc8-9c40-7b6f8c0d93a1" providerId="AD" clId="Web-{782E9B7D-F60D-4B40-851A-A6EA40D54A84}" dt="2021-02-04T17:10:01.889" v="3" actId="14100"/>
          <ac:cxnSpMkLst>
            <pc:docMk/>
            <pc:sldMk cId="1871617077" sldId="260"/>
            <ac:cxnSpMk id="34" creationId="{0FDC1700-D360-4932-A9B9-37675B19D505}"/>
          </ac:cxnSpMkLst>
        </pc:cxnChg>
      </pc:sldChg>
    </pc:docChg>
  </pc:docChgLst>
  <pc:docChgLst>
    <pc:chgData name="LEUNG, Chun Hang [Student]" userId="S::19062369d@connect.polyu.hk::ff7795a5-0496-4dc8-9c40-7b6f8c0d93a1" providerId="AD" clId="Web-{172D5F05-3024-4359-A93A-4474DA8C7D85}"/>
    <pc:docChg chg="modSld">
      <pc:chgData name="LEUNG, Chun Hang [Student]" userId="S::19062369d@connect.polyu.hk::ff7795a5-0496-4dc8-9c40-7b6f8c0d93a1" providerId="AD" clId="Web-{172D5F05-3024-4359-A93A-4474DA8C7D85}" dt="2021-02-04T17:09:20.046" v="16"/>
      <pc:docMkLst>
        <pc:docMk/>
      </pc:docMkLst>
      <pc:sldChg chg="delSp modSp">
        <pc:chgData name="LEUNG, Chun Hang [Student]" userId="S::19062369d@connect.polyu.hk::ff7795a5-0496-4dc8-9c40-7b6f8c0d93a1" providerId="AD" clId="Web-{172D5F05-3024-4359-A93A-4474DA8C7D85}" dt="2021-02-04T17:09:20.046" v="16"/>
        <pc:sldMkLst>
          <pc:docMk/>
          <pc:sldMk cId="1871617077" sldId="260"/>
        </pc:sldMkLst>
        <pc:spChg chg="mod">
          <ac:chgData name="LEUNG, Chun Hang [Student]" userId="S::19062369d@connect.polyu.hk::ff7795a5-0496-4dc8-9c40-7b6f8c0d93a1" providerId="AD" clId="Web-{172D5F05-3024-4359-A93A-4474DA8C7D85}" dt="2021-02-04T17:09:16.124" v="15" actId="1076"/>
          <ac:spMkLst>
            <pc:docMk/>
            <pc:sldMk cId="1871617077" sldId="260"/>
            <ac:spMk id="76" creationId="{471DCEA0-F701-4BCE-A413-39798A985251}"/>
          </ac:spMkLst>
        </pc:spChg>
        <pc:spChg chg="mod">
          <ac:chgData name="LEUNG, Chun Hang [Student]" userId="S::19062369d@connect.polyu.hk::ff7795a5-0496-4dc8-9c40-7b6f8c0d93a1" providerId="AD" clId="Web-{172D5F05-3024-4359-A93A-4474DA8C7D85}" dt="2021-02-04T17:08:54.514" v="10" actId="14100"/>
          <ac:spMkLst>
            <pc:docMk/>
            <pc:sldMk cId="1871617077" sldId="260"/>
            <ac:spMk id="91" creationId="{52941D0F-06C9-4976-97D0-3B49BFA76D0A}"/>
          </ac:spMkLst>
        </pc:spChg>
        <pc:cxnChg chg="del mod">
          <ac:chgData name="LEUNG, Chun Hang [Student]" userId="S::19062369d@connect.polyu.hk::ff7795a5-0496-4dc8-9c40-7b6f8c0d93a1" providerId="AD" clId="Web-{172D5F05-3024-4359-A93A-4474DA8C7D85}" dt="2021-02-04T17:09:20.046" v="16"/>
          <ac:cxnSpMkLst>
            <pc:docMk/>
            <pc:sldMk cId="1871617077" sldId="260"/>
            <ac:cxnSpMk id="92" creationId="{4FA5BF41-D2ED-480E-A4C5-CF1E08851481}"/>
          </ac:cxnSpMkLst>
        </pc:cxnChg>
        <pc:cxnChg chg="mod">
          <ac:chgData name="LEUNG, Chun Hang [Student]" userId="S::19062369d@connect.polyu.hk::ff7795a5-0496-4dc8-9c40-7b6f8c0d93a1" providerId="AD" clId="Web-{172D5F05-3024-4359-A93A-4474DA8C7D85}" dt="2021-02-04T17:08:54.514" v="10" actId="14100"/>
          <ac:cxnSpMkLst>
            <pc:docMk/>
            <pc:sldMk cId="1871617077" sldId="260"/>
            <ac:cxnSpMk id="98" creationId="{ED3B983F-2360-4315-AC08-67DD83ED34C9}"/>
          </ac:cxnSpMkLst>
        </pc:cxnChg>
        <pc:cxnChg chg="mod">
          <ac:chgData name="LEUNG, Chun Hang [Student]" userId="S::19062369d@connect.polyu.hk::ff7795a5-0496-4dc8-9c40-7b6f8c0d93a1" providerId="AD" clId="Web-{172D5F05-3024-4359-A93A-4474DA8C7D85}" dt="2021-02-04T17:08:54.514" v="10" actId="14100"/>
          <ac:cxnSpMkLst>
            <pc:docMk/>
            <pc:sldMk cId="1871617077" sldId="260"/>
            <ac:cxnSpMk id="111" creationId="{382AEEA6-8A0B-41F9-92E9-CC4843418BCA}"/>
          </ac:cxnSpMkLst>
        </pc:cxnChg>
        <pc:cxnChg chg="mod">
          <ac:chgData name="LEUNG, Chun Hang [Student]" userId="S::19062369d@connect.polyu.hk::ff7795a5-0496-4dc8-9c40-7b6f8c0d93a1" providerId="AD" clId="Web-{172D5F05-3024-4359-A93A-4474DA8C7D85}" dt="2021-02-04T17:08:54.514" v="10" actId="14100"/>
          <ac:cxnSpMkLst>
            <pc:docMk/>
            <pc:sldMk cId="1871617077" sldId="260"/>
            <ac:cxnSpMk id="126" creationId="{8874B5C5-930A-40EF-95D1-BD3AAA88D1D6}"/>
          </ac:cxnSpMkLst>
        </pc:cxnChg>
      </pc:sldChg>
    </pc:docChg>
  </pc:docChgLst>
  <pc:docChgLst>
    <pc:chgData name="YUEN, Hon Kwan [Student]" userId="S::19051502d@connect.polyu.hk::cf6b9617-68c5-4c01-9ab6-ca2634eab7e2" providerId="AD" clId="Web-{C6C19B88-8895-4F9F-B835-0D9C6A2353A5}"/>
    <pc:docChg chg="addSld delSld modSld sldOrd">
      <pc:chgData name="YUEN, Hon Kwan [Student]" userId="S::19051502d@connect.polyu.hk::cf6b9617-68c5-4c01-9ab6-ca2634eab7e2" providerId="AD" clId="Web-{C6C19B88-8895-4F9F-B835-0D9C6A2353A5}" dt="2021-02-04T12:47:57.226" v="429" actId="20577"/>
      <pc:docMkLst>
        <pc:docMk/>
      </pc:docMkLst>
      <pc:sldChg chg="modSp">
        <pc:chgData name="YUEN, Hon Kwan [Student]" userId="S::19051502d@connect.polyu.hk::cf6b9617-68c5-4c01-9ab6-ca2634eab7e2" providerId="AD" clId="Web-{C6C19B88-8895-4F9F-B835-0D9C6A2353A5}" dt="2021-02-04T12:12:23.245" v="61" actId="20577"/>
        <pc:sldMkLst>
          <pc:docMk/>
          <pc:sldMk cId="2126178518" sldId="258"/>
        </pc:sldMkLst>
        <pc:spChg chg="mod">
          <ac:chgData name="YUEN, Hon Kwan [Student]" userId="S::19051502d@connect.polyu.hk::cf6b9617-68c5-4c01-9ab6-ca2634eab7e2" providerId="AD" clId="Web-{C6C19B88-8895-4F9F-B835-0D9C6A2353A5}" dt="2021-02-04T12:12:23.245" v="61" actId="20577"/>
          <ac:spMkLst>
            <pc:docMk/>
            <pc:sldMk cId="2126178518" sldId="258"/>
            <ac:spMk id="3" creationId="{941B6C49-6228-4A90-B647-4BFB286AA99C}"/>
          </ac:spMkLst>
        </pc:spChg>
      </pc:sldChg>
      <pc:sldChg chg="modSp">
        <pc:chgData name="YUEN, Hon Kwan [Student]" userId="S::19051502d@connect.polyu.hk::cf6b9617-68c5-4c01-9ab6-ca2634eab7e2" providerId="AD" clId="Web-{C6C19B88-8895-4F9F-B835-0D9C6A2353A5}" dt="2021-02-04T12:28:26.572" v="408" actId="20577"/>
        <pc:sldMkLst>
          <pc:docMk/>
          <pc:sldMk cId="3633008024" sldId="259"/>
        </pc:sldMkLst>
        <pc:spChg chg="mod">
          <ac:chgData name="YUEN, Hon Kwan [Student]" userId="S::19051502d@connect.polyu.hk::cf6b9617-68c5-4c01-9ab6-ca2634eab7e2" providerId="AD" clId="Web-{C6C19B88-8895-4F9F-B835-0D9C6A2353A5}" dt="2021-02-04T12:28:26.572" v="408" actId="20577"/>
          <ac:spMkLst>
            <pc:docMk/>
            <pc:sldMk cId="3633008024" sldId="259"/>
            <ac:spMk id="7" creationId="{C2F81CA0-5B89-4344-8465-B9400B898A9F}"/>
          </ac:spMkLst>
        </pc:spChg>
      </pc:sldChg>
      <pc:sldChg chg="modSp">
        <pc:chgData name="YUEN, Hon Kwan [Student]" userId="S::19051502d@connect.polyu.hk::cf6b9617-68c5-4c01-9ab6-ca2634eab7e2" providerId="AD" clId="Web-{C6C19B88-8895-4F9F-B835-0D9C6A2353A5}" dt="2021-02-04T12:47:57.226" v="429" actId="20577"/>
        <pc:sldMkLst>
          <pc:docMk/>
          <pc:sldMk cId="322296536" sldId="261"/>
        </pc:sldMkLst>
        <pc:spChg chg="mod">
          <ac:chgData name="YUEN, Hon Kwan [Student]" userId="S::19051502d@connect.polyu.hk::cf6b9617-68c5-4c01-9ab6-ca2634eab7e2" providerId="AD" clId="Web-{C6C19B88-8895-4F9F-B835-0D9C6A2353A5}" dt="2021-02-04T12:47:57.226" v="429" actId="20577"/>
          <ac:spMkLst>
            <pc:docMk/>
            <pc:sldMk cId="322296536" sldId="261"/>
            <ac:spMk id="3" creationId="{4DEFC440-3251-4744-9A8F-276810D92725}"/>
          </ac:spMkLst>
        </pc:spChg>
      </pc:sldChg>
      <pc:sldChg chg="modSp new">
        <pc:chgData name="YUEN, Hon Kwan [Student]" userId="S::19051502d@connect.polyu.hk::cf6b9617-68c5-4c01-9ab6-ca2634eab7e2" providerId="AD" clId="Web-{C6C19B88-8895-4F9F-B835-0D9C6A2353A5}" dt="2021-02-04T12:27:20.744" v="379" actId="20577"/>
        <pc:sldMkLst>
          <pc:docMk/>
          <pc:sldMk cId="1175223499" sldId="264"/>
        </pc:sldMkLst>
        <pc:spChg chg="mod">
          <ac:chgData name="YUEN, Hon Kwan [Student]" userId="S::19051502d@connect.polyu.hk::cf6b9617-68c5-4c01-9ab6-ca2634eab7e2" providerId="AD" clId="Web-{C6C19B88-8895-4F9F-B835-0D9C6A2353A5}" dt="2021-02-04T12:09:39.526" v="35" actId="20577"/>
          <ac:spMkLst>
            <pc:docMk/>
            <pc:sldMk cId="1175223499" sldId="264"/>
            <ac:spMk id="2" creationId="{DF6FC788-AAB5-40D1-B52A-CFAB6EC25D52}"/>
          </ac:spMkLst>
        </pc:spChg>
        <pc:spChg chg="mod">
          <ac:chgData name="YUEN, Hon Kwan [Student]" userId="S::19051502d@connect.polyu.hk::cf6b9617-68c5-4c01-9ab6-ca2634eab7e2" providerId="AD" clId="Web-{C6C19B88-8895-4F9F-B835-0D9C6A2353A5}" dt="2021-02-04T12:27:20.744" v="379" actId="20577"/>
          <ac:spMkLst>
            <pc:docMk/>
            <pc:sldMk cId="1175223499" sldId="264"/>
            <ac:spMk id="3" creationId="{17A603F4-038E-4C88-88F9-90F7DBBBCEDA}"/>
          </ac:spMkLst>
        </pc:spChg>
      </pc:sldChg>
      <pc:sldChg chg="modSp new del ord">
        <pc:chgData name="YUEN, Hon Kwan [Student]" userId="S::19051502d@connect.polyu.hk::cf6b9617-68c5-4c01-9ab6-ca2634eab7e2" providerId="AD" clId="Web-{C6C19B88-8895-4F9F-B835-0D9C6A2353A5}" dt="2021-02-04T12:09:15.026" v="5"/>
        <pc:sldMkLst>
          <pc:docMk/>
          <pc:sldMk cId="3000787766" sldId="264"/>
        </pc:sldMkLst>
        <pc:spChg chg="mod">
          <ac:chgData name="YUEN, Hon Kwan [Student]" userId="S::19051502d@connect.polyu.hk::cf6b9617-68c5-4c01-9ab6-ca2634eab7e2" providerId="AD" clId="Web-{C6C19B88-8895-4F9F-B835-0D9C6A2353A5}" dt="2021-02-04T12:09:12.230" v="4" actId="1076"/>
          <ac:spMkLst>
            <pc:docMk/>
            <pc:sldMk cId="3000787766" sldId="264"/>
            <ac:spMk id="3" creationId="{F259E9EE-1651-46F2-AD6E-FD97C25CB854}"/>
          </ac:spMkLst>
        </pc:spChg>
      </pc:sldChg>
    </pc:docChg>
  </pc:docChgLst>
  <pc:docChgLst>
    <pc:chgData name="LEUNG, Chun Hang [Student]" userId="S::19062369d@connect.polyu.hk::ff7795a5-0496-4dc8-9c40-7b6f8c0d93a1" providerId="AD" clId="Web-{D696A4B0-977B-478D-A397-92D50498C655}"/>
    <pc:docChg chg="modSld">
      <pc:chgData name="LEUNG, Chun Hang [Student]" userId="S::19062369d@connect.polyu.hk::ff7795a5-0496-4dc8-9c40-7b6f8c0d93a1" providerId="AD" clId="Web-{D696A4B0-977B-478D-A397-92D50498C655}" dt="2021-02-03T02:04:22.045" v="1" actId="20577"/>
      <pc:docMkLst>
        <pc:docMk/>
      </pc:docMkLst>
      <pc:sldChg chg="modSp">
        <pc:chgData name="LEUNG, Chun Hang [Student]" userId="S::19062369d@connect.polyu.hk::ff7795a5-0496-4dc8-9c40-7b6f8c0d93a1" providerId="AD" clId="Web-{D696A4B0-977B-478D-A397-92D50498C655}" dt="2021-02-03T02:04:22.045" v="1" actId="20577"/>
        <pc:sldMkLst>
          <pc:docMk/>
          <pc:sldMk cId="2126178518" sldId="258"/>
        </pc:sldMkLst>
        <pc:spChg chg="mod">
          <ac:chgData name="LEUNG, Chun Hang [Student]" userId="S::19062369d@connect.polyu.hk::ff7795a5-0496-4dc8-9c40-7b6f8c0d93a1" providerId="AD" clId="Web-{D696A4B0-977B-478D-A397-92D50498C655}" dt="2021-02-03T02:04:22.045" v="1" actId="20577"/>
          <ac:spMkLst>
            <pc:docMk/>
            <pc:sldMk cId="2126178518" sldId="258"/>
            <ac:spMk id="3" creationId="{941B6C49-6228-4A90-B647-4BFB286AA99C}"/>
          </ac:spMkLst>
        </pc:spChg>
      </pc:sldChg>
    </pc:docChg>
  </pc:docChgLst>
  <pc:docChgLst>
    <pc:chgData name="FAN, sicheng [Student]" userId="S::19079899d@connect.polyu.hk::4f9730b3-a1ed-4af8-a6c3-239cc7a7835c" providerId="AD" clId="Web-{003092CA-66EA-4262-AE64-397970CC1CD4}"/>
    <pc:docChg chg="addSld delSld modSld">
      <pc:chgData name="FAN, sicheng [Student]" userId="S::19079899d@connect.polyu.hk::4f9730b3-a1ed-4af8-a6c3-239cc7a7835c" providerId="AD" clId="Web-{003092CA-66EA-4262-AE64-397970CC1CD4}" dt="2021-02-04T13:15:26.081" v="9" actId="20577"/>
      <pc:docMkLst>
        <pc:docMk/>
      </pc:docMkLst>
      <pc:sldChg chg="addSp delSp modSp">
        <pc:chgData name="FAN, sicheng [Student]" userId="S::19079899d@connect.polyu.hk::4f9730b3-a1ed-4af8-a6c3-239cc7a7835c" providerId="AD" clId="Web-{003092CA-66EA-4262-AE64-397970CC1CD4}" dt="2021-02-04T12:58:57.057" v="1"/>
        <pc:sldMkLst>
          <pc:docMk/>
          <pc:sldMk cId="1299464653" sldId="256"/>
        </pc:sldMkLst>
        <pc:picChg chg="add del mod">
          <ac:chgData name="FAN, sicheng [Student]" userId="S::19079899d@connect.polyu.hk::4f9730b3-a1ed-4af8-a6c3-239cc7a7835c" providerId="AD" clId="Web-{003092CA-66EA-4262-AE64-397970CC1CD4}" dt="2021-02-04T12:58:57.057" v="1"/>
          <ac:picMkLst>
            <pc:docMk/>
            <pc:sldMk cId="1299464653" sldId="256"/>
            <ac:picMk id="4" creationId="{CEBD186A-4653-4348-AA42-10F0A2D33734}"/>
          </ac:picMkLst>
        </pc:picChg>
      </pc:sldChg>
      <pc:sldChg chg="modSp">
        <pc:chgData name="FAN, sicheng [Student]" userId="S::19079899d@connect.polyu.hk::4f9730b3-a1ed-4af8-a6c3-239cc7a7835c" providerId="AD" clId="Web-{003092CA-66EA-4262-AE64-397970CC1CD4}" dt="2021-02-04T13:15:26.081" v="9" actId="20577"/>
        <pc:sldMkLst>
          <pc:docMk/>
          <pc:sldMk cId="3324071304" sldId="257"/>
        </pc:sldMkLst>
        <pc:spChg chg="mod">
          <ac:chgData name="FAN, sicheng [Student]" userId="S::19079899d@connect.polyu.hk::4f9730b3-a1ed-4af8-a6c3-239cc7a7835c" providerId="AD" clId="Web-{003092CA-66EA-4262-AE64-397970CC1CD4}" dt="2021-02-04T13:15:26.081" v="9" actId="20577"/>
          <ac:spMkLst>
            <pc:docMk/>
            <pc:sldMk cId="3324071304" sldId="257"/>
            <ac:spMk id="3" creationId="{DEF2F436-614D-4FE0-8FCE-1B088991C2EB}"/>
          </ac:spMkLst>
        </pc:spChg>
      </pc:sldChg>
      <pc:sldChg chg="addSp modSp new del mod setBg setClrOvrMap">
        <pc:chgData name="FAN, sicheng [Student]" userId="S::19079899d@connect.polyu.hk::4f9730b3-a1ed-4af8-a6c3-239cc7a7835c" providerId="AD" clId="Web-{003092CA-66EA-4262-AE64-397970CC1CD4}" dt="2021-02-04T13:01:12.998" v="6"/>
        <pc:sldMkLst>
          <pc:docMk/>
          <pc:sldMk cId="968295172" sldId="265"/>
        </pc:sldMkLst>
        <pc:spChg chg="mod">
          <ac:chgData name="FAN, sicheng [Student]" userId="S::19079899d@connect.polyu.hk::4f9730b3-a1ed-4af8-a6c3-239cc7a7835c" providerId="AD" clId="Web-{003092CA-66EA-4262-AE64-397970CC1CD4}" dt="2021-02-04T13:00:19.700" v="5"/>
          <ac:spMkLst>
            <pc:docMk/>
            <pc:sldMk cId="968295172" sldId="265"/>
            <ac:spMk id="2" creationId="{33E4D1D2-A18F-4F4C-BFFE-1208E2AD5B5D}"/>
          </ac:spMkLst>
        </pc:spChg>
        <pc:spChg chg="mod">
          <ac:chgData name="FAN, sicheng [Student]" userId="S::19079899d@connect.polyu.hk::4f9730b3-a1ed-4af8-a6c3-239cc7a7835c" providerId="AD" clId="Web-{003092CA-66EA-4262-AE64-397970CC1CD4}" dt="2021-02-04T13:00:19.700" v="5"/>
          <ac:spMkLst>
            <pc:docMk/>
            <pc:sldMk cId="968295172" sldId="265"/>
            <ac:spMk id="3" creationId="{C2875B2B-9660-451C-9A25-777730FAA299}"/>
          </ac:spMkLst>
        </pc:spChg>
        <pc:spChg chg="add">
          <ac:chgData name="FAN, sicheng [Student]" userId="S::19079899d@connect.polyu.hk::4f9730b3-a1ed-4af8-a6c3-239cc7a7835c" providerId="AD" clId="Web-{003092CA-66EA-4262-AE64-397970CC1CD4}" dt="2021-02-04T13:00:19.700" v="5"/>
          <ac:spMkLst>
            <pc:docMk/>
            <pc:sldMk cId="968295172" sldId="265"/>
            <ac:spMk id="8" creationId="{E9B448F0-DA06-4165-AB5F-4330A20E06D0}"/>
          </ac:spMkLst>
        </pc:spChg>
        <pc:grpChg chg="add">
          <ac:chgData name="FAN, sicheng [Student]" userId="S::19079899d@connect.polyu.hk::4f9730b3-a1ed-4af8-a6c3-239cc7a7835c" providerId="AD" clId="Web-{003092CA-66EA-4262-AE64-397970CC1CD4}" dt="2021-02-04T13:00:19.700" v="5"/>
          <ac:grpSpMkLst>
            <pc:docMk/>
            <pc:sldMk cId="968295172" sldId="265"/>
            <ac:grpSpMk id="12" creationId="{2576BCDF-119F-4EB5-83D7-ED823C93EBBD}"/>
          </ac:grpSpMkLst>
        </pc:grpChg>
        <pc:grpChg chg="add">
          <ac:chgData name="FAN, sicheng [Student]" userId="S::19079899d@connect.polyu.hk::4f9730b3-a1ed-4af8-a6c3-239cc7a7835c" providerId="AD" clId="Web-{003092CA-66EA-4262-AE64-397970CC1CD4}" dt="2021-02-04T13:00:19.700" v="5"/>
          <ac:grpSpMkLst>
            <pc:docMk/>
            <pc:sldMk cId="968295172" sldId="265"/>
            <ac:grpSpMk id="41" creationId="{8DB4BB99-C854-45F9-BED1-63D15E3A2411}"/>
          </ac:grpSpMkLst>
        </pc:grpChg>
        <pc:picChg chg="add">
          <ac:chgData name="FAN, sicheng [Student]" userId="S::19079899d@connect.polyu.hk::4f9730b3-a1ed-4af8-a6c3-239cc7a7835c" providerId="AD" clId="Web-{003092CA-66EA-4262-AE64-397970CC1CD4}" dt="2021-02-04T13:00:19.700" v="5"/>
          <ac:picMkLst>
            <pc:docMk/>
            <pc:sldMk cId="968295172" sldId="265"/>
            <ac:picMk id="10" creationId="{92D83638-A467-411A-9C31-FE9A111CD885}"/>
          </ac:picMkLst>
        </pc:picChg>
      </pc:sldChg>
      <pc:sldChg chg="new del">
        <pc:chgData name="FAN, sicheng [Student]" userId="S::19079899d@connect.polyu.hk::4f9730b3-a1ed-4af8-a6c3-239cc7a7835c" providerId="AD" clId="Web-{003092CA-66EA-4262-AE64-397970CC1CD4}" dt="2021-02-04T12:59:34.824" v="3"/>
        <pc:sldMkLst>
          <pc:docMk/>
          <pc:sldMk cId="2260629781" sldId="265"/>
        </pc:sldMkLst>
      </pc:sldChg>
    </pc:docChg>
  </pc:docChgLst>
  <pc:docChgLst>
    <pc:chgData name="LEUNG, Chun Hang [Student]" userId="ff7795a5-0496-4dc8-9c40-7b6f8c0d93a1" providerId="ADAL" clId="{6A40B62A-4315-4594-9C33-6E08413CA463}"/>
    <pc:docChg chg="undo custSel mod modSld">
      <pc:chgData name="LEUNG, Chun Hang [Student]" userId="ff7795a5-0496-4dc8-9c40-7b6f8c0d93a1" providerId="ADAL" clId="{6A40B62A-4315-4594-9C33-6E08413CA463}" dt="2021-02-04T17:12:48.204" v="823" actId="1076"/>
      <pc:docMkLst>
        <pc:docMk/>
      </pc:docMkLst>
      <pc:sldChg chg="modSp mod">
        <pc:chgData name="LEUNG, Chun Hang [Student]" userId="ff7795a5-0496-4dc8-9c40-7b6f8c0d93a1" providerId="ADAL" clId="{6A40B62A-4315-4594-9C33-6E08413CA463}" dt="2021-02-04T12:27:48.921" v="184" actId="20577"/>
        <pc:sldMkLst>
          <pc:docMk/>
          <pc:sldMk cId="3324071304" sldId="257"/>
        </pc:sldMkLst>
        <pc:spChg chg="mod">
          <ac:chgData name="LEUNG, Chun Hang [Student]" userId="ff7795a5-0496-4dc8-9c40-7b6f8c0d93a1" providerId="ADAL" clId="{6A40B62A-4315-4594-9C33-6E08413CA463}" dt="2021-02-04T12:27:48.921" v="184" actId="20577"/>
          <ac:spMkLst>
            <pc:docMk/>
            <pc:sldMk cId="3324071304" sldId="257"/>
            <ac:spMk id="3" creationId="{DEF2F436-614D-4FE0-8FCE-1B088991C2EB}"/>
          </ac:spMkLst>
        </pc:spChg>
      </pc:sldChg>
      <pc:sldChg chg="addSp delSp modSp mod">
        <pc:chgData name="LEUNG, Chun Hang [Student]" userId="ff7795a5-0496-4dc8-9c40-7b6f8c0d93a1" providerId="ADAL" clId="{6A40B62A-4315-4594-9C33-6E08413CA463}" dt="2021-02-04T13:29:55.278" v="803" actId="1076"/>
        <pc:sldMkLst>
          <pc:docMk/>
          <pc:sldMk cId="3633008024" sldId="259"/>
        </pc:sldMkLst>
        <pc:spChg chg="mod">
          <ac:chgData name="LEUNG, Chun Hang [Student]" userId="ff7795a5-0496-4dc8-9c40-7b6f8c0d93a1" providerId="ADAL" clId="{6A40B62A-4315-4594-9C33-6E08413CA463}" dt="2021-02-04T12:24:27.922" v="79"/>
          <ac:spMkLst>
            <pc:docMk/>
            <pc:sldMk cId="3633008024" sldId="259"/>
            <ac:spMk id="2" creationId="{570D1B79-F231-4F9A-8A07-29F223222BBC}"/>
          </ac:spMkLst>
        </pc:spChg>
        <pc:spChg chg="add del">
          <ac:chgData name="LEUNG, Chun Hang [Student]" userId="ff7795a5-0496-4dc8-9c40-7b6f8c0d93a1" providerId="ADAL" clId="{6A40B62A-4315-4594-9C33-6E08413CA463}" dt="2021-02-04T12:24:27.922" v="79"/>
          <ac:spMkLst>
            <pc:docMk/>
            <pc:sldMk cId="3633008024" sldId="259"/>
            <ac:spMk id="3" creationId="{93452887-A661-4C99-8C08-BE4B970EF979}"/>
          </ac:spMkLst>
        </pc:spChg>
        <pc:spChg chg="add del mod">
          <ac:chgData name="LEUNG, Chun Hang [Student]" userId="ff7795a5-0496-4dc8-9c40-7b6f8c0d93a1" providerId="ADAL" clId="{6A40B62A-4315-4594-9C33-6E08413CA463}" dt="2021-02-04T12:24:18.658" v="77" actId="478"/>
          <ac:spMkLst>
            <pc:docMk/>
            <pc:sldMk cId="3633008024" sldId="259"/>
            <ac:spMk id="5" creationId="{E2E1211B-EE65-4DBC-AAAA-6E2A58BFA4D9}"/>
          </ac:spMkLst>
        </pc:spChg>
        <pc:spChg chg="add del mod">
          <ac:chgData name="LEUNG, Chun Hang [Student]" userId="ff7795a5-0496-4dc8-9c40-7b6f8c0d93a1" providerId="ADAL" clId="{6A40B62A-4315-4594-9C33-6E08413CA463}" dt="2021-02-04T12:24:27.922" v="79"/>
          <ac:spMkLst>
            <pc:docMk/>
            <pc:sldMk cId="3633008024" sldId="259"/>
            <ac:spMk id="6" creationId="{F612322F-EC96-4B6F-AB4F-71D2C17E03D3}"/>
          </ac:spMkLst>
        </pc:spChg>
        <pc:spChg chg="add mod">
          <ac:chgData name="LEUNG, Chun Hang [Student]" userId="ff7795a5-0496-4dc8-9c40-7b6f8c0d93a1" providerId="ADAL" clId="{6A40B62A-4315-4594-9C33-6E08413CA463}" dt="2021-02-04T12:30:47.313" v="321" actId="20577"/>
          <ac:spMkLst>
            <pc:docMk/>
            <pc:sldMk cId="3633008024" sldId="259"/>
            <ac:spMk id="7" creationId="{C2F81CA0-5B89-4344-8465-B9400B898A9F}"/>
          </ac:spMkLst>
        </pc:spChg>
        <pc:graphicFrameChg chg="add del mod">
          <ac:chgData name="LEUNG, Chun Hang [Student]" userId="ff7795a5-0496-4dc8-9c40-7b6f8c0d93a1" providerId="ADAL" clId="{6A40B62A-4315-4594-9C33-6E08413CA463}" dt="2021-02-04T12:02:52.373" v="37" actId="1032"/>
          <ac:graphicFrameMkLst>
            <pc:docMk/>
            <pc:sldMk cId="3633008024" sldId="259"/>
            <ac:graphicFrameMk id="4" creationId="{1F3A9859-09DA-488B-BF6F-74CBED00C4D9}"/>
          </ac:graphicFrameMkLst>
        </pc:graphicFrameChg>
        <pc:graphicFrameChg chg="add mod">
          <ac:chgData name="LEUNG, Chun Hang [Student]" userId="ff7795a5-0496-4dc8-9c40-7b6f8c0d93a1" providerId="ADAL" clId="{6A40B62A-4315-4594-9C33-6E08413CA463}" dt="2021-02-04T13:29:55.278" v="803" actId="1076"/>
          <ac:graphicFrameMkLst>
            <pc:docMk/>
            <pc:sldMk cId="3633008024" sldId="259"/>
            <ac:graphicFrameMk id="8" creationId="{4F78A00B-916A-488C-BCBC-4FAA7CE0D1A2}"/>
          </ac:graphicFrameMkLst>
        </pc:graphicFrameChg>
      </pc:sldChg>
      <pc:sldChg chg="addSp delSp modSp mod">
        <pc:chgData name="LEUNG, Chun Hang [Student]" userId="ff7795a5-0496-4dc8-9c40-7b6f8c0d93a1" providerId="ADAL" clId="{6A40B62A-4315-4594-9C33-6E08413CA463}" dt="2021-02-04T17:12:48.204" v="823" actId="1076"/>
        <pc:sldMkLst>
          <pc:docMk/>
          <pc:sldMk cId="1871617077" sldId="260"/>
        </pc:sldMkLst>
        <pc:spChg chg="mod">
          <ac:chgData name="LEUNG, Chun Hang [Student]" userId="ff7795a5-0496-4dc8-9c40-7b6f8c0d93a1" providerId="ADAL" clId="{6A40B62A-4315-4594-9C33-6E08413CA463}" dt="2021-02-04T17:12:48.204" v="823" actId="1076"/>
          <ac:spMkLst>
            <pc:docMk/>
            <pc:sldMk cId="1871617077" sldId="260"/>
            <ac:spMk id="2" creationId="{3E26A661-A915-4B5D-848E-9D33723B6FE2}"/>
          </ac:spMkLst>
        </pc:spChg>
        <pc:spChg chg="del">
          <ac:chgData name="LEUNG, Chun Hang [Student]" userId="ff7795a5-0496-4dc8-9c40-7b6f8c0d93a1" providerId="ADAL" clId="{6A40B62A-4315-4594-9C33-6E08413CA463}" dt="2021-02-04T12:02:59.820" v="38" actId="1032"/>
          <ac:spMkLst>
            <pc:docMk/>
            <pc:sldMk cId="1871617077" sldId="260"/>
            <ac:spMk id="3" creationId="{F948893A-0694-4AB5-9CE5-97120CA6FA56}"/>
          </ac:spMkLst>
        </pc:spChg>
        <pc:spChg chg="add del mod">
          <ac:chgData name="LEUNG, Chun Hang [Student]" userId="ff7795a5-0496-4dc8-9c40-7b6f8c0d93a1" providerId="ADAL" clId="{6A40B62A-4315-4594-9C33-6E08413CA463}" dt="2021-02-04T12:39:27.441" v="332" actId="478"/>
          <ac:spMkLst>
            <pc:docMk/>
            <pc:sldMk cId="1871617077" sldId="260"/>
            <ac:spMk id="5" creationId="{650653F0-C13E-4A1F-86A1-49C38ADF089D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6" creationId="{CDDB1C86-0F67-449B-9CD9-80329698B9C8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7" creationId="{B0362C26-13BE-4007-ADA8-8A7F897212BB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0" creationId="{F4E5633B-DB09-4F55-9477-F3441B16D76B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7" creationId="{B3AF21CE-9CDB-4BB1-B7BE-33251B924297}"/>
          </ac:spMkLst>
        </pc:spChg>
        <pc:spChg chg="add del mod">
          <ac:chgData name="LEUNG, Chun Hang [Student]" userId="ff7795a5-0496-4dc8-9c40-7b6f8c0d93a1" providerId="ADAL" clId="{6A40B62A-4315-4594-9C33-6E08413CA463}" dt="2021-02-04T12:55:02.634" v="395" actId="478"/>
          <ac:spMkLst>
            <pc:docMk/>
            <pc:sldMk cId="1871617077" sldId="260"/>
            <ac:spMk id="19" creationId="{1AAD645A-D927-41F4-938D-045B4756572B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20" creationId="{068BC9A0-9B9A-4C79-A47E-EBB17AB67417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43" creationId="{3E8E7C36-2C34-4B88-B2A2-0D95E5668605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44" creationId="{8F0F51F6-4F96-4DEB-B447-0D0488049A9C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58" creationId="{0D0968B3-1DD5-48EB-97AC-7D509258DE31}"/>
          </ac:spMkLst>
        </pc:spChg>
        <pc:spChg chg="add del mod">
          <ac:chgData name="LEUNG, Chun Hang [Student]" userId="ff7795a5-0496-4dc8-9c40-7b6f8c0d93a1" providerId="ADAL" clId="{6A40B62A-4315-4594-9C33-6E08413CA463}" dt="2021-02-04T13:18:25.875" v="552" actId="478"/>
          <ac:spMkLst>
            <pc:docMk/>
            <pc:sldMk cId="1871617077" sldId="260"/>
            <ac:spMk id="69" creationId="{A5DAD861-258B-4D69-BDAB-A43A9889824F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76" creationId="{471DCEA0-F701-4BCE-A413-39798A985251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77" creationId="{94F93767-D692-4686-B04D-235FB300F865}"/>
          </ac:spMkLst>
        </pc:spChg>
        <pc:spChg chg="add del mod">
          <ac:chgData name="LEUNG, Chun Hang [Student]" userId="ff7795a5-0496-4dc8-9c40-7b6f8c0d93a1" providerId="ADAL" clId="{6A40B62A-4315-4594-9C33-6E08413CA463}" dt="2021-02-04T13:19:26.109" v="589"/>
          <ac:spMkLst>
            <pc:docMk/>
            <pc:sldMk cId="1871617077" sldId="260"/>
            <ac:spMk id="81" creationId="{4D52661F-0C1B-4EEF-9499-CA3BE4E759B7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90" creationId="{8A66A892-716A-44A5-8C5F-34F1846111F7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91" creationId="{52941D0F-06C9-4976-97D0-3B49BFA76D0A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97" creationId="{26BD9A75-7A90-419C-9ABD-480E56416BD9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03" creationId="{47BD4347-3423-44CA-94A3-07F9B4E558C5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15" creationId="{21FECD52-4645-4256-BC95-A09CD9040445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16" creationId="{63FD256D-352B-4565-A3BD-FA6A0D6935C9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25" creationId="{8C382598-0FB1-49FC-8978-7859757A399B}"/>
          </ac:spMkLst>
        </pc:spChg>
        <pc:spChg chg="add mod">
          <ac:chgData name="LEUNG, Chun Hang [Student]" userId="ff7795a5-0496-4dc8-9c40-7b6f8c0d93a1" providerId="ADAL" clId="{6A40B62A-4315-4594-9C33-6E08413CA463}" dt="2021-02-04T17:12:43.366" v="822" actId="1076"/>
          <ac:spMkLst>
            <pc:docMk/>
            <pc:sldMk cId="1871617077" sldId="260"/>
            <ac:spMk id="129" creationId="{0D46FB53-138E-4A49-85DA-C8961B813CE9}"/>
          </ac:spMkLst>
        </pc:spChg>
        <pc:graphicFrameChg chg="add del mod">
          <ac:chgData name="LEUNG, Chun Hang [Student]" userId="ff7795a5-0496-4dc8-9c40-7b6f8c0d93a1" providerId="ADAL" clId="{6A40B62A-4315-4594-9C33-6E08413CA463}" dt="2021-02-04T13:19:13.539" v="588" actId="478"/>
          <ac:graphicFrameMkLst>
            <pc:docMk/>
            <pc:sldMk cId="1871617077" sldId="260"/>
            <ac:graphicFrameMk id="4" creationId="{416D3801-D5D0-46A3-A1E5-027C2DE9334B}"/>
          </ac:graphicFrameMkLst>
        </pc:graphicFrame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9" creationId="{00D868C5-D5F5-4B21-81CA-DB70E0FD1DAF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11" creationId="{09DEEA8A-C544-448F-8EDC-4EE1169349F1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13" creationId="{0747344A-98EF-4C66-919E-807479E52EE0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21" creationId="{8BDEADBC-0B01-4664-B758-D181A3E13D21}"/>
          </ac:cxnSpMkLst>
        </pc:cxnChg>
        <pc:cxnChg chg="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34" creationId="{0FDC1700-D360-4932-A9B9-37675B19D505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45" creationId="{A97513A3-6B7B-424A-948B-21DA1BBE9A73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59" creationId="{C043EAF0-54FC-433D-B5DE-B7C4CBF3CAFE}"/>
          </ac:cxnSpMkLst>
        </pc:cxnChg>
        <pc:cxnChg chg="add del mod">
          <ac:chgData name="LEUNG, Chun Hang [Student]" userId="ff7795a5-0496-4dc8-9c40-7b6f8c0d93a1" providerId="ADAL" clId="{6A40B62A-4315-4594-9C33-6E08413CA463}" dt="2021-02-04T13:18:28.434" v="553" actId="478"/>
          <ac:cxnSpMkLst>
            <pc:docMk/>
            <pc:sldMk cId="1871617077" sldId="260"/>
            <ac:cxnSpMk id="70" creationId="{B56B32DF-0246-4315-915F-8146F99E21C8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78" creationId="{C9E36B83-EF3F-46DC-B9B8-CE6682C8D10B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87" creationId="{2AABE603-721D-44FE-8066-2229556DD5D4}"/>
          </ac:cxnSpMkLst>
        </pc:cxnChg>
        <pc:cxnChg chg="add mod">
          <ac:chgData name="LEUNG, Chun Hang [Student]" userId="ff7795a5-0496-4dc8-9c40-7b6f8c0d93a1" providerId="ADAL" clId="{6A40B62A-4315-4594-9C33-6E08413CA463}" dt="2021-02-04T13:28:52.786" v="778" actId="1076"/>
          <ac:cxnSpMkLst>
            <pc:docMk/>
            <pc:sldMk cId="1871617077" sldId="260"/>
            <ac:cxnSpMk id="92" creationId="{4FA5BF41-D2ED-480E-A4C5-CF1E08851481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98" creationId="{ED3B983F-2360-4315-AC08-67DD83ED34C9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104" creationId="{9F6C565D-E141-435C-89B7-DF5C00404550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111" creationId="{382AEEA6-8A0B-41F9-92E9-CC4843418BCA}"/>
          </ac:cxnSpMkLst>
        </pc:cxnChg>
        <pc:cxnChg chg="add del mod">
          <ac:chgData name="LEUNG, Chun Hang [Student]" userId="ff7795a5-0496-4dc8-9c40-7b6f8c0d93a1" providerId="ADAL" clId="{6A40B62A-4315-4594-9C33-6E08413CA463}" dt="2021-02-04T13:25:55.693" v="738"/>
          <ac:cxnSpMkLst>
            <pc:docMk/>
            <pc:sldMk cId="1871617077" sldId="260"/>
            <ac:cxnSpMk id="114" creationId="{D0B0FFEB-0C46-4526-942B-1247998ED145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117" creationId="{2319EB24-FDB5-438E-A1A8-28B456BE6064}"/>
          </ac:cxnSpMkLst>
        </pc:cxnChg>
        <pc:cxnChg chg="add mod">
          <ac:chgData name="LEUNG, Chun Hang [Student]" userId="ff7795a5-0496-4dc8-9c40-7b6f8c0d93a1" providerId="ADAL" clId="{6A40B62A-4315-4594-9C33-6E08413CA463}" dt="2021-02-04T17:12:43.366" v="822" actId="1076"/>
          <ac:cxnSpMkLst>
            <pc:docMk/>
            <pc:sldMk cId="1871617077" sldId="260"/>
            <ac:cxnSpMk id="126" creationId="{8874B5C5-930A-40EF-95D1-BD3AAA88D1D6}"/>
          </ac:cxnSpMkLst>
        </pc:cxnChg>
      </pc:sldChg>
      <pc:sldChg chg="addSp delSp modSp mod setBg">
        <pc:chgData name="LEUNG, Chun Hang [Student]" userId="ff7795a5-0496-4dc8-9c40-7b6f8c0d93a1" providerId="ADAL" clId="{6A40B62A-4315-4594-9C33-6E08413CA463}" dt="2021-02-04T12:00:34.696" v="35" actId="255"/>
        <pc:sldMkLst>
          <pc:docMk/>
          <pc:sldMk cId="1643277900" sldId="262"/>
        </pc:sldMkLst>
        <pc:spChg chg="mod">
          <ac:chgData name="LEUNG, Chun Hang [Student]" userId="ff7795a5-0496-4dc8-9c40-7b6f8c0d93a1" providerId="ADAL" clId="{6A40B62A-4315-4594-9C33-6E08413CA463}" dt="2021-02-04T12:00:34.696" v="35" actId="255"/>
          <ac:spMkLst>
            <pc:docMk/>
            <pc:sldMk cId="1643277900" sldId="262"/>
            <ac:spMk id="2" creationId="{42E61D86-16B6-47AD-9019-9EA3E58900DF}"/>
          </ac:spMkLst>
        </pc:spChg>
        <pc:spChg chg="del">
          <ac:chgData name="LEUNG, Chun Hang [Student]" userId="ff7795a5-0496-4dc8-9c40-7b6f8c0d93a1" providerId="ADAL" clId="{6A40B62A-4315-4594-9C33-6E08413CA463}" dt="2021-02-04T11:59:44.076" v="19"/>
          <ac:spMkLst>
            <pc:docMk/>
            <pc:sldMk cId="1643277900" sldId="262"/>
            <ac:spMk id="3" creationId="{B105E45E-9338-480B-89BA-80A565061E00}"/>
          </ac:spMkLst>
        </pc:spChg>
        <pc:spChg chg="add del">
          <ac:chgData name="LEUNG, Chun Hang [Student]" userId="ff7795a5-0496-4dc8-9c40-7b6f8c0d93a1" providerId="ADAL" clId="{6A40B62A-4315-4594-9C33-6E08413CA463}" dt="2021-02-04T12:00:23.442" v="33" actId="26606"/>
          <ac:spMkLst>
            <pc:docMk/>
            <pc:sldMk cId="1643277900" sldId="262"/>
            <ac:spMk id="65" creationId="{B7D4B16D-600A-41A1-8B1B-3727C56C0C9B}"/>
          </ac:spMkLst>
        </pc:spChg>
        <pc:spChg chg="add del">
          <ac:chgData name="LEUNG, Chun Hang [Student]" userId="ff7795a5-0496-4dc8-9c40-7b6f8c0d93a1" providerId="ADAL" clId="{6A40B62A-4315-4594-9C33-6E08413CA463}" dt="2021-02-04T12:00:07.083" v="24" actId="26606"/>
          <ac:spMkLst>
            <pc:docMk/>
            <pc:sldMk cId="1643277900" sldId="262"/>
            <ac:spMk id="188" creationId="{B7D4B16D-600A-41A1-8B1B-3727C56C0C9B}"/>
          </ac:spMkLst>
        </pc:spChg>
        <pc:spChg chg="add del">
          <ac:chgData name="LEUNG, Chun Hang [Student]" userId="ff7795a5-0496-4dc8-9c40-7b6f8c0d93a1" providerId="ADAL" clId="{6A40B62A-4315-4594-9C33-6E08413CA463}" dt="2021-02-04T12:00:14.296" v="28" actId="26606"/>
          <ac:spMkLst>
            <pc:docMk/>
            <pc:sldMk cId="1643277900" sldId="262"/>
            <ac:spMk id="257" creationId="{61C6D790-69F0-40CA-813A-84D724D1C6D2}"/>
          </ac:spMkLst>
        </pc:spChg>
        <pc:spChg chg="add del">
          <ac:chgData name="LEUNG, Chun Hang [Student]" userId="ff7795a5-0496-4dc8-9c40-7b6f8c0d93a1" providerId="ADAL" clId="{6A40B62A-4315-4594-9C33-6E08413CA463}" dt="2021-02-04T12:00:14.296" v="28" actId="26606"/>
          <ac:spMkLst>
            <pc:docMk/>
            <pc:sldMk cId="1643277900" sldId="262"/>
            <ac:spMk id="258" creationId="{F5A78137-DBB7-4A93-98AC-5606814E2DC5}"/>
          </ac:spMkLst>
        </pc:spChg>
        <pc:grpChg chg="add">
          <ac:chgData name="LEUNG, Chun Hang [Student]" userId="ff7795a5-0496-4dc8-9c40-7b6f8c0d93a1" providerId="ADAL" clId="{6A40B62A-4315-4594-9C33-6E08413CA463}" dt="2021-02-04T12:00:28.953" v="34" actId="26606"/>
          <ac:grpSpMkLst>
            <pc:docMk/>
            <pc:sldMk cId="1643277900" sldId="262"/>
            <ac:grpSpMk id="5" creationId="{FF5EAD09-B81D-415F-8BCF-73C81AE05F21}"/>
          </ac:grpSpMkLst>
        </pc:grpChg>
        <pc:grpChg chg="add">
          <ac:chgData name="LEUNG, Chun Hang [Student]" userId="ff7795a5-0496-4dc8-9c40-7b6f8c0d93a1" providerId="ADAL" clId="{6A40B62A-4315-4594-9C33-6E08413CA463}" dt="2021-02-04T12:00:28.953" v="34" actId="26606"/>
          <ac:grpSpMkLst>
            <pc:docMk/>
            <pc:sldMk cId="1643277900" sldId="262"/>
            <ac:grpSpMk id="6" creationId="{82EEA7F3-64E0-47B1-9B06-0677EA6FD79E}"/>
          </ac:grpSpMkLst>
        </pc:grpChg>
        <pc:grpChg chg="add del">
          <ac:chgData name="LEUNG, Chun Hang [Student]" userId="ff7795a5-0496-4dc8-9c40-7b6f8c0d93a1" providerId="ADAL" clId="{6A40B62A-4315-4594-9C33-6E08413CA463}" dt="2021-02-04T12:00:23.442" v="33" actId="26606"/>
          <ac:grpSpMkLst>
            <pc:docMk/>
            <pc:sldMk cId="1643277900" sldId="262"/>
            <ac:grpSpMk id="9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2:00:23.442" v="33" actId="26606"/>
          <ac:grpSpMkLst>
            <pc:docMk/>
            <pc:sldMk cId="1643277900" sldId="262"/>
            <ac:grpSpMk id="67" creationId="{DE7C35E0-BD19-4AFC-81BF-7A7507E9C94D}"/>
          </ac:grpSpMkLst>
        </pc:grpChg>
        <pc:grpChg chg="add del">
          <ac:chgData name="LEUNG, Chun Hang [Student]" userId="ff7795a5-0496-4dc8-9c40-7b6f8c0d93a1" providerId="ADAL" clId="{6A40B62A-4315-4594-9C33-6E08413CA463}" dt="2021-02-04T12:00:07.083" v="24" actId="26606"/>
          <ac:grpSpMkLst>
            <pc:docMk/>
            <pc:sldMk cId="1643277900" sldId="262"/>
            <ac:grpSpMk id="132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2:00:07.083" v="24" actId="26606"/>
          <ac:grpSpMkLst>
            <pc:docMk/>
            <pc:sldMk cId="1643277900" sldId="262"/>
            <ac:grpSpMk id="190" creationId="{DE7C35E0-BD19-4AFC-81BF-7A7507E9C94D}"/>
          </ac:grpSpMkLst>
        </pc:grpChg>
        <pc:grpChg chg="add del">
          <ac:chgData name="LEUNG, Chun Hang [Student]" userId="ff7795a5-0496-4dc8-9c40-7b6f8c0d93a1" providerId="ADAL" clId="{6A40B62A-4315-4594-9C33-6E08413CA463}" dt="2021-02-04T12:00:11.220" v="26" actId="26606"/>
          <ac:grpSpMkLst>
            <pc:docMk/>
            <pc:sldMk cId="1643277900" sldId="262"/>
            <ac:grpSpMk id="251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2:00:11.220" v="26" actId="26606"/>
          <ac:grpSpMkLst>
            <pc:docMk/>
            <pc:sldMk cId="1643277900" sldId="262"/>
            <ac:grpSpMk id="252" creationId="{82EEA7F3-64E0-47B1-9B06-0677EA6FD79E}"/>
          </ac:grpSpMkLst>
        </pc:grpChg>
        <pc:grpChg chg="add del">
          <ac:chgData name="LEUNG, Chun Hang [Student]" userId="ff7795a5-0496-4dc8-9c40-7b6f8c0d93a1" providerId="ADAL" clId="{6A40B62A-4315-4594-9C33-6E08413CA463}" dt="2021-02-04T12:00:14.296" v="28" actId="26606"/>
          <ac:grpSpMkLst>
            <pc:docMk/>
            <pc:sldMk cId="1643277900" sldId="262"/>
            <ac:grpSpMk id="256" creationId="{FF5EAD09-B81D-415F-8BCF-73C81AE05F21}"/>
          </ac:grpSpMkLst>
        </pc:grpChg>
        <pc:picChg chg="add">
          <ac:chgData name="LEUNG, Chun Hang [Student]" userId="ff7795a5-0496-4dc8-9c40-7b6f8c0d93a1" providerId="ADAL" clId="{6A40B62A-4315-4594-9C33-6E08413CA463}" dt="2021-02-04T12:00:28.953" v="34" actId="26606"/>
          <ac:picMkLst>
            <pc:docMk/>
            <pc:sldMk cId="1643277900" sldId="262"/>
            <ac:picMk id="4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2:00:23.442" v="33" actId="26606"/>
          <ac:picMkLst>
            <pc:docMk/>
            <pc:sldMk cId="1643277900" sldId="262"/>
            <ac:picMk id="7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2:00:23.442" v="33" actId="26606"/>
          <ac:picMkLst>
            <pc:docMk/>
            <pc:sldMk cId="1643277900" sldId="262"/>
            <ac:picMk id="123" creationId="{51039561-92F9-40EE-900B-6AA0F58042A4}"/>
          </ac:picMkLst>
        </pc:picChg>
        <pc:picChg chg="add del">
          <ac:chgData name="LEUNG, Chun Hang [Student]" userId="ff7795a5-0496-4dc8-9c40-7b6f8c0d93a1" providerId="ADAL" clId="{6A40B62A-4315-4594-9C33-6E08413CA463}" dt="2021-02-04T12:00:07.083" v="24" actId="26606"/>
          <ac:picMkLst>
            <pc:docMk/>
            <pc:sldMk cId="1643277900" sldId="262"/>
            <ac:picMk id="130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2:00:07.083" v="24" actId="26606"/>
          <ac:picMkLst>
            <pc:docMk/>
            <pc:sldMk cId="1643277900" sldId="262"/>
            <ac:picMk id="246" creationId="{51039561-92F9-40EE-900B-6AA0F58042A4}"/>
          </ac:picMkLst>
        </pc:picChg>
        <pc:picChg chg="add del">
          <ac:chgData name="LEUNG, Chun Hang [Student]" userId="ff7795a5-0496-4dc8-9c40-7b6f8c0d93a1" providerId="ADAL" clId="{6A40B62A-4315-4594-9C33-6E08413CA463}" dt="2021-02-04T12:00:11.220" v="26" actId="26606"/>
          <ac:picMkLst>
            <pc:docMk/>
            <pc:sldMk cId="1643277900" sldId="262"/>
            <ac:picMk id="250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2:00:14.296" v="28" actId="26606"/>
          <ac:picMkLst>
            <pc:docMk/>
            <pc:sldMk cId="1643277900" sldId="262"/>
            <ac:picMk id="255" creationId="{9ACD3AF8-B16E-4174-8C1A-41F683C4AF8A}"/>
          </ac:picMkLst>
        </pc:picChg>
        <pc:cxnChg chg="add del">
          <ac:chgData name="LEUNG, Chun Hang [Student]" userId="ff7795a5-0496-4dc8-9c40-7b6f8c0d93a1" providerId="ADAL" clId="{6A40B62A-4315-4594-9C33-6E08413CA463}" dt="2021-02-04T12:00:23.442" v="33" actId="26606"/>
          <ac:cxnSpMkLst>
            <pc:docMk/>
            <pc:sldMk cId="1643277900" sldId="262"/>
            <ac:cxnSpMk id="125" creationId="{D902DA06-324A-48CE-8C20-94535480A632}"/>
          </ac:cxnSpMkLst>
        </pc:cxnChg>
        <pc:cxnChg chg="add del">
          <ac:chgData name="LEUNG, Chun Hang [Student]" userId="ff7795a5-0496-4dc8-9c40-7b6f8c0d93a1" providerId="ADAL" clId="{6A40B62A-4315-4594-9C33-6E08413CA463}" dt="2021-02-04T12:00:07.083" v="24" actId="26606"/>
          <ac:cxnSpMkLst>
            <pc:docMk/>
            <pc:sldMk cId="1643277900" sldId="262"/>
            <ac:cxnSpMk id="248" creationId="{D902DA06-324A-48CE-8C20-94535480A632}"/>
          </ac:cxnSpMkLst>
        </pc:cxnChg>
      </pc:sldChg>
      <pc:sldChg chg="addSp delSp modSp mod setBg">
        <pc:chgData name="LEUNG, Chun Hang [Student]" userId="ff7795a5-0496-4dc8-9c40-7b6f8c0d93a1" providerId="ADAL" clId="{6A40B62A-4315-4594-9C33-6E08413CA463}" dt="2021-02-04T12:00:22.484" v="32" actId="255"/>
        <pc:sldMkLst>
          <pc:docMk/>
          <pc:sldMk cId="1782113477" sldId="263"/>
        </pc:sldMkLst>
        <pc:spChg chg="mod">
          <ac:chgData name="LEUNG, Chun Hang [Student]" userId="ff7795a5-0496-4dc8-9c40-7b6f8c0d93a1" providerId="ADAL" clId="{6A40B62A-4315-4594-9C33-6E08413CA463}" dt="2021-02-04T12:00:22.484" v="32" actId="255"/>
          <ac:spMkLst>
            <pc:docMk/>
            <pc:sldMk cId="1782113477" sldId="263"/>
            <ac:spMk id="2" creationId="{25D2CCDA-0BEF-4017-A29C-FB98E767DB6E}"/>
          </ac:spMkLst>
        </pc:spChg>
        <pc:spChg chg="del">
          <ac:chgData name="LEUNG, Chun Hang [Student]" userId="ff7795a5-0496-4dc8-9c40-7b6f8c0d93a1" providerId="ADAL" clId="{6A40B62A-4315-4594-9C33-6E08413CA463}" dt="2021-02-04T11:58:47.898" v="0"/>
          <ac:spMkLst>
            <pc:docMk/>
            <pc:sldMk cId="1782113477" sldId="263"/>
            <ac:spMk id="3" creationId="{171C1B49-D5C1-40B6-B9B6-B1C8A1CE8ED4}"/>
          </ac:spMkLst>
        </pc:spChg>
        <pc:spChg chg="add del mod">
          <ac:chgData name="LEUNG, Chun Hang [Student]" userId="ff7795a5-0496-4dc8-9c40-7b6f8c0d93a1" providerId="ADAL" clId="{6A40B62A-4315-4594-9C33-6E08413CA463}" dt="2021-02-04T11:58:55.488" v="1"/>
          <ac:spMkLst>
            <pc:docMk/>
            <pc:sldMk cId="1782113477" sldId="263"/>
            <ac:spMk id="4" creationId="{1E7E25D8-722E-4BFD-BA62-DDC1B8F7085D}"/>
          </ac:spMkLst>
        </pc:spChg>
        <pc:spChg chg="add del mod">
          <ac:chgData name="LEUNG, Chun Hang [Student]" userId="ff7795a5-0496-4dc8-9c40-7b6f8c0d93a1" providerId="ADAL" clId="{6A40B62A-4315-4594-9C33-6E08413CA463}" dt="2021-02-04T11:59:07.174" v="2"/>
          <ac:spMkLst>
            <pc:docMk/>
            <pc:sldMk cId="1782113477" sldId="263"/>
            <ac:spMk id="5" creationId="{4F3C9E89-DDFD-431C-84AB-85D412CAE79C}"/>
          </ac:spMkLst>
        </pc:spChg>
        <pc:spChg chg="add del mod">
          <ac:chgData name="LEUNG, Chun Hang [Student]" userId="ff7795a5-0496-4dc8-9c40-7b6f8c0d93a1" providerId="ADAL" clId="{6A40B62A-4315-4594-9C33-6E08413CA463}" dt="2021-02-04T11:59:25.591" v="5"/>
          <ac:spMkLst>
            <pc:docMk/>
            <pc:sldMk cId="1782113477" sldId="263"/>
            <ac:spMk id="6" creationId="{31E595C0-B152-4517-B653-592FA10EDFEA}"/>
          </ac:spMkLst>
        </pc:spChg>
        <pc:spChg chg="add del">
          <ac:chgData name="LEUNG, Chun Hang [Student]" userId="ff7795a5-0496-4dc8-9c40-7b6f8c0d93a1" providerId="ADAL" clId="{6A40B62A-4315-4594-9C33-6E08413CA463}" dt="2021-02-04T11:59:29.976" v="7" actId="26606"/>
          <ac:spMkLst>
            <pc:docMk/>
            <pc:sldMk cId="1782113477" sldId="263"/>
            <ac:spMk id="65" creationId="{B7D4B16D-600A-41A1-8B1B-3727C56C0C9B}"/>
          </ac:spMkLst>
        </pc:spChg>
        <pc:spChg chg="add del">
          <ac:chgData name="LEUNG, Chun Hang [Student]" userId="ff7795a5-0496-4dc8-9c40-7b6f8c0d93a1" providerId="ADAL" clId="{6A40B62A-4315-4594-9C33-6E08413CA463}" dt="2021-02-04T11:59:31.135" v="9" actId="26606"/>
          <ac:spMkLst>
            <pc:docMk/>
            <pc:sldMk cId="1782113477" sldId="263"/>
            <ac:spMk id="129" creationId="{7A070EAD-1DCD-4F3D-BA84-799B891A0E19}"/>
          </ac:spMkLst>
        </pc:spChg>
        <pc:spChg chg="add del">
          <ac:chgData name="LEUNG, Chun Hang [Student]" userId="ff7795a5-0496-4dc8-9c40-7b6f8c0d93a1" providerId="ADAL" clId="{6A40B62A-4315-4594-9C33-6E08413CA463}" dt="2021-02-04T11:59:31.571" v="11" actId="26606"/>
          <ac:spMkLst>
            <pc:docMk/>
            <pc:sldMk cId="1782113477" sldId="263"/>
            <ac:spMk id="134" creationId="{4D6A640B-6684-4338-9199-6EE758735581}"/>
          </ac:spMkLst>
        </pc:spChg>
        <pc:spChg chg="add del">
          <ac:chgData name="LEUNG, Chun Hang [Student]" userId="ff7795a5-0496-4dc8-9c40-7b6f8c0d93a1" providerId="ADAL" clId="{6A40B62A-4315-4594-9C33-6E08413CA463}" dt="2021-02-04T11:59:31.571" v="11" actId="26606"/>
          <ac:spMkLst>
            <pc:docMk/>
            <pc:sldMk cId="1782113477" sldId="263"/>
            <ac:spMk id="136" creationId="{FF5E4228-419E-44B9-B090-94A9540E5B3F}"/>
          </ac:spMkLst>
        </pc:spChg>
        <pc:spChg chg="add del">
          <ac:chgData name="LEUNG, Chun Hang [Student]" userId="ff7795a5-0496-4dc8-9c40-7b6f8c0d93a1" providerId="ADAL" clId="{6A40B62A-4315-4594-9C33-6E08413CA463}" dt="2021-02-04T11:59:33.689" v="15" actId="26606"/>
          <ac:spMkLst>
            <pc:docMk/>
            <pc:sldMk cId="1782113477" sldId="263"/>
            <ac:spMk id="145" creationId="{2F0EACBB-AB1D-4D11-AE26-0A672B872FCE}"/>
          </ac:spMkLst>
        </pc:spChg>
        <pc:spChg chg="add del">
          <ac:chgData name="LEUNG, Chun Hang [Student]" userId="ff7795a5-0496-4dc8-9c40-7b6f8c0d93a1" providerId="ADAL" clId="{6A40B62A-4315-4594-9C33-6E08413CA463}" dt="2021-02-04T11:59:35.023" v="17" actId="26606"/>
          <ac:spMkLst>
            <pc:docMk/>
            <pc:sldMk cId="1782113477" sldId="263"/>
            <ac:spMk id="158" creationId="{46F5C31A-DCC7-49D8-9982-1042DBBFBD57}"/>
          </ac:spMkLst>
        </pc:spChg>
        <pc:spChg chg="add del">
          <ac:chgData name="LEUNG, Chun Hang [Student]" userId="ff7795a5-0496-4dc8-9c40-7b6f8c0d93a1" providerId="ADAL" clId="{6A40B62A-4315-4594-9C33-6E08413CA463}" dt="2021-02-04T11:59:35.023" v="17" actId="26606"/>
          <ac:spMkLst>
            <pc:docMk/>
            <pc:sldMk cId="1782113477" sldId="263"/>
            <ac:spMk id="159" creationId="{7AFB7295-2F19-4B05-A81A-87B51093CFC9}"/>
          </ac:spMkLst>
        </pc:spChg>
        <pc:spChg chg="add">
          <ac:chgData name="LEUNG, Chun Hang [Student]" userId="ff7795a5-0496-4dc8-9c40-7b6f8c0d93a1" providerId="ADAL" clId="{6A40B62A-4315-4594-9C33-6E08413CA463}" dt="2021-02-04T11:59:35.090" v="18" actId="26606"/>
          <ac:spMkLst>
            <pc:docMk/>
            <pc:sldMk cId="1782113477" sldId="263"/>
            <ac:spMk id="163" creationId="{B7D4B16D-600A-41A1-8B1B-3727C56C0C9B}"/>
          </ac:spMkLst>
        </pc:spChg>
        <pc:grpChg chg="add del">
          <ac:chgData name="LEUNG, Chun Hang [Student]" userId="ff7795a5-0496-4dc8-9c40-7b6f8c0d93a1" providerId="ADAL" clId="{6A40B62A-4315-4594-9C33-6E08413CA463}" dt="2021-02-04T11:59:29.976" v="7" actId="26606"/>
          <ac:grpSpMkLst>
            <pc:docMk/>
            <pc:sldMk cId="1782113477" sldId="263"/>
            <ac:grpSpMk id="9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1:59:29.976" v="7" actId="26606"/>
          <ac:grpSpMkLst>
            <pc:docMk/>
            <pc:sldMk cId="1782113477" sldId="263"/>
            <ac:grpSpMk id="67" creationId="{DE7C35E0-BD19-4AFC-81BF-7A7507E9C94D}"/>
          </ac:grpSpMkLst>
        </pc:grpChg>
        <pc:grpChg chg="add del">
          <ac:chgData name="LEUNG, Chun Hang [Student]" userId="ff7795a5-0496-4dc8-9c40-7b6f8c0d93a1" providerId="ADAL" clId="{6A40B62A-4315-4594-9C33-6E08413CA463}" dt="2021-02-04T11:59:31.135" v="9" actId="26606"/>
          <ac:grpSpMkLst>
            <pc:docMk/>
            <pc:sldMk cId="1782113477" sldId="263"/>
            <ac:grpSpMk id="128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1:59:31.135" v="9" actId="26606"/>
          <ac:grpSpMkLst>
            <pc:docMk/>
            <pc:sldMk cId="1782113477" sldId="263"/>
            <ac:grpSpMk id="130" creationId="{DE471E13-6104-4637-8A8F-B545529B1D11}"/>
          </ac:grpSpMkLst>
        </pc:grpChg>
        <pc:grpChg chg="add del">
          <ac:chgData name="LEUNG, Chun Hang [Student]" userId="ff7795a5-0496-4dc8-9c40-7b6f8c0d93a1" providerId="ADAL" clId="{6A40B62A-4315-4594-9C33-6E08413CA463}" dt="2021-02-04T11:59:31.571" v="11" actId="26606"/>
          <ac:grpSpMkLst>
            <pc:docMk/>
            <pc:sldMk cId="1782113477" sldId="263"/>
            <ac:grpSpMk id="133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1:59:31.571" v="11" actId="26606"/>
          <ac:grpSpMkLst>
            <pc:docMk/>
            <pc:sldMk cId="1782113477" sldId="263"/>
            <ac:grpSpMk id="135" creationId="{5BAB052D-92E4-4715-895B-E423230754C2}"/>
          </ac:grpSpMkLst>
        </pc:grpChg>
        <pc:grpChg chg="add del">
          <ac:chgData name="LEUNG, Chun Hang [Student]" userId="ff7795a5-0496-4dc8-9c40-7b6f8c0d93a1" providerId="ADAL" clId="{6A40B62A-4315-4594-9C33-6E08413CA463}" dt="2021-02-04T11:59:32.909" v="13" actId="26606"/>
          <ac:grpSpMkLst>
            <pc:docMk/>
            <pc:sldMk cId="1782113477" sldId="263"/>
            <ac:grpSpMk id="139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1:59:32.909" v="13" actId="26606"/>
          <ac:grpSpMkLst>
            <pc:docMk/>
            <pc:sldMk cId="1782113477" sldId="263"/>
            <ac:grpSpMk id="140" creationId="{82EEA7F3-64E0-47B1-9B06-0677EA6FD79E}"/>
          </ac:grpSpMkLst>
        </pc:grpChg>
        <pc:grpChg chg="add del">
          <ac:chgData name="LEUNG, Chun Hang [Student]" userId="ff7795a5-0496-4dc8-9c40-7b6f8c0d93a1" providerId="ADAL" clId="{6A40B62A-4315-4594-9C33-6E08413CA463}" dt="2021-02-04T11:59:33.689" v="15" actId="26606"/>
          <ac:grpSpMkLst>
            <pc:docMk/>
            <pc:sldMk cId="1782113477" sldId="263"/>
            <ac:grpSpMk id="144" creationId="{FF5EAD09-B81D-415F-8BCF-73C81AE05F21}"/>
          </ac:grpSpMkLst>
        </pc:grpChg>
        <pc:grpChg chg="add del">
          <ac:chgData name="LEUNG, Chun Hang [Student]" userId="ff7795a5-0496-4dc8-9c40-7b6f8c0d93a1" providerId="ADAL" clId="{6A40B62A-4315-4594-9C33-6E08413CA463}" dt="2021-02-04T11:59:33.689" v="15" actId="26606"/>
          <ac:grpSpMkLst>
            <pc:docMk/>
            <pc:sldMk cId="1782113477" sldId="263"/>
            <ac:grpSpMk id="146" creationId="{EDEE0B57-C901-4422-9C96-B0E1A0D4D0E7}"/>
          </ac:grpSpMkLst>
        </pc:grpChg>
        <pc:grpChg chg="add del">
          <ac:chgData name="LEUNG, Chun Hang [Student]" userId="ff7795a5-0496-4dc8-9c40-7b6f8c0d93a1" providerId="ADAL" clId="{6A40B62A-4315-4594-9C33-6E08413CA463}" dt="2021-02-04T11:59:33.689" v="15" actId="26606"/>
          <ac:grpSpMkLst>
            <pc:docMk/>
            <pc:sldMk cId="1782113477" sldId="263"/>
            <ac:grpSpMk id="147" creationId="{B8DE5EA2-C86F-45CC-A9F1-5100DE1D1986}"/>
          </ac:grpSpMkLst>
        </pc:grpChg>
        <pc:grpChg chg="add del">
          <ac:chgData name="LEUNG, Chun Hang [Student]" userId="ff7795a5-0496-4dc8-9c40-7b6f8c0d93a1" providerId="ADAL" clId="{6A40B62A-4315-4594-9C33-6E08413CA463}" dt="2021-02-04T11:59:35.023" v="17" actId="26606"/>
          <ac:grpSpMkLst>
            <pc:docMk/>
            <pc:sldMk cId="1782113477" sldId="263"/>
            <ac:grpSpMk id="157" creationId="{FF5EAD09-B81D-415F-8BCF-73C81AE05F21}"/>
          </ac:grpSpMkLst>
        </pc:grpChg>
        <pc:grpChg chg="add">
          <ac:chgData name="LEUNG, Chun Hang [Student]" userId="ff7795a5-0496-4dc8-9c40-7b6f8c0d93a1" providerId="ADAL" clId="{6A40B62A-4315-4594-9C33-6E08413CA463}" dt="2021-02-04T11:59:35.090" v="18" actId="26606"/>
          <ac:grpSpMkLst>
            <pc:docMk/>
            <pc:sldMk cId="1782113477" sldId="263"/>
            <ac:grpSpMk id="162" creationId="{FF5EAD09-B81D-415F-8BCF-73C81AE05F21}"/>
          </ac:grpSpMkLst>
        </pc:grpChg>
        <pc:grpChg chg="add">
          <ac:chgData name="LEUNG, Chun Hang [Student]" userId="ff7795a5-0496-4dc8-9c40-7b6f8c0d93a1" providerId="ADAL" clId="{6A40B62A-4315-4594-9C33-6E08413CA463}" dt="2021-02-04T11:59:35.090" v="18" actId="26606"/>
          <ac:grpSpMkLst>
            <pc:docMk/>
            <pc:sldMk cId="1782113477" sldId="263"/>
            <ac:grpSpMk id="164" creationId="{DE7C35E0-BD19-4AFC-81BF-7A7507E9C94D}"/>
          </ac:grpSpMkLst>
        </pc:grpChg>
        <pc:picChg chg="add del">
          <ac:chgData name="LEUNG, Chun Hang [Student]" userId="ff7795a5-0496-4dc8-9c40-7b6f8c0d93a1" providerId="ADAL" clId="{6A40B62A-4315-4594-9C33-6E08413CA463}" dt="2021-02-04T11:59:29.976" v="7" actId="26606"/>
          <ac:picMkLst>
            <pc:docMk/>
            <pc:sldMk cId="1782113477" sldId="263"/>
            <ac:picMk id="7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1:59:29.976" v="7" actId="26606"/>
          <ac:picMkLst>
            <pc:docMk/>
            <pc:sldMk cId="1782113477" sldId="263"/>
            <ac:picMk id="123" creationId="{51039561-92F9-40EE-900B-6AA0F58042A4}"/>
          </ac:picMkLst>
        </pc:picChg>
        <pc:picChg chg="add del">
          <ac:chgData name="LEUNG, Chun Hang [Student]" userId="ff7795a5-0496-4dc8-9c40-7b6f8c0d93a1" providerId="ADAL" clId="{6A40B62A-4315-4594-9C33-6E08413CA463}" dt="2021-02-04T11:59:31.135" v="9" actId="26606"/>
          <ac:picMkLst>
            <pc:docMk/>
            <pc:sldMk cId="1782113477" sldId="263"/>
            <ac:picMk id="127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1:59:31.571" v="11" actId="26606"/>
          <ac:picMkLst>
            <pc:docMk/>
            <pc:sldMk cId="1782113477" sldId="263"/>
            <ac:picMk id="132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1:59:32.909" v="13" actId="26606"/>
          <ac:picMkLst>
            <pc:docMk/>
            <pc:sldMk cId="1782113477" sldId="263"/>
            <ac:picMk id="138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1:59:33.689" v="15" actId="26606"/>
          <ac:picMkLst>
            <pc:docMk/>
            <pc:sldMk cId="1782113477" sldId="263"/>
            <ac:picMk id="143" creationId="{9ACD3AF8-B16E-4174-8C1A-41F683C4AF8A}"/>
          </ac:picMkLst>
        </pc:picChg>
        <pc:picChg chg="add del">
          <ac:chgData name="LEUNG, Chun Hang [Student]" userId="ff7795a5-0496-4dc8-9c40-7b6f8c0d93a1" providerId="ADAL" clId="{6A40B62A-4315-4594-9C33-6E08413CA463}" dt="2021-02-04T11:59:35.023" v="17" actId="26606"/>
          <ac:picMkLst>
            <pc:docMk/>
            <pc:sldMk cId="1782113477" sldId="263"/>
            <ac:picMk id="156" creationId="{9ACD3AF8-B16E-4174-8C1A-41F683C4AF8A}"/>
          </ac:picMkLst>
        </pc:picChg>
        <pc:picChg chg="add">
          <ac:chgData name="LEUNG, Chun Hang [Student]" userId="ff7795a5-0496-4dc8-9c40-7b6f8c0d93a1" providerId="ADAL" clId="{6A40B62A-4315-4594-9C33-6E08413CA463}" dt="2021-02-04T11:59:35.090" v="18" actId="26606"/>
          <ac:picMkLst>
            <pc:docMk/>
            <pc:sldMk cId="1782113477" sldId="263"/>
            <ac:picMk id="161" creationId="{9ACD3AF8-B16E-4174-8C1A-41F683C4AF8A}"/>
          </ac:picMkLst>
        </pc:picChg>
        <pc:picChg chg="add">
          <ac:chgData name="LEUNG, Chun Hang [Student]" userId="ff7795a5-0496-4dc8-9c40-7b6f8c0d93a1" providerId="ADAL" clId="{6A40B62A-4315-4594-9C33-6E08413CA463}" dt="2021-02-04T11:59:35.090" v="18" actId="26606"/>
          <ac:picMkLst>
            <pc:docMk/>
            <pc:sldMk cId="1782113477" sldId="263"/>
            <ac:picMk id="166" creationId="{51039561-92F9-40EE-900B-6AA0F58042A4}"/>
          </ac:picMkLst>
        </pc:picChg>
        <pc:cxnChg chg="add del">
          <ac:chgData name="LEUNG, Chun Hang [Student]" userId="ff7795a5-0496-4dc8-9c40-7b6f8c0d93a1" providerId="ADAL" clId="{6A40B62A-4315-4594-9C33-6E08413CA463}" dt="2021-02-04T11:59:35.023" v="17" actId="26606"/>
          <ac:cxnSpMkLst>
            <pc:docMk/>
            <pc:sldMk cId="1782113477" sldId="263"/>
            <ac:cxnSpMk id="69" creationId="{7D9E8E26-937B-4D88-9FED-7A5E1E6F66B2}"/>
          </ac:cxnSpMkLst>
        </pc:cxnChg>
        <pc:cxnChg chg="add del">
          <ac:chgData name="LEUNG, Chun Hang [Student]" userId="ff7795a5-0496-4dc8-9c40-7b6f8c0d93a1" providerId="ADAL" clId="{6A40B62A-4315-4594-9C33-6E08413CA463}" dt="2021-02-04T11:59:29.976" v="7" actId="26606"/>
          <ac:cxnSpMkLst>
            <pc:docMk/>
            <pc:sldMk cId="1782113477" sldId="263"/>
            <ac:cxnSpMk id="125" creationId="{D902DA06-324A-48CE-8C20-94535480A632}"/>
          </ac:cxnSpMkLst>
        </pc:cxnChg>
        <pc:cxnChg chg="add">
          <ac:chgData name="LEUNG, Chun Hang [Student]" userId="ff7795a5-0496-4dc8-9c40-7b6f8c0d93a1" providerId="ADAL" clId="{6A40B62A-4315-4594-9C33-6E08413CA463}" dt="2021-02-04T11:59:35.090" v="18" actId="26606"/>
          <ac:cxnSpMkLst>
            <pc:docMk/>
            <pc:sldMk cId="1782113477" sldId="263"/>
            <ac:cxnSpMk id="167" creationId="{D902DA06-324A-48CE-8C20-94535480A63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407C9-E262-46F9-8CB0-DE313E6C352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51E8271-2E19-41D1-B2B7-1ED26B909167}">
      <dgm:prSet phldrT="[文字]"/>
      <dgm:spPr/>
      <dgm:t>
        <a:bodyPr/>
        <a:lstStyle/>
        <a:p>
          <a:r>
            <a:rPr lang="en-US" altLang="zh-TW"/>
            <a:t>Sensor</a:t>
          </a:r>
          <a:endParaRPr lang="zh-TW" altLang="en-US"/>
        </a:p>
      </dgm:t>
    </dgm:pt>
    <dgm:pt modelId="{E2EB6755-D1CD-43A5-84C2-7A4CE8030D07}" type="parTrans" cxnId="{59EC705F-08A9-4030-A45D-B6D072DCF51A}">
      <dgm:prSet/>
      <dgm:spPr/>
      <dgm:t>
        <a:bodyPr/>
        <a:lstStyle/>
        <a:p>
          <a:endParaRPr lang="zh-TW" altLang="en-US"/>
        </a:p>
      </dgm:t>
    </dgm:pt>
    <dgm:pt modelId="{B92B311A-7F80-4B17-9F54-8F8F65313A2A}" type="sibTrans" cxnId="{59EC705F-08A9-4030-A45D-B6D072DCF51A}">
      <dgm:prSet/>
      <dgm:spPr/>
      <dgm:t>
        <a:bodyPr/>
        <a:lstStyle/>
        <a:p>
          <a:endParaRPr lang="zh-TW" altLang="en-US"/>
        </a:p>
      </dgm:t>
    </dgm:pt>
    <dgm:pt modelId="{2B919786-327F-4788-9F2A-D950DE9E2445}">
      <dgm:prSet phldrT="[文字]"/>
      <dgm:spPr/>
      <dgm:t>
        <a:bodyPr/>
        <a:lstStyle/>
        <a:p>
          <a:r>
            <a:rPr lang="en-US" altLang="zh-TW"/>
            <a:t>MCU</a:t>
          </a:r>
          <a:endParaRPr lang="zh-TW" altLang="en-US"/>
        </a:p>
      </dgm:t>
    </dgm:pt>
    <dgm:pt modelId="{B98A2A42-632F-4995-BD0A-7CC84DA6E296}" type="parTrans" cxnId="{2A011687-34C6-4DEB-8811-800D0E29A4D6}">
      <dgm:prSet/>
      <dgm:spPr/>
      <dgm:t>
        <a:bodyPr/>
        <a:lstStyle/>
        <a:p>
          <a:endParaRPr lang="zh-TW" altLang="en-US"/>
        </a:p>
      </dgm:t>
    </dgm:pt>
    <dgm:pt modelId="{6C5FA70A-95E2-4271-A433-202C6B67DB62}" type="sibTrans" cxnId="{2A011687-34C6-4DEB-8811-800D0E29A4D6}">
      <dgm:prSet/>
      <dgm:spPr/>
      <dgm:t>
        <a:bodyPr/>
        <a:lstStyle/>
        <a:p>
          <a:endParaRPr lang="zh-TW" altLang="en-US"/>
        </a:p>
      </dgm:t>
    </dgm:pt>
    <dgm:pt modelId="{1BACF280-9037-43CA-9BFD-7D3ECFA100BB}">
      <dgm:prSet phldrT="[文字]"/>
      <dgm:spPr/>
      <dgm:t>
        <a:bodyPr/>
        <a:lstStyle/>
        <a:p>
          <a:r>
            <a:rPr lang="en-US" altLang="zh-TW"/>
            <a:t>Server</a:t>
          </a:r>
          <a:endParaRPr lang="zh-TW" altLang="en-US"/>
        </a:p>
      </dgm:t>
    </dgm:pt>
    <dgm:pt modelId="{118EEF33-B19C-46DB-8695-817C5C84324E}" type="parTrans" cxnId="{E3D8329C-6DE7-42F8-99DD-106D3A0D08A1}">
      <dgm:prSet/>
      <dgm:spPr/>
      <dgm:t>
        <a:bodyPr/>
        <a:lstStyle/>
        <a:p>
          <a:endParaRPr lang="zh-TW" altLang="en-US"/>
        </a:p>
      </dgm:t>
    </dgm:pt>
    <dgm:pt modelId="{0F17FCA1-37F9-4321-B7B6-E52164F2D90A}" type="sibTrans" cxnId="{E3D8329C-6DE7-42F8-99DD-106D3A0D08A1}">
      <dgm:prSet/>
      <dgm:spPr/>
      <dgm:t>
        <a:bodyPr/>
        <a:lstStyle/>
        <a:p>
          <a:endParaRPr lang="zh-TW" altLang="en-US"/>
        </a:p>
      </dgm:t>
    </dgm:pt>
    <dgm:pt modelId="{23F32B3F-D138-4863-B3D6-6463FEB530FA}">
      <dgm:prSet/>
      <dgm:spPr/>
      <dgm:t>
        <a:bodyPr/>
        <a:lstStyle/>
        <a:p>
          <a:r>
            <a:rPr lang="en-US" altLang="zh-TW"/>
            <a:t>App</a:t>
          </a:r>
          <a:endParaRPr lang="zh-TW" altLang="en-US"/>
        </a:p>
      </dgm:t>
    </dgm:pt>
    <dgm:pt modelId="{CC1E40B0-00AA-40A5-A6EA-11C9D5748564}" type="parTrans" cxnId="{98BF7E49-B2F7-4CBF-9648-D483EF1A5D89}">
      <dgm:prSet/>
      <dgm:spPr/>
      <dgm:t>
        <a:bodyPr/>
        <a:lstStyle/>
        <a:p>
          <a:endParaRPr lang="zh-TW" altLang="en-US"/>
        </a:p>
      </dgm:t>
    </dgm:pt>
    <dgm:pt modelId="{1797ACF5-1236-4A15-9ED6-2578A3633A5C}" type="sibTrans" cxnId="{98BF7E49-B2F7-4CBF-9648-D483EF1A5D89}">
      <dgm:prSet/>
      <dgm:spPr/>
      <dgm:t>
        <a:bodyPr/>
        <a:lstStyle/>
        <a:p>
          <a:endParaRPr lang="zh-TW" altLang="en-US"/>
        </a:p>
      </dgm:t>
    </dgm:pt>
    <dgm:pt modelId="{23B80767-D918-49E5-91B1-CFD083620E46}" type="pres">
      <dgm:prSet presAssocID="{36A407C9-E262-46F9-8CB0-DE313E6C3523}" presName="Name0" presStyleCnt="0">
        <dgm:presLayoutVars>
          <dgm:dir/>
          <dgm:animLvl val="lvl"/>
          <dgm:resizeHandles val="exact"/>
        </dgm:presLayoutVars>
      </dgm:prSet>
      <dgm:spPr/>
    </dgm:pt>
    <dgm:pt modelId="{BB52CFCC-B798-41AC-A6F5-154004696211}" type="pres">
      <dgm:prSet presAssocID="{251E8271-2E19-41D1-B2B7-1ED26B9091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2129769-1852-48FD-BC3F-78A43EC970CE}" type="pres">
      <dgm:prSet presAssocID="{B92B311A-7F80-4B17-9F54-8F8F65313A2A}" presName="parTxOnlySpace" presStyleCnt="0"/>
      <dgm:spPr/>
    </dgm:pt>
    <dgm:pt modelId="{032E346E-B375-4999-B48C-B68EB02C7632}" type="pres">
      <dgm:prSet presAssocID="{2B919786-327F-4788-9F2A-D950DE9E244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ABEFDD-6A30-40E8-B6EA-9C84333AFBF2}" type="pres">
      <dgm:prSet presAssocID="{6C5FA70A-95E2-4271-A433-202C6B67DB62}" presName="parTxOnlySpace" presStyleCnt="0"/>
      <dgm:spPr/>
    </dgm:pt>
    <dgm:pt modelId="{83015F9D-9629-41FD-931B-FB9708CE89F2}" type="pres">
      <dgm:prSet presAssocID="{1BACF280-9037-43CA-9BFD-7D3ECFA100B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5619F3-0C69-4621-93CC-6EFC192AEADF}" type="pres">
      <dgm:prSet presAssocID="{0F17FCA1-37F9-4321-B7B6-E52164F2D90A}" presName="parTxOnlySpace" presStyleCnt="0"/>
      <dgm:spPr/>
    </dgm:pt>
    <dgm:pt modelId="{278F6533-06F0-492D-BD3F-CB804996220B}" type="pres">
      <dgm:prSet presAssocID="{23F32B3F-D138-4863-B3D6-6463FEB530F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8A0A22-E3DF-4652-8FA7-DFF1FFC95665}" type="presOf" srcId="{36A407C9-E262-46F9-8CB0-DE313E6C3523}" destId="{23B80767-D918-49E5-91B1-CFD083620E46}" srcOrd="0" destOrd="0" presId="urn:microsoft.com/office/officeart/2005/8/layout/chevron1"/>
    <dgm:cxn modelId="{59EC705F-08A9-4030-A45D-B6D072DCF51A}" srcId="{36A407C9-E262-46F9-8CB0-DE313E6C3523}" destId="{251E8271-2E19-41D1-B2B7-1ED26B909167}" srcOrd="0" destOrd="0" parTransId="{E2EB6755-D1CD-43A5-84C2-7A4CE8030D07}" sibTransId="{B92B311A-7F80-4B17-9F54-8F8F65313A2A}"/>
    <dgm:cxn modelId="{98BF7E49-B2F7-4CBF-9648-D483EF1A5D89}" srcId="{36A407C9-E262-46F9-8CB0-DE313E6C3523}" destId="{23F32B3F-D138-4863-B3D6-6463FEB530FA}" srcOrd="3" destOrd="0" parTransId="{CC1E40B0-00AA-40A5-A6EA-11C9D5748564}" sibTransId="{1797ACF5-1236-4A15-9ED6-2578A3633A5C}"/>
    <dgm:cxn modelId="{2DB75A79-83E0-4421-82DC-5B4DED4A8DA6}" type="presOf" srcId="{23F32B3F-D138-4863-B3D6-6463FEB530FA}" destId="{278F6533-06F0-492D-BD3F-CB804996220B}" srcOrd="0" destOrd="0" presId="urn:microsoft.com/office/officeart/2005/8/layout/chevron1"/>
    <dgm:cxn modelId="{2A011687-34C6-4DEB-8811-800D0E29A4D6}" srcId="{36A407C9-E262-46F9-8CB0-DE313E6C3523}" destId="{2B919786-327F-4788-9F2A-D950DE9E2445}" srcOrd="1" destOrd="0" parTransId="{B98A2A42-632F-4995-BD0A-7CC84DA6E296}" sibTransId="{6C5FA70A-95E2-4271-A433-202C6B67DB62}"/>
    <dgm:cxn modelId="{E3D8329C-6DE7-42F8-99DD-106D3A0D08A1}" srcId="{36A407C9-E262-46F9-8CB0-DE313E6C3523}" destId="{1BACF280-9037-43CA-9BFD-7D3ECFA100BB}" srcOrd="2" destOrd="0" parTransId="{118EEF33-B19C-46DB-8695-817C5C84324E}" sibTransId="{0F17FCA1-37F9-4321-B7B6-E52164F2D90A}"/>
    <dgm:cxn modelId="{23D4DBEA-78D2-4B1F-9D36-98D48CEE1040}" type="presOf" srcId="{251E8271-2E19-41D1-B2B7-1ED26B909167}" destId="{BB52CFCC-B798-41AC-A6F5-154004696211}" srcOrd="0" destOrd="0" presId="urn:microsoft.com/office/officeart/2005/8/layout/chevron1"/>
    <dgm:cxn modelId="{36F076EE-8D80-4812-A8CF-853BFB0A24C0}" type="presOf" srcId="{1BACF280-9037-43CA-9BFD-7D3ECFA100BB}" destId="{83015F9D-9629-41FD-931B-FB9708CE89F2}" srcOrd="0" destOrd="0" presId="urn:microsoft.com/office/officeart/2005/8/layout/chevron1"/>
    <dgm:cxn modelId="{2C2CF6FE-1521-4A23-B9B9-AFBC7CCC3EBA}" type="presOf" srcId="{2B919786-327F-4788-9F2A-D950DE9E2445}" destId="{032E346E-B375-4999-B48C-B68EB02C7632}" srcOrd="0" destOrd="0" presId="urn:microsoft.com/office/officeart/2005/8/layout/chevron1"/>
    <dgm:cxn modelId="{C45F4264-3880-4DD4-AC31-9CDA47AA0E78}" type="presParOf" srcId="{23B80767-D918-49E5-91B1-CFD083620E46}" destId="{BB52CFCC-B798-41AC-A6F5-154004696211}" srcOrd="0" destOrd="0" presId="urn:microsoft.com/office/officeart/2005/8/layout/chevron1"/>
    <dgm:cxn modelId="{FB453CBC-9376-495B-B3D6-F3EF350F5BB5}" type="presParOf" srcId="{23B80767-D918-49E5-91B1-CFD083620E46}" destId="{32129769-1852-48FD-BC3F-78A43EC970CE}" srcOrd="1" destOrd="0" presId="urn:microsoft.com/office/officeart/2005/8/layout/chevron1"/>
    <dgm:cxn modelId="{058A3FD5-BB2F-44EF-B609-8D382E7B0C47}" type="presParOf" srcId="{23B80767-D918-49E5-91B1-CFD083620E46}" destId="{032E346E-B375-4999-B48C-B68EB02C7632}" srcOrd="2" destOrd="0" presId="urn:microsoft.com/office/officeart/2005/8/layout/chevron1"/>
    <dgm:cxn modelId="{883407A7-183D-4B04-B97C-4D561923A00B}" type="presParOf" srcId="{23B80767-D918-49E5-91B1-CFD083620E46}" destId="{C3ABEFDD-6A30-40E8-B6EA-9C84333AFBF2}" srcOrd="3" destOrd="0" presId="urn:microsoft.com/office/officeart/2005/8/layout/chevron1"/>
    <dgm:cxn modelId="{E3360F38-2AC1-4F3C-81FD-10399576915C}" type="presParOf" srcId="{23B80767-D918-49E5-91B1-CFD083620E46}" destId="{83015F9D-9629-41FD-931B-FB9708CE89F2}" srcOrd="4" destOrd="0" presId="urn:microsoft.com/office/officeart/2005/8/layout/chevron1"/>
    <dgm:cxn modelId="{416B59FE-B9FA-4364-A483-6B1B9025736C}" type="presParOf" srcId="{23B80767-D918-49E5-91B1-CFD083620E46}" destId="{FD5619F3-0C69-4621-93CC-6EFC192AEADF}" srcOrd="5" destOrd="0" presId="urn:microsoft.com/office/officeart/2005/8/layout/chevron1"/>
    <dgm:cxn modelId="{80DCF5C8-49CF-46DE-8E5A-2E48E7F26188}" type="presParOf" srcId="{23B80767-D918-49E5-91B1-CFD083620E46}" destId="{278F6533-06F0-492D-BD3F-CB804996220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2CFCC-B798-41AC-A6F5-154004696211}">
      <dsp:nvSpPr>
        <dsp:cNvPr id="0" name=""/>
        <dsp:cNvSpPr/>
      </dsp:nvSpPr>
      <dsp:spPr>
        <a:xfrm>
          <a:off x="3770" y="67673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/>
            <a:t>Sensor</a:t>
          </a:r>
          <a:endParaRPr lang="zh-TW" altLang="en-US" sz="3400" kern="1200"/>
        </a:p>
      </dsp:txBody>
      <dsp:txXfrm>
        <a:off x="442714" y="676731"/>
        <a:ext cx="1316831" cy="877887"/>
      </dsp:txXfrm>
    </dsp:sp>
    <dsp:sp modelId="{032E346E-B375-4999-B48C-B68EB02C7632}">
      <dsp:nvSpPr>
        <dsp:cNvPr id="0" name=""/>
        <dsp:cNvSpPr/>
      </dsp:nvSpPr>
      <dsp:spPr>
        <a:xfrm>
          <a:off x="1979017" y="67673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/>
            <a:t>MCU</a:t>
          </a:r>
          <a:endParaRPr lang="zh-TW" altLang="en-US" sz="3400" kern="1200"/>
        </a:p>
      </dsp:txBody>
      <dsp:txXfrm>
        <a:off x="2417961" y="676731"/>
        <a:ext cx="1316831" cy="877887"/>
      </dsp:txXfrm>
    </dsp:sp>
    <dsp:sp modelId="{83015F9D-9629-41FD-931B-FB9708CE89F2}">
      <dsp:nvSpPr>
        <dsp:cNvPr id="0" name=""/>
        <dsp:cNvSpPr/>
      </dsp:nvSpPr>
      <dsp:spPr>
        <a:xfrm>
          <a:off x="3954264" y="67673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/>
            <a:t>Server</a:t>
          </a:r>
          <a:endParaRPr lang="zh-TW" altLang="en-US" sz="3400" kern="1200"/>
        </a:p>
      </dsp:txBody>
      <dsp:txXfrm>
        <a:off x="4393208" y="676731"/>
        <a:ext cx="1316831" cy="877887"/>
      </dsp:txXfrm>
    </dsp:sp>
    <dsp:sp modelId="{278F6533-06F0-492D-BD3F-CB804996220B}">
      <dsp:nvSpPr>
        <dsp:cNvPr id="0" name=""/>
        <dsp:cNvSpPr/>
      </dsp:nvSpPr>
      <dsp:spPr>
        <a:xfrm>
          <a:off x="5929510" y="67673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/>
            <a:t>App</a:t>
          </a:r>
          <a:endParaRPr lang="zh-TW" altLang="en-US" sz="3400" kern="1200"/>
        </a:p>
      </dsp:txBody>
      <dsp:txXfrm>
        <a:off x="6368454" y="676731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65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09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14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058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94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91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0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9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4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0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6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6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13BB-416B-4E7B-B790-8EC0F13165F2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D4EC-4065-4FDA-A68C-1DA97395D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38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D935E-1434-49DD-A8F0-6479863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49624"/>
            <a:ext cx="8791575" cy="3160339"/>
          </a:xfrm>
        </p:spPr>
        <p:txBody>
          <a:bodyPr>
            <a:normAutofit/>
          </a:bodyPr>
          <a:lstStyle/>
          <a:p>
            <a:r>
              <a:rPr lang="en-US" altLang="zh-TW"/>
              <a:t>Detergent Management System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3ACA0C-D4BB-44F3-B846-BE9117D72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LEUNG Chun Hang</a:t>
            </a:r>
          </a:p>
          <a:p>
            <a:r>
              <a:rPr lang="en-US" altLang="zh-TW"/>
              <a:t>Yuen Hon Kwan</a:t>
            </a:r>
          </a:p>
          <a:p>
            <a:r>
              <a:rPr lang="en-US" altLang="zh-TW"/>
              <a:t>FAN Sicheng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6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63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D2CCDA-0BEF-4017-A29C-FB98E767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6000"/>
              <a:t>Q&amp;A</a:t>
            </a:r>
          </a:p>
        </p:txBody>
      </p:sp>
      <p:cxnSp>
        <p:nvCxnSpPr>
          <p:cNvPr id="167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1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0BECE-986D-4A61-A49E-5DB864C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2F436-614D-4FE0-8FCE-1B088991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>
                <a:ea typeface="新細明體"/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>
                <a:ea typeface="新細明體"/>
              </a:rPr>
              <a:t>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>
                <a:ea typeface="+mj-lt"/>
                <a:cs typeface="+mj-lt"/>
              </a:rPr>
              <a:t>Future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ppilcation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>
                <a:ea typeface="新細明體"/>
              </a:rPr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>
                <a:ea typeface="新細明體"/>
              </a:rPr>
              <a:t>Q&amp;A</a:t>
            </a:r>
            <a:endParaRPr lang="zh-TW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240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8A0F8-AFB6-42A6-B0C7-97AE2DD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Background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B6C49-6228-4A90-B647-4BFB286A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People in cit</a:t>
            </a:r>
            <a:r>
              <a:rPr lang="en-US" altLang="zh-TW" err="1">
                <a:ea typeface="+mn-lt"/>
                <a:cs typeface="+mn-lt"/>
              </a:rPr>
              <a:t>ies</a:t>
            </a:r>
            <a:r>
              <a:rPr lang="zh-TW">
                <a:ea typeface="+mn-lt"/>
                <a:cs typeface="+mn-lt"/>
              </a:rPr>
              <a:t> have a busy life with limited time for housework</a:t>
            </a:r>
            <a:endParaRPr lang="en-US" altLang="zh-TW">
              <a:ea typeface="+mn-lt"/>
              <a:cs typeface="+mn-lt"/>
            </a:endParaRPr>
          </a:p>
          <a:p>
            <a:r>
              <a:rPr lang="zh-TW">
                <a:latin typeface="TW Cen MT"/>
                <a:ea typeface="新細明體"/>
              </a:rPr>
              <a:t>inconvenience if detergent have run out</a:t>
            </a:r>
          </a:p>
          <a:p>
            <a:r>
              <a:rPr lang="zh-TW">
                <a:ea typeface="+mn-lt"/>
                <a:cs typeface="+mn-lt"/>
              </a:rPr>
              <a:t>Detergent Management System </a:t>
            </a:r>
            <a:r>
              <a:rPr lang="en-US" altLang="zh-TW">
                <a:ea typeface="+mn-lt"/>
                <a:cs typeface="+mn-lt"/>
              </a:rPr>
              <a:t>will</a:t>
            </a:r>
            <a:r>
              <a:rPr lang="zh-TW">
                <a:ea typeface="+mn-lt"/>
                <a:cs typeface="+mn-lt"/>
              </a:rPr>
              <a:t> detect insufficient detergent and alert people via mobile app</a:t>
            </a:r>
            <a:endParaRPr lang="zh-TW" altLang="en-US">
              <a:latin typeface="TW Cen MT"/>
              <a:ea typeface="新細明體"/>
            </a:endParaRPr>
          </a:p>
          <a:p>
            <a:endParaRPr lang="zh-TW" altLang="en-US">
              <a:latin typeface="TW Cen MT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12617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1B79-F231-4F9A-8A07-29F22322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theory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2F81CA0-5B89-4344-8465-B9400B8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Use force sensing resistors (FSR) to measure the weight of </a:t>
            </a:r>
            <a:r>
              <a:rPr lang="zh-TW" altLang="zh-TW">
                <a:latin typeface="TW Cen MT"/>
                <a:ea typeface="新細明體"/>
              </a:rPr>
              <a:t>detergent</a:t>
            </a:r>
            <a:r>
              <a:rPr lang="en-US" altLang="zh-TW">
                <a:ea typeface="新細明體"/>
              </a:rPr>
              <a:t> </a:t>
            </a:r>
            <a:endParaRPr lang="zh-TW" altLang="en-US"/>
          </a:p>
          <a:p>
            <a:r>
              <a:rPr lang="en-US" altLang="zh-TW"/>
              <a:t>Arduino MKR1000, a </a:t>
            </a:r>
            <a:r>
              <a:rPr lang="en-US">
                <a:ea typeface="+mn-lt"/>
                <a:cs typeface="+mn-lt"/>
              </a:rPr>
              <a:t>microcontroller unit (MCU), receives the data</a:t>
            </a:r>
          </a:p>
          <a:p>
            <a:r>
              <a:rPr lang="en-US" altLang="zh-TW">
                <a:ea typeface="+mn-lt"/>
                <a:cs typeface="+mn-lt"/>
              </a:rPr>
              <a:t>MCU sends data to the server</a:t>
            </a:r>
          </a:p>
          <a:p>
            <a:r>
              <a:rPr lang="en-US" altLang="zh-TW">
                <a:ea typeface="+mn-lt"/>
                <a:cs typeface="+mn-lt"/>
              </a:rPr>
              <a:t>A mobile app asks the server for data and show it to the user</a:t>
            </a:r>
            <a:endParaRPr lang="en-US" altLang="zh-TW">
              <a:ea typeface="新細明體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4F78A00B-916A-488C-BCBC-4FAA7CE0D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11233"/>
              </p:ext>
            </p:extLst>
          </p:nvPr>
        </p:nvGraphicFramePr>
        <p:xfrm>
          <a:off x="1256145" y="4020344"/>
          <a:ext cx="8128000" cy="223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0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97456B-DACF-4EFE-9828-B586402014D7}"/>
              </a:ext>
            </a:extLst>
          </p:cNvPr>
          <p:cNvSpPr/>
          <p:nvPr/>
        </p:nvSpPr>
        <p:spPr>
          <a:xfrm>
            <a:off x="1989055" y="2957840"/>
            <a:ext cx="1225486" cy="94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Force Sensing Resistor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C7C302-DA47-4F07-99B4-9F0B6893F5EA}"/>
              </a:ext>
            </a:extLst>
          </p:cNvPr>
          <p:cNvSpPr/>
          <p:nvPr/>
        </p:nvSpPr>
        <p:spPr>
          <a:xfrm>
            <a:off x="4438472" y="2957839"/>
            <a:ext cx="1225486" cy="94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Arduino MKR1000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99298B-EC54-4788-A449-6D39B8B5151B}"/>
              </a:ext>
            </a:extLst>
          </p:cNvPr>
          <p:cNvSpPr/>
          <p:nvPr/>
        </p:nvSpPr>
        <p:spPr>
          <a:xfrm>
            <a:off x="6886263" y="2957840"/>
            <a:ext cx="1227114" cy="94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53EFBD-B353-48B6-AB5D-682CD0B50DE1}"/>
              </a:ext>
            </a:extLst>
          </p:cNvPr>
          <p:cNvSpPr/>
          <p:nvPr/>
        </p:nvSpPr>
        <p:spPr>
          <a:xfrm>
            <a:off x="9334049" y="2957839"/>
            <a:ext cx="1227114" cy="9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14D6E0-1436-4DA1-8DD0-0ECA6148DD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14541" y="3429000"/>
            <a:ext cx="12239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6A5BBB1-24C9-4BFE-98D9-C1C9476CB9C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63958" y="3429000"/>
            <a:ext cx="1222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F40024E-ED02-43E2-A98E-AEDD37D28C7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113377" y="3429001"/>
            <a:ext cx="1220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F261DC-6ACE-45BD-A44B-A92C5E65E4FF}"/>
              </a:ext>
            </a:extLst>
          </p:cNvPr>
          <p:cNvSpPr txBox="1"/>
          <p:nvPr/>
        </p:nvSpPr>
        <p:spPr>
          <a:xfrm>
            <a:off x="4663588" y="896204"/>
            <a:ext cx="286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Block Diagram</a:t>
            </a:r>
            <a:endParaRPr lang="zh-TW" altLang="en-US" sz="3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2183F6-F677-4C2B-8A3D-13DDA5DC75E3}"/>
              </a:ext>
            </a:extLst>
          </p:cNvPr>
          <p:cNvSpPr/>
          <p:nvPr/>
        </p:nvSpPr>
        <p:spPr>
          <a:xfrm>
            <a:off x="1989055" y="4367250"/>
            <a:ext cx="1225486" cy="94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LiPo Battery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76D197-269D-43D4-A999-47D09ED04592}"/>
              </a:ext>
            </a:extLst>
          </p:cNvPr>
          <p:cNvSpPr/>
          <p:nvPr/>
        </p:nvSpPr>
        <p:spPr>
          <a:xfrm>
            <a:off x="1989055" y="1548430"/>
            <a:ext cx="1225486" cy="94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LED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CBC035-FC40-4FDE-BA08-8E9AE9F1206B}"/>
              </a:ext>
            </a:extLst>
          </p:cNvPr>
          <p:cNvCxnSpPr>
            <a:stCxn id="13" idx="3"/>
            <a:endCxn id="5" idx="0"/>
          </p:cNvCxnSpPr>
          <p:nvPr/>
        </p:nvCxnSpPr>
        <p:spPr>
          <a:xfrm>
            <a:off x="3214541" y="2019590"/>
            <a:ext cx="1836674" cy="938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16E54DFB-8292-4A33-886D-218C00806D39}"/>
              </a:ext>
            </a:extLst>
          </p:cNvPr>
          <p:cNvCxnSpPr>
            <a:stCxn id="22" idx="3"/>
            <a:endCxn id="5" idx="2"/>
          </p:cNvCxnSpPr>
          <p:nvPr/>
        </p:nvCxnSpPr>
        <p:spPr>
          <a:xfrm flipV="1">
            <a:off x="3214541" y="3900160"/>
            <a:ext cx="1836674" cy="9382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6A661-A915-4B5D-848E-9D33723B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7" y="2615784"/>
            <a:ext cx="3711464" cy="1478570"/>
          </a:xfrm>
        </p:spPr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CDDB1C86-0F67-449B-9CD9-80329698B9C8}"/>
              </a:ext>
            </a:extLst>
          </p:cNvPr>
          <p:cNvSpPr/>
          <p:nvPr/>
        </p:nvSpPr>
        <p:spPr>
          <a:xfrm>
            <a:off x="4720449" y="699927"/>
            <a:ext cx="1506792" cy="4127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Start of MCU</a:t>
            </a:r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B0362C26-13BE-4007-ADA8-8A7F897212BB}"/>
              </a:ext>
            </a:extLst>
          </p:cNvPr>
          <p:cNvSpPr/>
          <p:nvPr/>
        </p:nvSpPr>
        <p:spPr>
          <a:xfrm>
            <a:off x="4421941" y="1416702"/>
            <a:ext cx="2103811" cy="4475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Connect to router</a:t>
            </a:r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0D868C5-D5F5-4B21-81CA-DB70E0FD1D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473845" y="1112629"/>
            <a:ext cx="2" cy="30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F4E5633B-DB09-4F55-9477-F3441B16D76B}"/>
              </a:ext>
            </a:extLst>
          </p:cNvPr>
          <p:cNvSpPr/>
          <p:nvPr/>
        </p:nvSpPr>
        <p:spPr>
          <a:xfrm>
            <a:off x="4259128" y="2242580"/>
            <a:ext cx="2429435" cy="5827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Connected?</a:t>
            </a:r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9DEEA8A-C544-448F-8EDC-4EE1169349F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473846" y="1864284"/>
            <a:ext cx="1" cy="3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747344A-98EF-4C66-919E-807479E52EE0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H="1" flipV="1">
            <a:off x="6525752" y="1640493"/>
            <a:ext cx="162811" cy="893440"/>
          </a:xfrm>
          <a:prstGeom prst="bentConnector3">
            <a:avLst>
              <a:gd name="adj1" fmla="val -140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AF21CE-9CDB-4BB1-B7BE-33251B924297}"/>
              </a:ext>
            </a:extLst>
          </p:cNvPr>
          <p:cNvSpPr txBox="1"/>
          <p:nvPr/>
        </p:nvSpPr>
        <p:spPr>
          <a:xfrm>
            <a:off x="6886286" y="195664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20" name="流程圖: 資料 19">
            <a:extLst>
              <a:ext uri="{FF2B5EF4-FFF2-40B4-BE49-F238E27FC236}">
                <a16:creationId xmlns:a16="http://schemas.microsoft.com/office/drawing/2014/main" id="{068BC9A0-9B9A-4C79-A47E-EBB17AB67417}"/>
              </a:ext>
            </a:extLst>
          </p:cNvPr>
          <p:cNvSpPr/>
          <p:nvPr/>
        </p:nvSpPr>
        <p:spPr>
          <a:xfrm>
            <a:off x="4357016" y="3203582"/>
            <a:ext cx="2250141" cy="517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Collect data</a:t>
            </a:r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BDEADBC-0B01-4664-B758-D181A3E13D21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>
            <a:off x="5473846" y="2825286"/>
            <a:ext cx="8241" cy="3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E8E7C36-2C34-4B88-B2A2-0D95E5668605}"/>
              </a:ext>
            </a:extLst>
          </p:cNvPr>
          <p:cNvSpPr txBox="1"/>
          <p:nvPr/>
        </p:nvSpPr>
        <p:spPr>
          <a:xfrm>
            <a:off x="5482086" y="2825285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44" name="流程圖: 程序 43">
            <a:extLst>
              <a:ext uri="{FF2B5EF4-FFF2-40B4-BE49-F238E27FC236}">
                <a16:creationId xmlns:a16="http://schemas.microsoft.com/office/drawing/2014/main" id="{8F0F51F6-4F96-4DEB-B447-0D0488049A9C}"/>
              </a:ext>
            </a:extLst>
          </p:cNvPr>
          <p:cNvSpPr/>
          <p:nvPr/>
        </p:nvSpPr>
        <p:spPr>
          <a:xfrm>
            <a:off x="4488451" y="4094354"/>
            <a:ext cx="1987269" cy="517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Calibrate to weight</a:t>
            </a:r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97513A3-6B7B-424A-948B-21DA1BBE9A73}"/>
              </a:ext>
            </a:extLst>
          </p:cNvPr>
          <p:cNvCxnSpPr>
            <a:cxnSpLocks/>
            <a:stCxn id="20" idx="4"/>
            <a:endCxn id="44" idx="0"/>
          </p:cNvCxnSpPr>
          <p:nvPr/>
        </p:nvCxnSpPr>
        <p:spPr>
          <a:xfrm flipH="1">
            <a:off x="5482086" y="3720630"/>
            <a:ext cx="1" cy="37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圖: 資料 57">
            <a:extLst>
              <a:ext uri="{FF2B5EF4-FFF2-40B4-BE49-F238E27FC236}">
                <a16:creationId xmlns:a16="http://schemas.microsoft.com/office/drawing/2014/main" id="{0D0968B3-1DD5-48EB-97AC-7D509258DE31}"/>
              </a:ext>
            </a:extLst>
          </p:cNvPr>
          <p:cNvSpPr/>
          <p:nvPr/>
        </p:nvSpPr>
        <p:spPr>
          <a:xfrm>
            <a:off x="4357014" y="4985126"/>
            <a:ext cx="2250141" cy="517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Send weight to server</a:t>
            </a:r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043EAF0-54FC-433D-B5DE-B7C4CBF3CAFE}"/>
              </a:ext>
            </a:extLst>
          </p:cNvPr>
          <p:cNvCxnSpPr>
            <a:cxnSpLocks/>
            <a:stCxn id="44" idx="2"/>
            <a:endCxn id="58" idx="1"/>
          </p:cNvCxnSpPr>
          <p:nvPr/>
        </p:nvCxnSpPr>
        <p:spPr>
          <a:xfrm flipH="1">
            <a:off x="5482085" y="4611402"/>
            <a:ext cx="1" cy="37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圖: 替代程序 75">
            <a:extLst>
              <a:ext uri="{FF2B5EF4-FFF2-40B4-BE49-F238E27FC236}">
                <a16:creationId xmlns:a16="http://schemas.microsoft.com/office/drawing/2014/main" id="{471DCEA0-F701-4BCE-A413-39798A985251}"/>
              </a:ext>
            </a:extLst>
          </p:cNvPr>
          <p:cNvSpPr/>
          <p:nvPr/>
        </p:nvSpPr>
        <p:spPr>
          <a:xfrm>
            <a:off x="8437517" y="697921"/>
            <a:ext cx="1576156" cy="4127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Start of server</a:t>
            </a:r>
            <a:endParaRPr lang="zh-TW" altLang="en-US"/>
          </a:p>
        </p:txBody>
      </p:sp>
      <p:sp>
        <p:nvSpPr>
          <p:cNvPr id="77" name="流程圖: 程序 76">
            <a:extLst>
              <a:ext uri="{FF2B5EF4-FFF2-40B4-BE49-F238E27FC236}">
                <a16:creationId xmlns:a16="http://schemas.microsoft.com/office/drawing/2014/main" id="{94F93767-D692-4686-B04D-235FB300F865}"/>
              </a:ext>
            </a:extLst>
          </p:cNvPr>
          <p:cNvSpPr/>
          <p:nvPr/>
        </p:nvSpPr>
        <p:spPr>
          <a:xfrm>
            <a:off x="4579432" y="5875899"/>
            <a:ext cx="1805303" cy="517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Wait for 1 minute</a:t>
            </a:r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9E36B83-EF3F-46DC-B9B8-CE6682C8D10B}"/>
              </a:ext>
            </a:extLst>
          </p:cNvPr>
          <p:cNvCxnSpPr>
            <a:cxnSpLocks/>
            <a:stCxn id="58" idx="4"/>
            <a:endCxn id="77" idx="0"/>
          </p:cNvCxnSpPr>
          <p:nvPr/>
        </p:nvCxnSpPr>
        <p:spPr>
          <a:xfrm flipH="1">
            <a:off x="5482084" y="5502174"/>
            <a:ext cx="1" cy="37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2AABE603-721D-44FE-8066-2229556DD5D4}"/>
              </a:ext>
            </a:extLst>
          </p:cNvPr>
          <p:cNvCxnSpPr>
            <a:cxnSpLocks/>
            <a:stCxn id="77" idx="3"/>
            <a:endCxn id="20" idx="5"/>
          </p:cNvCxnSpPr>
          <p:nvPr/>
        </p:nvCxnSpPr>
        <p:spPr>
          <a:xfrm flipH="1" flipV="1">
            <a:off x="6382143" y="3462106"/>
            <a:ext cx="2592" cy="2672317"/>
          </a:xfrm>
          <a:prstGeom prst="bentConnector3">
            <a:avLst>
              <a:gd name="adj1" fmla="val -17400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A66A892-716A-44A5-8C5F-34F1846111F7}"/>
              </a:ext>
            </a:extLst>
          </p:cNvPr>
          <p:cNvSpPr txBox="1"/>
          <p:nvPr/>
        </p:nvSpPr>
        <p:spPr>
          <a:xfrm>
            <a:off x="9824812" y="55444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Loop</a:t>
            </a:r>
            <a:endParaRPr lang="zh-TW" altLang="en-US" dirty="0"/>
          </a:p>
        </p:txBody>
      </p:sp>
      <p:sp>
        <p:nvSpPr>
          <p:cNvPr id="91" name="流程圖: 資料 90">
            <a:extLst>
              <a:ext uri="{FF2B5EF4-FFF2-40B4-BE49-F238E27FC236}">
                <a16:creationId xmlns:a16="http://schemas.microsoft.com/office/drawing/2014/main" id="{52941D0F-06C9-4976-97D0-3B49BFA76D0A}"/>
              </a:ext>
            </a:extLst>
          </p:cNvPr>
          <p:cNvSpPr/>
          <p:nvPr/>
        </p:nvSpPr>
        <p:spPr>
          <a:xfrm>
            <a:off x="7668810" y="1407943"/>
            <a:ext cx="3113570" cy="5534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>
                <a:ea typeface="新細明體"/>
              </a:rPr>
              <a:t>Receive data from MCU every minute</a:t>
            </a:r>
            <a:endParaRPr lang="zh-TW" altLang="en-US" dirty="0">
              <a:ea typeface="新細明體"/>
            </a:endParaRPr>
          </a:p>
        </p:txBody>
      </p:sp>
      <p:sp>
        <p:nvSpPr>
          <p:cNvPr id="97" name="流程圖: 程序 96">
            <a:extLst>
              <a:ext uri="{FF2B5EF4-FFF2-40B4-BE49-F238E27FC236}">
                <a16:creationId xmlns:a16="http://schemas.microsoft.com/office/drawing/2014/main" id="{26BD9A75-7A90-419C-9ABD-480E56416BD9}"/>
              </a:ext>
            </a:extLst>
          </p:cNvPr>
          <p:cNvSpPr/>
          <p:nvPr/>
        </p:nvSpPr>
        <p:spPr>
          <a:xfrm>
            <a:off x="8372968" y="2247046"/>
            <a:ext cx="1705254" cy="582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Wait for request from app</a:t>
            </a:r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D3B983F-2360-4315-AC08-67DD83ED34C9}"/>
              </a:ext>
            </a:extLst>
          </p:cNvPr>
          <p:cNvCxnSpPr>
            <a:cxnSpLocks/>
            <a:stCxn id="91" idx="4"/>
            <a:endCxn id="97" idx="0"/>
          </p:cNvCxnSpPr>
          <p:nvPr/>
        </p:nvCxnSpPr>
        <p:spPr>
          <a:xfrm>
            <a:off x="9225595" y="1961438"/>
            <a:ext cx="0" cy="28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決策 102">
            <a:extLst>
              <a:ext uri="{FF2B5EF4-FFF2-40B4-BE49-F238E27FC236}">
                <a16:creationId xmlns:a16="http://schemas.microsoft.com/office/drawing/2014/main" id="{47BD4347-3423-44CA-94A3-07F9B4E558C5}"/>
              </a:ext>
            </a:extLst>
          </p:cNvPr>
          <p:cNvSpPr/>
          <p:nvPr/>
        </p:nvSpPr>
        <p:spPr>
          <a:xfrm>
            <a:off x="8233203" y="3115360"/>
            <a:ext cx="1987269" cy="12198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Received request?</a:t>
            </a:r>
            <a:endParaRPr lang="zh-TW" altLang="en-US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F6C565D-E141-435C-89B7-DF5C00404550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>
            <a:off x="9225595" y="2829752"/>
            <a:ext cx="1243" cy="28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382AEEA6-8A0B-41F9-92E9-CC4843418BCA}"/>
              </a:ext>
            </a:extLst>
          </p:cNvPr>
          <p:cNvCxnSpPr>
            <a:cxnSpLocks/>
            <a:stCxn id="103" idx="3"/>
            <a:endCxn id="91" idx="5"/>
          </p:cNvCxnSpPr>
          <p:nvPr/>
        </p:nvCxnSpPr>
        <p:spPr>
          <a:xfrm flipV="1">
            <a:off x="10220472" y="1684691"/>
            <a:ext cx="250551" cy="2040586"/>
          </a:xfrm>
          <a:prstGeom prst="bentConnector3">
            <a:avLst>
              <a:gd name="adj1" fmla="val 315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1FECD52-4645-4256-BC95-A09CD9040445}"/>
              </a:ext>
            </a:extLst>
          </p:cNvPr>
          <p:cNvSpPr txBox="1"/>
          <p:nvPr/>
        </p:nvSpPr>
        <p:spPr>
          <a:xfrm>
            <a:off x="10386288" y="33092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116" name="流程圖: 資料 115">
            <a:extLst>
              <a:ext uri="{FF2B5EF4-FFF2-40B4-BE49-F238E27FC236}">
                <a16:creationId xmlns:a16="http://schemas.microsoft.com/office/drawing/2014/main" id="{63FD256D-352B-4565-A3BD-FA6A0D6935C9}"/>
              </a:ext>
            </a:extLst>
          </p:cNvPr>
          <p:cNvSpPr/>
          <p:nvPr/>
        </p:nvSpPr>
        <p:spPr>
          <a:xfrm>
            <a:off x="8226824" y="4620801"/>
            <a:ext cx="1987269" cy="6528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 data to app</a:t>
            </a:r>
            <a:endParaRPr lang="zh-TW" altLang="en-US" dirty="0"/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319EB24-FDB5-438E-A1A8-28B456BE6064}"/>
              </a:ext>
            </a:extLst>
          </p:cNvPr>
          <p:cNvCxnSpPr>
            <a:cxnSpLocks/>
            <a:stCxn id="103" idx="2"/>
            <a:endCxn id="116" idx="1"/>
          </p:cNvCxnSpPr>
          <p:nvPr/>
        </p:nvCxnSpPr>
        <p:spPr>
          <a:xfrm flipH="1">
            <a:off x="9220459" y="4335193"/>
            <a:ext cx="6379" cy="28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C382598-0FB1-49FC-8978-7859757A399B}"/>
              </a:ext>
            </a:extLst>
          </p:cNvPr>
          <p:cNvSpPr txBox="1"/>
          <p:nvPr/>
        </p:nvSpPr>
        <p:spPr>
          <a:xfrm>
            <a:off x="9486297" y="4205430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8874B5C5-930A-40EF-95D1-BD3AAA88D1D6}"/>
              </a:ext>
            </a:extLst>
          </p:cNvPr>
          <p:cNvCxnSpPr>
            <a:cxnSpLocks/>
            <a:stCxn id="116" idx="4"/>
            <a:endCxn id="91" idx="5"/>
          </p:cNvCxnSpPr>
          <p:nvPr/>
        </p:nvCxnSpPr>
        <p:spPr>
          <a:xfrm rot="5400000" flipH="1" flipV="1">
            <a:off x="8051269" y="2853881"/>
            <a:ext cx="3588944" cy="1250564"/>
          </a:xfrm>
          <a:prstGeom prst="bentConnector4">
            <a:avLst>
              <a:gd name="adj1" fmla="val -6370"/>
              <a:gd name="adj2" fmla="val 1431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D46FB53-138E-4A49-85DA-C8961B813CE9}"/>
              </a:ext>
            </a:extLst>
          </p:cNvPr>
          <p:cNvSpPr txBox="1"/>
          <p:nvPr/>
        </p:nvSpPr>
        <p:spPr>
          <a:xfrm>
            <a:off x="6991453" y="47638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Loop</a:t>
            </a:r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FDC1700-D360-4932-A9B9-37675B19D505}"/>
              </a:ext>
            </a:extLst>
          </p:cNvPr>
          <p:cNvCxnSpPr>
            <a:cxnSpLocks/>
            <a:stCxn id="76" idx="2"/>
            <a:endCxn id="91" idx="1"/>
          </p:cNvCxnSpPr>
          <p:nvPr/>
        </p:nvCxnSpPr>
        <p:spPr>
          <a:xfrm>
            <a:off x="9225595" y="1110623"/>
            <a:ext cx="0" cy="29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2E61D86-16B6-47AD-9019-9EA3E589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4327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C788-AAB5-40D1-B52A-CFAB6EC2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appilcation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603F4-038E-4C88-88F9-90F7DBBB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Hotel and </a:t>
            </a:r>
            <a:r>
              <a:rPr lang="zh-TW">
                <a:ea typeface="+mn-lt"/>
                <a:cs typeface="+mn-lt"/>
              </a:rPr>
              <a:t>Lodges </a:t>
            </a:r>
            <a:endParaRPr lang="zh-TW"/>
          </a:p>
          <a:p>
            <a:pPr lvl="1"/>
            <a:r>
              <a:rPr lang="en-US" altLang="zh-TW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 better room 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ervice</a:t>
            </a:r>
            <a:r>
              <a:rPr lang="zh-TW" altLang="en-US">
                <a:ea typeface="+mn-lt"/>
                <a:cs typeface="+mn-lt"/>
              </a:rPr>
              <a:t> with this system</a:t>
            </a:r>
            <a:endParaRPr lang="zh-TW">
              <a:ea typeface="新細明體"/>
            </a:endParaRPr>
          </a:p>
          <a:p>
            <a:pPr lvl="1"/>
            <a:r>
              <a:rPr lang="zh-TW" altLang="en-US">
                <a:ea typeface="新細明體"/>
              </a:rPr>
              <a:t>Reload the detegent before running out </a:t>
            </a:r>
            <a:endParaRPr lang="zh-TW" altLang="en-US">
              <a:ea typeface="新細明體"/>
              <a:cs typeface="+mn-lt"/>
            </a:endParaRPr>
          </a:p>
          <a:p>
            <a:endParaRPr lang="zh-TW" altLang="en-US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People living alone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 lvl="1"/>
            <a:r>
              <a:rPr lang="zh-TW" altLang="en-US">
                <a:ea typeface="新細明體"/>
              </a:rPr>
              <a:t>Better house management</a:t>
            </a:r>
          </a:p>
          <a:p>
            <a:pPr lvl="1"/>
            <a:r>
              <a:rPr lang="zh-TW" altLang="en-US">
                <a:ea typeface="新細明體"/>
              </a:rPr>
              <a:t>Reduce time wasted to go out and buy the detegent needed</a:t>
            </a:r>
          </a:p>
        </p:txBody>
      </p:sp>
    </p:spTree>
    <p:extLst>
      <p:ext uri="{BB962C8B-B14F-4D97-AF65-F5344CB8AC3E}">
        <p14:creationId xmlns:p14="http://schemas.microsoft.com/office/powerpoint/2010/main" val="117522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52E4D-3C30-435A-A890-A775F14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Development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FC440-3251-4744-9A8F-276810D9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Reduce equipment size</a:t>
            </a:r>
            <a:endParaRPr lang="en-US" altLang="zh-TW">
              <a:ea typeface="新細明體"/>
            </a:endParaRPr>
          </a:p>
          <a:p>
            <a:r>
              <a:rPr lang="en-US">
                <a:ea typeface="+mn-lt"/>
                <a:cs typeface="+mn-lt"/>
              </a:rPr>
              <a:t>Increase measurement accuracy</a:t>
            </a:r>
            <a:endParaRPr lang="en-US">
              <a:ea typeface="新細明體"/>
            </a:endParaRPr>
          </a:p>
          <a:p>
            <a:r>
              <a:rPr lang="en-US">
                <a:ea typeface="+mn-lt"/>
                <a:cs typeface="+mn-lt"/>
              </a:rPr>
              <a:t>Optimize app settings</a:t>
            </a:r>
            <a:endParaRPr lang="en-US">
              <a:ea typeface="新細明體"/>
            </a:endParaRPr>
          </a:p>
          <a:p>
            <a:r>
              <a:rPr lang="en-US">
                <a:ea typeface="+mn-lt"/>
                <a:cs typeface="+mn-lt"/>
              </a:rPr>
              <a:t>Beautify the appearance of the equipment</a:t>
            </a:r>
            <a:endParaRPr 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Water-proof design</a:t>
            </a:r>
          </a:p>
          <a:p>
            <a:pPr marL="0" indent="0">
              <a:buNone/>
            </a:pPr>
            <a:endParaRPr lang="en-US" altLang="zh-TW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2229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DF1ED2A416448AF3D9E2396569EE1" ma:contentTypeVersion="2" ma:contentTypeDescription="Create a new document." ma:contentTypeScope="" ma:versionID="5aca0bde5901aa51c1d47bfe5f5171b0">
  <xsd:schema xmlns:xsd="http://www.w3.org/2001/XMLSchema" xmlns:xs="http://www.w3.org/2001/XMLSchema" xmlns:p="http://schemas.microsoft.com/office/2006/metadata/properties" xmlns:ns2="64e344a7-5948-4ccd-aca3-63b688a34c48" targetNamespace="http://schemas.microsoft.com/office/2006/metadata/properties" ma:root="true" ma:fieldsID="496b463744f83ecb5ff1363fbe5c5b67" ns2:_="">
    <xsd:import namespace="64e344a7-5948-4ccd-aca3-63b688a34c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344a7-5948-4ccd-aca3-63b688a34c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B1D05C-8655-4EC0-96C1-BACAFD948C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1D4802-14D7-43BD-A84D-9DC3E716FAB4}">
  <ds:schemaRefs>
    <ds:schemaRef ds:uri="64e344a7-5948-4ccd-aca3-63b688a34c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4B90AC-7FE2-445F-8413-00DA8174222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62</TotalTime>
  <Words>224</Words>
  <Application>Microsoft Office PowerPoint</Application>
  <PresentationFormat>寬螢幕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TW Cen MT</vt:lpstr>
      <vt:lpstr>TW Cen MT</vt:lpstr>
      <vt:lpstr>電路</vt:lpstr>
      <vt:lpstr>Detergent Management System</vt:lpstr>
      <vt:lpstr>outline</vt:lpstr>
      <vt:lpstr>Background</vt:lpstr>
      <vt:lpstr>theory</vt:lpstr>
      <vt:lpstr>PowerPoint 簡報</vt:lpstr>
      <vt:lpstr>Block diagram</vt:lpstr>
      <vt:lpstr>Demonstration</vt:lpstr>
      <vt:lpstr>appilcation</vt:lpstr>
      <vt:lpstr>Future Development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 Hang Leung</dc:creator>
  <cp:lastModifiedBy>Chun Hang Leung</cp:lastModifiedBy>
  <cp:revision>7</cp:revision>
  <dcterms:created xsi:type="dcterms:W3CDTF">2021-02-02T14:52:11Z</dcterms:created>
  <dcterms:modified xsi:type="dcterms:W3CDTF">2021-02-27T09:13:40Z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0x010100E4EDF1ED2A416448AF3D9E2396569EE1</vt:lpwstr>
  </property>
</Properties>
</file>