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9" d="100"/>
          <a:sy n="59" d="100"/>
        </p:scale>
        <p:origin x="-1650"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2017/10/24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http://www.norsys.com/tutorials/netica/images/Asia_belief_bars_Dyspnea.jpg"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368544"/>
          </a:xfrm>
        </p:spPr>
        <p:txBody>
          <a:bodyPr>
            <a:normAutofit fontScale="90000"/>
          </a:bodyPr>
          <a:lstStyle/>
          <a:p>
            <a:pPr algn="l"/>
            <a:r>
              <a:rPr lang="en-US" altLang="zh-CN" b="1" dirty="0" smtClean="0"/>
              <a:t>Title:  </a:t>
            </a:r>
            <a:r>
              <a:rPr lang="en-US" b="1" dirty="0" smtClean="0"/>
              <a:t>Study </a:t>
            </a:r>
            <a:r>
              <a:rPr lang="en-US" b="1" dirty="0" smtClean="0"/>
              <a:t>on Application of Bayesian Networks in the Domain of Chest Diseases</a:t>
            </a:r>
            <a:r>
              <a:rPr lang="en-US" dirty="0" smtClean="0"/>
              <a:t/>
            </a:r>
            <a:br>
              <a:rPr lang="en-US" dirty="0" smtClean="0"/>
            </a:br>
            <a:endParaRPr lang="en-US" dirty="0"/>
          </a:p>
        </p:txBody>
      </p:sp>
      <p:sp>
        <p:nvSpPr>
          <p:cNvPr id="3" name="内容占位符 2"/>
          <p:cNvSpPr>
            <a:spLocks noGrp="1"/>
          </p:cNvSpPr>
          <p:nvPr>
            <p:ph idx="1"/>
          </p:nvPr>
        </p:nvSpPr>
        <p:spPr>
          <a:xfrm>
            <a:off x="457200" y="3214687"/>
            <a:ext cx="8229600" cy="1714512"/>
          </a:xfrm>
        </p:spPr>
        <p:txBody>
          <a:bodyPr>
            <a:normAutofit lnSpcReduction="10000"/>
          </a:bodyPr>
          <a:lstStyle/>
          <a:p>
            <a:pPr algn="ctr"/>
            <a:r>
              <a:rPr lang="en-US" dirty="0" smtClean="0"/>
              <a:t>Team </a:t>
            </a:r>
            <a:r>
              <a:rPr lang="en-US" dirty="0" smtClean="0"/>
              <a:t>Member:  </a:t>
            </a:r>
            <a:r>
              <a:rPr lang="en-US" dirty="0" err="1" smtClean="0"/>
              <a:t>Chinedu</a:t>
            </a:r>
            <a:r>
              <a:rPr lang="en-US" dirty="0" smtClean="0"/>
              <a:t>,   Wei </a:t>
            </a:r>
            <a:r>
              <a:rPr lang="en-US" dirty="0" smtClean="0"/>
              <a:t>Chen</a:t>
            </a:r>
          </a:p>
          <a:p>
            <a:pPr algn="ctr"/>
            <a:endParaRPr lang="en-US" dirty="0" smtClean="0"/>
          </a:p>
          <a:p>
            <a:pPr algn="ctr"/>
            <a:r>
              <a:rPr lang="en-US" dirty="0" smtClean="0"/>
              <a:t>Oct. 24, 2017</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Problem </a:t>
            </a:r>
            <a:r>
              <a:rPr lang="en-US" b="1" dirty="0" smtClean="0"/>
              <a:t>statement</a:t>
            </a:r>
            <a:endParaRPr lang="en-US" dirty="0"/>
          </a:p>
        </p:txBody>
      </p:sp>
      <p:sp>
        <p:nvSpPr>
          <p:cNvPr id="3" name="内容占位符 2"/>
          <p:cNvSpPr>
            <a:spLocks noGrp="1"/>
          </p:cNvSpPr>
          <p:nvPr>
            <p:ph idx="1"/>
          </p:nvPr>
        </p:nvSpPr>
        <p:spPr/>
        <p:txBody>
          <a:bodyPr>
            <a:normAutofit lnSpcReduction="10000"/>
          </a:bodyPr>
          <a:lstStyle/>
          <a:p>
            <a:pPr algn="just"/>
            <a:r>
              <a:rPr lang="en-US" dirty="0" smtClean="0"/>
              <a:t>A certain causal relationship exists between smoking and chest disease. How about the number of smokers in the United States and the incidence of breast disease? Does the number reported in literatures matching the actual situation? Is it possible to obtain the occurrence rate of some sort of disease by consulting the patient and arithmetic reasoning? These situations are subject to systematic investigation.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Goals/Objective: </a:t>
            </a:r>
            <a:endParaRPr lang="en-US" dirty="0"/>
          </a:p>
        </p:txBody>
      </p:sp>
      <p:sp>
        <p:nvSpPr>
          <p:cNvPr id="3" name="内容占位符 2"/>
          <p:cNvSpPr>
            <a:spLocks noGrp="1"/>
          </p:cNvSpPr>
          <p:nvPr>
            <p:ph idx="1"/>
          </p:nvPr>
        </p:nvSpPr>
        <p:spPr/>
        <p:txBody>
          <a:bodyPr/>
          <a:lstStyle/>
          <a:p>
            <a:pPr algn="just"/>
            <a:r>
              <a:rPr lang="en-US" dirty="0" smtClean="0"/>
              <a:t>(1). To establish a meaningful Bayesian Networks (BN) model for clinical diagnosis by investigating the number of smoking and the incidence of breast diseases in the United States.</a:t>
            </a:r>
          </a:p>
          <a:p>
            <a:pPr algn="just"/>
            <a:r>
              <a:rPr lang="en-US" dirty="0" smtClean="0"/>
              <a:t>(2). To establish the BN structure diagram and provide sufficient conditional probability value for arithmetic reasoning.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Methods</a:t>
            </a:r>
            <a:endParaRPr lang="en-US" dirty="0"/>
          </a:p>
        </p:txBody>
      </p:sp>
      <p:sp>
        <p:nvSpPr>
          <p:cNvPr id="3" name="内容占位符 2"/>
          <p:cNvSpPr>
            <a:spLocks noGrp="1"/>
          </p:cNvSpPr>
          <p:nvPr>
            <p:ph idx="1"/>
          </p:nvPr>
        </p:nvSpPr>
        <p:spPr/>
        <p:txBody>
          <a:bodyPr>
            <a:normAutofit fontScale="92500" lnSpcReduction="20000"/>
          </a:bodyPr>
          <a:lstStyle/>
          <a:p>
            <a:pPr algn="just"/>
            <a:r>
              <a:rPr lang="en-US" dirty="0" smtClean="0"/>
              <a:t>1.  Establish the Bayesian Networks (BN) model 1, according to the number of American smokers and the incidence of chest disease reported in literatures. </a:t>
            </a:r>
          </a:p>
          <a:p>
            <a:pPr algn="just"/>
            <a:r>
              <a:rPr lang="en-US" dirty="0" smtClean="0"/>
              <a:t>2. Establish a more meaningful and useful BN model 2, according to the real data by investigation.</a:t>
            </a:r>
          </a:p>
          <a:p>
            <a:pPr algn="just"/>
            <a:r>
              <a:rPr lang="en-US" dirty="0" smtClean="0"/>
              <a:t>3. Establish the BN structure diagram and provide sufficient conditional probability value.</a:t>
            </a:r>
          </a:p>
          <a:p>
            <a:pPr algn="just"/>
            <a:r>
              <a:rPr lang="en-US" dirty="0" smtClean="0"/>
              <a:t>4. Proceed the arithmetic reasoning according to </a:t>
            </a:r>
            <a:r>
              <a:rPr lang="en-US" dirty="0" err="1" smtClean="0"/>
              <a:t>Bayes</a:t>
            </a:r>
            <a:r>
              <a:rPr lang="en-US" dirty="0" smtClean="0"/>
              <a:t> formula and theorem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Environment of Experiment: </a:t>
            </a:r>
            <a:r>
              <a:rPr lang="en-US" b="1" dirty="0" smtClean="0"/>
              <a:t>plan</a:t>
            </a:r>
            <a:endParaRPr lang="en-US" dirty="0"/>
          </a:p>
        </p:txBody>
      </p:sp>
      <p:sp>
        <p:nvSpPr>
          <p:cNvPr id="3" name="内容占位符 2"/>
          <p:cNvSpPr>
            <a:spLocks noGrp="1"/>
          </p:cNvSpPr>
          <p:nvPr>
            <p:ph idx="1"/>
          </p:nvPr>
        </p:nvSpPr>
        <p:spPr/>
        <p:txBody>
          <a:bodyPr/>
          <a:lstStyle/>
          <a:p>
            <a:pPr algn="just">
              <a:lnSpc>
                <a:spcPct val="150000"/>
              </a:lnSpc>
            </a:pPr>
            <a:r>
              <a:rPr lang="en-US" dirty="0" smtClean="0"/>
              <a:t>Literature review and the BN model 1(Lab. Wei Chen)</a:t>
            </a:r>
          </a:p>
          <a:p>
            <a:pPr algn="just">
              <a:lnSpc>
                <a:spcPct val="150000"/>
              </a:lnSpc>
            </a:pPr>
            <a:r>
              <a:rPr lang="en-US" dirty="0" smtClean="0"/>
              <a:t>Actual situation survey and the BN model 2(Hospital.  </a:t>
            </a:r>
            <a:r>
              <a:rPr lang="en-US" dirty="0" err="1" smtClean="0"/>
              <a:t>Chinedu</a:t>
            </a:r>
            <a:r>
              <a:rPr lang="en-US" dirty="0" smtClean="0"/>
              <a:t>)</a:t>
            </a:r>
          </a:p>
          <a:p>
            <a:pPr algn="just">
              <a:lnSpc>
                <a:spcPct val="150000"/>
              </a:lnSpc>
            </a:pPr>
            <a:r>
              <a:rPr lang="en-US" dirty="0" smtClean="0"/>
              <a:t>Other works (Lab. Wei Chen and </a:t>
            </a:r>
            <a:r>
              <a:rPr lang="en-US" dirty="0" err="1" smtClean="0"/>
              <a:t>Chinedu</a:t>
            </a:r>
            <a:r>
              <a:rPr lang="en-US" dirty="0" smtClean="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dirty="0" smtClean="0"/>
              <a:t>Expected Outcome and/or Contribution + others </a:t>
            </a:r>
            <a:r>
              <a:rPr lang="en-US" b="1" dirty="0" smtClean="0"/>
              <a:t>?</a:t>
            </a:r>
            <a:endParaRPr lang="en-US" dirty="0"/>
          </a:p>
        </p:txBody>
      </p:sp>
      <p:sp>
        <p:nvSpPr>
          <p:cNvPr id="3" name="内容占位符 2"/>
          <p:cNvSpPr>
            <a:spLocks noGrp="1"/>
          </p:cNvSpPr>
          <p:nvPr>
            <p:ph idx="1"/>
          </p:nvPr>
        </p:nvSpPr>
        <p:spPr/>
        <p:txBody>
          <a:bodyPr/>
          <a:lstStyle/>
          <a:p>
            <a:r>
              <a:rPr lang="en-US" dirty="0" smtClean="0"/>
              <a:t>1. Establish a more meaningful and useful BN model and serve for the clinical diagnosis</a:t>
            </a:r>
          </a:p>
          <a:p>
            <a:endParaRPr lang="en-US" dirty="0"/>
          </a:p>
        </p:txBody>
      </p:sp>
      <p:pic>
        <p:nvPicPr>
          <p:cNvPr id="4" name="图片 3" descr="http://www.norsys.com/tutorials/netica/images/Asia_belief_bars_Dyspnea.jpg"/>
          <p:cNvPicPr/>
          <p:nvPr/>
        </p:nvPicPr>
        <p:blipFill>
          <a:blip r:embed="rId2" r:link="rId3"/>
          <a:srcRect/>
          <a:stretch>
            <a:fillRect/>
          </a:stretch>
        </p:blipFill>
        <p:spPr bwMode="auto">
          <a:xfrm>
            <a:off x="1714480" y="2714620"/>
            <a:ext cx="6286544" cy="35719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dirty="0" smtClean="0"/>
              <a:t>2. By using the </a:t>
            </a:r>
            <a:r>
              <a:rPr lang="en-US" dirty="0" err="1" smtClean="0"/>
              <a:t>Bayes</a:t>
            </a:r>
            <a:r>
              <a:rPr lang="en-US" dirty="0" smtClean="0"/>
              <a:t> formula and theorem to serve for the clinical diagnostic inference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a:bodyPr>
          <a:lstStyle/>
          <a:p>
            <a:pPr algn="ctr"/>
            <a:endParaRPr lang="en-US" sz="4400" dirty="0" smtClean="0"/>
          </a:p>
          <a:p>
            <a:pPr algn="ctr"/>
            <a:r>
              <a:rPr lang="en-US" sz="4400" dirty="0" smtClean="0"/>
              <a:t>Thanks for your patience!</a:t>
            </a:r>
            <a:endParaRPr lang="en-US" sz="44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307</Words>
  <PresentationFormat>全屏显示(4:3)</PresentationFormat>
  <Paragraphs>23</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Title:  Study on Application of Bayesian Networks in the Domain of Chest Diseases </vt:lpstr>
      <vt:lpstr>Problem statement</vt:lpstr>
      <vt:lpstr>Goals/Objective: </vt:lpstr>
      <vt:lpstr>Methods</vt:lpstr>
      <vt:lpstr>Environment of Experiment: plan</vt:lpstr>
      <vt:lpstr>Expected Outcome and/or Contribution + others ?</vt:lpstr>
      <vt:lpstr>幻灯片 7</vt:lpstr>
      <vt:lpstr>幻灯片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Wei</dc:creator>
  <cp:lastModifiedBy>Wei</cp:lastModifiedBy>
  <cp:revision>8</cp:revision>
  <dcterms:created xsi:type="dcterms:W3CDTF">2017-10-24T14:32:11Z</dcterms:created>
  <dcterms:modified xsi:type="dcterms:W3CDTF">2017-10-24T15:37:06Z</dcterms:modified>
</cp:coreProperties>
</file>