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67B6-60C5-4EA5-A334-0806D1C703C5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C542-C098-416A-93C9-EFC0F73F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7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67B6-60C5-4EA5-A334-0806D1C703C5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C542-C098-416A-93C9-EFC0F73F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6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67B6-60C5-4EA5-A334-0806D1C703C5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C542-C098-416A-93C9-EFC0F73F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33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67B6-60C5-4EA5-A334-0806D1C703C5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C542-C098-416A-93C9-EFC0F73F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65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67B6-60C5-4EA5-A334-0806D1C703C5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C542-C098-416A-93C9-EFC0F73F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94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67B6-60C5-4EA5-A334-0806D1C703C5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C542-C098-416A-93C9-EFC0F73F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3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67B6-60C5-4EA5-A334-0806D1C703C5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C542-C098-416A-93C9-EFC0F73F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3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67B6-60C5-4EA5-A334-0806D1C703C5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C542-C098-416A-93C9-EFC0F73F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7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67B6-60C5-4EA5-A334-0806D1C703C5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C542-C098-416A-93C9-EFC0F73F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8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67B6-60C5-4EA5-A334-0806D1C703C5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C542-C098-416A-93C9-EFC0F73F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04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67B6-60C5-4EA5-A334-0806D1C703C5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C542-C098-416A-93C9-EFC0F73F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6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67B6-60C5-4EA5-A334-0806D1C703C5}" type="datetimeFigureOut">
              <a:rPr lang="zh-TW" altLang="en-US" smtClean="0"/>
              <a:t>2017/9/14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C542-C098-416A-93C9-EFC0F73F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1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peech.ee.ntu.edu.tw/~tlkagk/cours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安裝深度學習環境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自行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如何安裝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Python(</a:t>
            </a:r>
            <a:r>
              <a:rPr lang="zh-TW" altLang="en-US" dirty="0" smtClean="0"/>
              <a:t>建議使用</a:t>
            </a:r>
            <a:r>
              <a:rPr lang="en-US" altLang="zh-TW" dirty="0" smtClean="0"/>
              <a:t>3.5.3)</a:t>
            </a:r>
          </a:p>
          <a:p>
            <a:pPr lvl="1"/>
            <a:r>
              <a:rPr lang="en-US" altLang="zh-TW" dirty="0" err="1" smtClean="0"/>
              <a:t>Tensorflow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theano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Keras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2070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台大李老師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http://speech.ee.ntu.edu.tw/~tlkagk/courses.html</a:t>
            </a:r>
            <a:endParaRPr lang="en-US" altLang="zh-TW" dirty="0" smtClean="0"/>
          </a:p>
          <a:p>
            <a:pPr lvl="1"/>
            <a:r>
              <a:rPr lang="en-US" altLang="zh-TW" dirty="0"/>
              <a:t>Machine Learning and having it deep and structured (2015,Fall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Machine Learning and having it deep and structured (2017,Spring)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8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評分標準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期中考</a:t>
            </a:r>
            <a:r>
              <a:rPr lang="en-US" altLang="zh-TW" dirty="0"/>
              <a:t>30</a:t>
            </a:r>
            <a:r>
              <a:rPr lang="en-US" altLang="zh-TW" dirty="0" smtClean="0"/>
              <a:t>%</a:t>
            </a:r>
            <a:endParaRPr lang="zh-TW" altLang="en-US" dirty="0"/>
          </a:p>
          <a:p>
            <a:r>
              <a:rPr lang="zh-TW" altLang="en-US" dirty="0"/>
              <a:t>期末考</a:t>
            </a:r>
            <a:r>
              <a:rPr lang="en-US" altLang="zh-TW" dirty="0"/>
              <a:t>30</a:t>
            </a:r>
            <a:r>
              <a:rPr lang="en-US" altLang="zh-TW" dirty="0" smtClean="0"/>
              <a:t>%</a:t>
            </a:r>
            <a:endParaRPr lang="zh-TW" altLang="en-US" dirty="0"/>
          </a:p>
          <a:p>
            <a:r>
              <a:rPr lang="zh-TW" altLang="en-US" dirty="0"/>
              <a:t>平時和小型專題 </a:t>
            </a:r>
            <a:r>
              <a:rPr lang="en-US" altLang="zh-TW" dirty="0"/>
              <a:t>40%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lvl="3" algn="r"/>
            <a:endParaRPr lang="en-US" altLang="zh-TW" dirty="0" smtClean="0"/>
          </a:p>
          <a:p>
            <a:pPr lvl="3" algn="r"/>
            <a:r>
              <a:rPr lang="zh-TW" altLang="en-US" dirty="0" smtClean="0"/>
              <a:t>助教</a:t>
            </a:r>
            <a:r>
              <a:rPr lang="en-US" altLang="zh-TW" dirty="0" smtClean="0"/>
              <a:t>e-mail:bcb98801xx@gmail.com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52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66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安裝深度學習環境</vt:lpstr>
      <vt:lpstr>課程參考(台大李老師)</vt:lpstr>
      <vt:lpstr>評分標準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安裝深度學習環境</dc:title>
  <dc:creator>ren</dc:creator>
  <cp:lastModifiedBy>ren</cp:lastModifiedBy>
  <cp:revision>2</cp:revision>
  <dcterms:created xsi:type="dcterms:W3CDTF">2017-09-14T14:16:06Z</dcterms:created>
  <dcterms:modified xsi:type="dcterms:W3CDTF">2017-09-14T14:42:32Z</dcterms:modified>
</cp:coreProperties>
</file>