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73" r:id="rId6"/>
    <p:sldId id="269" r:id="rId7"/>
    <p:sldId id="314" r:id="rId8"/>
    <p:sldId id="315" r:id="rId9"/>
    <p:sldId id="306" r:id="rId10"/>
    <p:sldId id="313" r:id="rId11"/>
    <p:sldId id="316" r:id="rId12"/>
    <p:sldId id="307" r:id="rId13"/>
    <p:sldId id="325" r:id="rId14"/>
    <p:sldId id="258" r:id="rId15"/>
    <p:sldId id="320" r:id="rId16"/>
    <p:sldId id="324" r:id="rId17"/>
    <p:sldId id="322" r:id="rId18"/>
    <p:sldId id="321" r:id="rId19"/>
    <p:sldId id="308" r:id="rId20"/>
    <p:sldId id="317" r:id="rId21"/>
    <p:sldId id="318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DC627-6B48-4773-84FF-525F64450FD8}" v="5" dt="2023-11-23T03:41:26.067"/>
    <p1510:client id="{2FF1A9FC-11B4-4897-8673-B54D3E89FD8D}" v="172" dt="2023-12-28T20:33:18.483"/>
    <p1510:client id="{34FB3170-E8BF-462E-8511-64AC5199E2CF}" v="705" dt="2023-12-28T20:21:36.355"/>
    <p1510:client id="{3C23427A-363D-4DF9-9F07-12FCABFD68DF}" v="2" dt="2023-11-23T14:32:18.423"/>
    <p1510:client id="{447F2DA9-47FC-457E-9FD5-3B3C0D227DF4}" v="10" dt="2023-12-28T16:59:15.689"/>
    <p1510:client id="{46B6CD0C-A2C3-4AC0-9AF7-139C25EB6863}" v="3300" dt="2023-12-28T20:02:38.232"/>
    <p1510:client id="{63F60232-E52E-4782-B8D7-F49E8262098C}" v="643" dt="2023-12-28T20:52:45.345"/>
    <p1510:client id="{7E527389-C8D3-418D-B4ED-0CA60489D09E}" v="211" dt="2023-12-28T19:18:06.139"/>
    <p1510:client id="{822D216E-00F1-4BD6-A034-8EA7ED2BA974}" v="15" dt="2023-12-28T21:28:47.378"/>
    <p1510:client id="{89087F8E-DD22-4E69-A0AB-F74FE4CC6E6E}" v="7" dt="2023-12-29T04:50:36.247"/>
    <p1510:client id="{894BDD7B-C936-424D-A2CF-6B2714F34F2C}" v="129" dt="2023-12-28T20:07:08.652"/>
    <p1510:client id="{8DA0B68C-94AE-4432-829F-B14E60F1EF07}" v="11" dt="2023-12-28T20:23:05.110"/>
    <p1510:client id="{B1463E2C-0BCF-437B-9611-F64A37C6A00B}" v="276" dt="2023-12-29T04:53:27.233"/>
    <p1510:client id="{C3C3478A-9B25-47AB-9A7C-A300D3A14A5B}" v="225" dt="2023-11-23T14:13:50.772"/>
    <p1510:client id="{E0075B5C-CD31-44B7-8D9C-1B6A673CBDEE}" v="32" dt="2023-12-29T04:40:21.655"/>
    <p1510:client id="{F1B98D32-7989-47EE-BA35-9F03A674E62F}" v="303" dt="2023-12-29T06:00:54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欣儒" userId="S::ru.mg12@m365.nycu.edu.tw::fc32bbc4-7e44-4515-8d01-84f781038ca4" providerId="AD" clId="Web-{89087F8E-DD22-4E69-A0AB-F74FE4CC6E6E}"/>
    <pc:docChg chg="addSld delSld">
      <pc:chgData name="謝欣儒" userId="S::ru.mg12@m365.nycu.edu.tw::fc32bbc4-7e44-4515-8d01-84f781038ca4" providerId="AD" clId="Web-{89087F8E-DD22-4E69-A0AB-F74FE4CC6E6E}" dt="2023-12-29T04:50:36.247" v="6"/>
      <pc:docMkLst>
        <pc:docMk/>
      </pc:docMkLst>
      <pc:sldChg chg="add">
        <pc:chgData name="謝欣儒" userId="S::ru.mg12@m365.nycu.edu.tw::fc32bbc4-7e44-4515-8d01-84f781038ca4" providerId="AD" clId="Web-{89087F8E-DD22-4E69-A0AB-F74FE4CC6E6E}" dt="2023-12-29T04:50:24.387" v="4"/>
        <pc:sldMkLst>
          <pc:docMk/>
          <pc:sldMk cId="2549113813" sldId="258"/>
        </pc:sldMkLst>
      </pc:sldChg>
      <pc:sldChg chg="del">
        <pc:chgData name="謝欣儒" userId="S::ru.mg12@m365.nycu.edu.tw::fc32bbc4-7e44-4515-8d01-84f781038ca4" providerId="AD" clId="Web-{89087F8E-DD22-4E69-A0AB-F74FE4CC6E6E}" dt="2023-12-29T04:50:35.372" v="5"/>
        <pc:sldMkLst>
          <pc:docMk/>
          <pc:sldMk cId="3356252018" sldId="312"/>
        </pc:sldMkLst>
      </pc:sldChg>
      <pc:sldChg chg="del">
        <pc:chgData name="謝欣儒" userId="S::ru.mg12@m365.nycu.edu.tw::fc32bbc4-7e44-4515-8d01-84f781038ca4" providerId="AD" clId="Web-{89087F8E-DD22-4E69-A0AB-F74FE4CC6E6E}" dt="2023-12-29T04:50:36.247" v="6"/>
        <pc:sldMkLst>
          <pc:docMk/>
          <pc:sldMk cId="3535600908" sldId="319"/>
        </pc:sldMkLst>
      </pc:sldChg>
      <pc:sldChg chg="add">
        <pc:chgData name="謝欣儒" userId="S::ru.mg12@m365.nycu.edu.tw::fc32bbc4-7e44-4515-8d01-84f781038ca4" providerId="AD" clId="Web-{89087F8E-DD22-4E69-A0AB-F74FE4CC6E6E}" dt="2023-12-29T04:50:24.137" v="3"/>
        <pc:sldMkLst>
          <pc:docMk/>
          <pc:sldMk cId="933984347" sldId="320"/>
        </pc:sldMkLst>
      </pc:sldChg>
      <pc:sldChg chg="add">
        <pc:chgData name="謝欣儒" userId="S::ru.mg12@m365.nycu.edu.tw::fc32bbc4-7e44-4515-8d01-84f781038ca4" providerId="AD" clId="Web-{89087F8E-DD22-4E69-A0AB-F74FE4CC6E6E}" dt="2023-12-29T04:50:23.777" v="1"/>
        <pc:sldMkLst>
          <pc:docMk/>
          <pc:sldMk cId="827452700" sldId="322"/>
        </pc:sldMkLst>
      </pc:sldChg>
      <pc:sldChg chg="add">
        <pc:chgData name="謝欣儒" userId="S::ru.mg12@m365.nycu.edu.tw::fc32bbc4-7e44-4515-8d01-84f781038ca4" providerId="AD" clId="Web-{89087F8E-DD22-4E69-A0AB-F74FE4CC6E6E}" dt="2023-12-29T04:50:23.621" v="0"/>
        <pc:sldMkLst>
          <pc:docMk/>
          <pc:sldMk cId="1769778729" sldId="323"/>
        </pc:sldMkLst>
      </pc:sldChg>
      <pc:sldChg chg="add">
        <pc:chgData name="謝欣儒" userId="S::ru.mg12@m365.nycu.edu.tw::fc32bbc4-7e44-4515-8d01-84f781038ca4" providerId="AD" clId="Web-{89087F8E-DD22-4E69-A0AB-F74FE4CC6E6E}" dt="2023-12-29T04:50:23.965" v="2"/>
        <pc:sldMkLst>
          <pc:docMk/>
          <pc:sldMk cId="1364767808" sldId="324"/>
        </pc:sldMkLst>
      </pc:sldChg>
    </pc:docChg>
  </pc:docChgLst>
  <pc:docChgLst>
    <pc:chgData name="洪靖硯" userId="S::leo410254.mg12@m365.nycu.edu.tw::582e82b7-dbaa-48b5-a271-4a0a080d9b5e" providerId="AD" clId="Web-{46B6CD0C-A2C3-4AC0-9AF7-139C25EB6863}"/>
    <pc:docChg chg="addSld delSld modSld">
      <pc:chgData name="洪靖硯" userId="S::leo410254.mg12@m365.nycu.edu.tw::582e82b7-dbaa-48b5-a271-4a0a080d9b5e" providerId="AD" clId="Web-{46B6CD0C-A2C3-4AC0-9AF7-139C25EB6863}" dt="2023-12-28T20:02:31.326" v="2483" actId="20577"/>
      <pc:docMkLst>
        <pc:docMk/>
      </pc:docMkLst>
      <pc:sldChg chg="modSp">
        <pc:chgData name="洪靖硯" userId="S::leo410254.mg12@m365.nycu.edu.tw::582e82b7-dbaa-48b5-a271-4a0a080d9b5e" providerId="AD" clId="Web-{46B6CD0C-A2C3-4AC0-9AF7-139C25EB6863}" dt="2023-12-28T18:08:40.562" v="280" actId="1076"/>
        <pc:sldMkLst>
          <pc:docMk/>
          <pc:sldMk cId="2483541958" sldId="256"/>
        </pc:sldMkLst>
        <pc:spChg chg="mod">
          <ac:chgData name="洪靖硯" userId="S::leo410254.mg12@m365.nycu.edu.tw::582e82b7-dbaa-48b5-a271-4a0a080d9b5e" providerId="AD" clId="Web-{46B6CD0C-A2C3-4AC0-9AF7-139C25EB6863}" dt="2023-12-28T18:08:40.562" v="280" actId="1076"/>
          <ac:spMkLst>
            <pc:docMk/>
            <pc:sldMk cId="2483541958" sldId="256"/>
            <ac:spMk id="31" creationId="{00000000-0000-0000-0000-000000000000}"/>
          </ac:spMkLst>
        </pc:spChg>
      </pc:sldChg>
      <pc:sldChg chg="del">
        <pc:chgData name="洪靖硯" userId="S::leo410254.mg12@m365.nycu.edu.tw::582e82b7-dbaa-48b5-a271-4a0a080d9b5e" providerId="AD" clId="Web-{46B6CD0C-A2C3-4AC0-9AF7-139C25EB6863}" dt="2023-12-28T19:55:26.534" v="2351"/>
        <pc:sldMkLst>
          <pc:docMk/>
          <pc:sldMk cId="1008664462" sldId="296"/>
        </pc:sldMkLst>
      </pc:sldChg>
      <pc:sldChg chg="addSp modSp">
        <pc:chgData name="洪靖硯" userId="S::leo410254.mg12@m365.nycu.edu.tw::582e82b7-dbaa-48b5-a271-4a0a080d9b5e" providerId="AD" clId="Web-{46B6CD0C-A2C3-4AC0-9AF7-139C25EB6863}" dt="2023-12-28T20:02:31.326" v="2483" actId="20577"/>
        <pc:sldMkLst>
          <pc:docMk/>
          <pc:sldMk cId="3132666288" sldId="313"/>
        </pc:sldMkLst>
        <pc:spChg chg="add mod">
          <ac:chgData name="洪靖硯" userId="S::leo410254.mg12@m365.nycu.edu.tw::582e82b7-dbaa-48b5-a271-4a0a080d9b5e" providerId="AD" clId="Web-{46B6CD0C-A2C3-4AC0-9AF7-139C25EB6863}" dt="2023-12-28T20:02:31.326" v="2483" actId="20577"/>
          <ac:spMkLst>
            <pc:docMk/>
            <pc:sldMk cId="3132666288" sldId="313"/>
            <ac:spMk id="2" creationId="{1CDA1C57-E163-52F4-F099-FCC42826AF66}"/>
          </ac:spMkLst>
        </pc:spChg>
        <pc:spChg chg="mod">
          <ac:chgData name="洪靖硯" userId="S::leo410254.mg12@m365.nycu.edu.tw::582e82b7-dbaa-48b5-a271-4a0a080d9b5e" providerId="AD" clId="Web-{46B6CD0C-A2C3-4AC0-9AF7-139C25EB6863}" dt="2023-12-28T17:39:41.105" v="0" actId="20577"/>
          <ac:spMkLst>
            <pc:docMk/>
            <pc:sldMk cId="3132666288" sldId="313"/>
            <ac:spMk id="53" creationId="{00000000-0000-0000-0000-000000000000}"/>
          </ac:spMkLst>
        </pc:spChg>
      </pc:sldChg>
      <pc:sldChg chg="addSp modSp">
        <pc:chgData name="洪靖硯" userId="S::leo410254.mg12@m365.nycu.edu.tw::582e82b7-dbaa-48b5-a271-4a0a080d9b5e" providerId="AD" clId="Web-{46B6CD0C-A2C3-4AC0-9AF7-139C25EB6863}" dt="2023-12-28T19:38:02.225" v="2327" actId="20577"/>
        <pc:sldMkLst>
          <pc:docMk/>
          <pc:sldMk cId="2966355761" sldId="314"/>
        </pc:sldMkLst>
        <pc:spChg chg="add mod">
          <ac:chgData name="洪靖硯" userId="S::leo410254.mg12@m365.nycu.edu.tw::582e82b7-dbaa-48b5-a271-4a0a080d9b5e" providerId="AD" clId="Web-{46B6CD0C-A2C3-4AC0-9AF7-139C25EB6863}" dt="2023-12-28T19:38:02.225" v="2327" actId="20577"/>
          <ac:spMkLst>
            <pc:docMk/>
            <pc:sldMk cId="2966355761" sldId="314"/>
            <ac:spMk id="2" creationId="{CFB98CB2-9816-DB7C-89B9-0F820326BCB9}"/>
          </ac:spMkLst>
        </pc:spChg>
        <pc:spChg chg="mod">
          <ac:chgData name="洪靖硯" userId="S::leo410254.mg12@m365.nycu.edu.tw::582e82b7-dbaa-48b5-a271-4a0a080d9b5e" providerId="AD" clId="Web-{46B6CD0C-A2C3-4AC0-9AF7-139C25EB6863}" dt="2023-12-28T17:39:44.902" v="1" actId="20577"/>
          <ac:spMkLst>
            <pc:docMk/>
            <pc:sldMk cId="2966355761" sldId="314"/>
            <ac:spMk id="53" creationId="{00000000-0000-0000-0000-000000000000}"/>
          </ac:spMkLst>
        </pc:spChg>
      </pc:sldChg>
      <pc:sldChg chg="addSp delSp modSp add replId">
        <pc:chgData name="洪靖硯" userId="S::leo410254.mg12@m365.nycu.edu.tw::582e82b7-dbaa-48b5-a271-4a0a080d9b5e" providerId="AD" clId="Web-{46B6CD0C-A2C3-4AC0-9AF7-139C25EB6863}" dt="2023-12-28T19:36:25.567" v="2322" actId="1076"/>
        <pc:sldMkLst>
          <pc:docMk/>
          <pc:sldMk cId="3634779830" sldId="315"/>
        </pc:sldMkLst>
        <pc:spChg chg="del">
          <ac:chgData name="洪靖硯" userId="S::leo410254.mg12@m365.nycu.edu.tw::582e82b7-dbaa-48b5-a271-4a0a080d9b5e" providerId="AD" clId="Web-{46B6CD0C-A2C3-4AC0-9AF7-139C25EB6863}" dt="2023-12-28T17:46:57.490" v="61"/>
          <ac:spMkLst>
            <pc:docMk/>
            <pc:sldMk cId="3634779830" sldId="315"/>
            <ac:spMk id="2" creationId="{A6D0C535-BF01-73C7-F66C-EEE99716A4D9}"/>
          </ac:spMkLst>
        </pc:spChg>
        <pc:spChg chg="add mod topLvl">
          <ac:chgData name="洪靖硯" userId="S::leo410254.mg12@m365.nycu.edu.tw::582e82b7-dbaa-48b5-a271-4a0a080d9b5e" providerId="AD" clId="Web-{46B6CD0C-A2C3-4AC0-9AF7-139C25EB6863}" dt="2023-12-28T18:06:12.559" v="251"/>
          <ac:spMkLst>
            <pc:docMk/>
            <pc:sldMk cId="3634779830" sldId="315"/>
            <ac:spMk id="3" creationId="{FFA68967-DCDB-E5A3-25ED-DC24E2C581D9}"/>
          </ac:spMkLst>
        </pc:spChg>
        <pc:spChg chg="add mod topLvl">
          <ac:chgData name="洪靖硯" userId="S::leo410254.mg12@m365.nycu.edu.tw::582e82b7-dbaa-48b5-a271-4a0a080d9b5e" providerId="AD" clId="Web-{46B6CD0C-A2C3-4AC0-9AF7-139C25EB6863}" dt="2023-12-28T18:06:12.559" v="251"/>
          <ac:spMkLst>
            <pc:docMk/>
            <pc:sldMk cId="3634779830" sldId="315"/>
            <ac:spMk id="4" creationId="{DBD69A00-EDB7-36A7-D67B-EAB16B06722A}"/>
          </ac:spMkLst>
        </pc:spChg>
        <pc:spChg chg="add mod topLvl">
          <ac:chgData name="洪靖硯" userId="S::leo410254.mg12@m365.nycu.edu.tw::582e82b7-dbaa-48b5-a271-4a0a080d9b5e" providerId="AD" clId="Web-{46B6CD0C-A2C3-4AC0-9AF7-139C25EB6863}" dt="2023-12-28T18:06:12.559" v="251"/>
          <ac:spMkLst>
            <pc:docMk/>
            <pc:sldMk cId="3634779830" sldId="315"/>
            <ac:spMk id="5" creationId="{C178E848-3552-8FF7-DA99-DAF039C20E48}"/>
          </ac:spMkLst>
        </pc:spChg>
        <pc:spChg chg="add mod topLvl">
          <ac:chgData name="洪靖硯" userId="S::leo410254.mg12@m365.nycu.edu.tw::582e82b7-dbaa-48b5-a271-4a0a080d9b5e" providerId="AD" clId="Web-{46B6CD0C-A2C3-4AC0-9AF7-139C25EB6863}" dt="2023-12-28T18:06:12.559" v="251"/>
          <ac:spMkLst>
            <pc:docMk/>
            <pc:sldMk cId="3634779830" sldId="315"/>
            <ac:spMk id="6" creationId="{AC05BB50-55E1-2C86-8F80-B62AA76DB17C}"/>
          </ac:spMkLst>
        </pc:spChg>
        <pc:spChg chg="add mod topLvl">
          <ac:chgData name="洪靖硯" userId="S::leo410254.mg12@m365.nycu.edu.tw::582e82b7-dbaa-48b5-a271-4a0a080d9b5e" providerId="AD" clId="Web-{46B6CD0C-A2C3-4AC0-9AF7-139C25EB6863}" dt="2023-12-28T18:06:12.559" v="251"/>
          <ac:spMkLst>
            <pc:docMk/>
            <pc:sldMk cId="3634779830" sldId="315"/>
            <ac:spMk id="7" creationId="{74E262EF-6016-161D-6A76-3DDCC7FDDFEF}"/>
          </ac:spMkLst>
        </pc:spChg>
        <pc:spChg chg="add mod topLvl">
          <ac:chgData name="洪靖硯" userId="S::leo410254.mg12@m365.nycu.edu.tw::582e82b7-dbaa-48b5-a271-4a0a080d9b5e" providerId="AD" clId="Web-{46B6CD0C-A2C3-4AC0-9AF7-139C25EB6863}" dt="2023-12-28T18:06:12.559" v="251"/>
          <ac:spMkLst>
            <pc:docMk/>
            <pc:sldMk cId="3634779830" sldId="315"/>
            <ac:spMk id="8" creationId="{C9ACFFDE-389D-E375-90FB-6B74D7BC544C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4:15.681" v="248" actId="1076"/>
          <ac:spMkLst>
            <pc:docMk/>
            <pc:sldMk cId="3634779830" sldId="315"/>
            <ac:spMk id="17" creationId="{33BD5AF2-D823-6C6F-0ABE-1C393A0501BB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3:31.211" v="239"/>
          <ac:spMkLst>
            <pc:docMk/>
            <pc:sldMk cId="3634779830" sldId="315"/>
            <ac:spMk id="19" creationId="{13C794D2-113C-9AE5-1B49-F16FA9604CDD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4:10.290" v="247" actId="1076"/>
          <ac:spMkLst>
            <pc:docMk/>
            <pc:sldMk cId="3634779830" sldId="315"/>
            <ac:spMk id="20" creationId="{8990C2EB-FBDE-3BA6-3651-10A8D73550DE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3:36.352" v="241"/>
          <ac:spMkLst>
            <pc:docMk/>
            <pc:sldMk cId="3634779830" sldId="315"/>
            <ac:spMk id="21" creationId="{DB7C4AC1-5B17-BB63-D955-265BB47B6F2C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4:23.368" v="249" actId="1076"/>
          <ac:spMkLst>
            <pc:docMk/>
            <pc:sldMk cId="3634779830" sldId="315"/>
            <ac:spMk id="22" creationId="{C1D11BF0-FA06-5EB6-F89B-5DB781B8E700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3:47.024" v="243"/>
          <ac:spMkLst>
            <pc:docMk/>
            <pc:sldMk cId="3634779830" sldId="315"/>
            <ac:spMk id="23" creationId="{B32E8C94-F066-0CCB-9D74-C3D23D0223A8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2:49.882" v="231"/>
          <ac:spMkLst>
            <pc:docMk/>
            <pc:sldMk cId="3634779830" sldId="315"/>
            <ac:spMk id="24" creationId="{21E1A1C6-2D54-AB73-93F2-DE438A425017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2:53.226" v="232"/>
          <ac:spMkLst>
            <pc:docMk/>
            <pc:sldMk cId="3634779830" sldId="315"/>
            <ac:spMk id="25" creationId="{C3E7393A-DC13-A1BA-6799-32E2CEB67DF8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3:58.415" v="245" actId="1076"/>
          <ac:spMkLst>
            <pc:docMk/>
            <pc:sldMk cId="3634779830" sldId="315"/>
            <ac:spMk id="26" creationId="{AEB6D6C3-EDE6-902E-E6A4-2D6648765E8E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2:57.913" v="233"/>
          <ac:spMkLst>
            <pc:docMk/>
            <pc:sldMk cId="3634779830" sldId="315"/>
            <ac:spMk id="27" creationId="{E4885375-EF42-3079-6148-A2FBF58720F5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3:04.601" v="235"/>
          <ac:spMkLst>
            <pc:docMk/>
            <pc:sldMk cId="3634779830" sldId="315"/>
            <ac:spMk id="28" creationId="{6587CC73-C1F8-B0F5-14E1-FB95FEBE291D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8:03:01.976" v="234"/>
          <ac:spMkLst>
            <pc:docMk/>
            <pc:sldMk cId="3634779830" sldId="315"/>
            <ac:spMk id="29" creationId="{C413A91A-DBEC-DA8E-63AB-EBAC9403A32C}"/>
          </ac:spMkLst>
        </pc:spChg>
        <pc:spChg chg="add del mod">
          <ac:chgData name="洪靖硯" userId="S::leo410254.mg12@m365.nycu.edu.tw::582e82b7-dbaa-48b5-a271-4a0a080d9b5e" providerId="AD" clId="Web-{46B6CD0C-A2C3-4AC0-9AF7-139C25EB6863}" dt="2023-12-28T19:34:55.065" v="2305"/>
          <ac:spMkLst>
            <pc:docMk/>
            <pc:sldMk cId="3634779830" sldId="315"/>
            <ac:spMk id="31" creationId="{6441A149-6DE2-A0ED-E530-B045618B7596}"/>
          </ac:spMkLst>
        </pc:spChg>
        <pc:spChg chg="add mod">
          <ac:chgData name="洪靖硯" userId="S::leo410254.mg12@m365.nycu.edu.tw::582e82b7-dbaa-48b5-a271-4a0a080d9b5e" providerId="AD" clId="Web-{46B6CD0C-A2C3-4AC0-9AF7-139C25EB6863}" dt="2023-12-28T19:36:25.567" v="2322" actId="1076"/>
          <ac:spMkLst>
            <pc:docMk/>
            <pc:sldMk cId="3634779830" sldId="315"/>
            <ac:spMk id="32" creationId="{E4F29624-73A7-22A6-D768-2CA0C9FD0D63}"/>
          </ac:spMkLst>
        </pc:spChg>
        <pc:grpChg chg="add del mod">
          <ac:chgData name="洪靖硯" userId="S::leo410254.mg12@m365.nycu.edu.tw::582e82b7-dbaa-48b5-a271-4a0a080d9b5e" providerId="AD" clId="Web-{46B6CD0C-A2C3-4AC0-9AF7-139C25EB6863}" dt="2023-12-28T17:52:27.614" v="131"/>
          <ac:grpSpMkLst>
            <pc:docMk/>
            <pc:sldMk cId="3634779830" sldId="315"/>
            <ac:grpSpMk id="15" creationId="{49658117-E9AB-D8EB-E74F-B1EF0A832AB1}"/>
          </ac:grpSpMkLst>
        </pc:grpChg>
        <pc:grpChg chg="add del mod">
          <ac:chgData name="洪靖硯" userId="S::leo410254.mg12@m365.nycu.edu.tw::582e82b7-dbaa-48b5-a271-4a0a080d9b5e" providerId="AD" clId="Web-{46B6CD0C-A2C3-4AC0-9AF7-139C25EB6863}" dt="2023-12-28T18:06:12.559" v="251"/>
          <ac:grpSpMkLst>
            <pc:docMk/>
            <pc:sldMk cId="3634779830" sldId="315"/>
            <ac:grpSpMk id="16" creationId="{1E641250-E552-354A-78A7-658989A6D156}"/>
          </ac:grpSpMkLst>
        </pc:grpChg>
        <pc:grpChg chg="add mod">
          <ac:chgData name="洪靖硯" userId="S::leo410254.mg12@m365.nycu.edu.tw::582e82b7-dbaa-48b5-a271-4a0a080d9b5e" providerId="AD" clId="Web-{46B6CD0C-A2C3-4AC0-9AF7-139C25EB6863}" dt="2023-12-28T18:07:28.373" v="253" actId="1076"/>
          <ac:grpSpMkLst>
            <pc:docMk/>
            <pc:sldMk cId="3634779830" sldId="315"/>
            <ac:grpSpMk id="30" creationId="{67DC7F7E-5139-0ADB-082B-878AE182ED8E}"/>
          </ac:grpSpMkLst>
        </pc:grpChg>
        <pc:cxnChg chg="add mod topLvl">
          <ac:chgData name="洪靖硯" userId="S::leo410254.mg12@m365.nycu.edu.tw::582e82b7-dbaa-48b5-a271-4a0a080d9b5e" providerId="AD" clId="Web-{46B6CD0C-A2C3-4AC0-9AF7-139C25EB6863}" dt="2023-12-28T18:06:12.559" v="251"/>
          <ac:cxnSpMkLst>
            <pc:docMk/>
            <pc:sldMk cId="3634779830" sldId="315"/>
            <ac:cxnSpMk id="9" creationId="{517BDA78-AE3F-CABE-3F1C-2FE1D91769F8}"/>
          </ac:cxnSpMkLst>
        </pc:cxnChg>
        <pc:cxnChg chg="add mod topLvl">
          <ac:chgData name="洪靖硯" userId="S::leo410254.mg12@m365.nycu.edu.tw::582e82b7-dbaa-48b5-a271-4a0a080d9b5e" providerId="AD" clId="Web-{46B6CD0C-A2C3-4AC0-9AF7-139C25EB6863}" dt="2023-12-28T18:06:12.559" v="251"/>
          <ac:cxnSpMkLst>
            <pc:docMk/>
            <pc:sldMk cId="3634779830" sldId="315"/>
            <ac:cxnSpMk id="10" creationId="{076122A8-94CA-5CE5-1CE0-139320B46EE9}"/>
          </ac:cxnSpMkLst>
        </pc:cxnChg>
        <pc:cxnChg chg="add mod topLvl">
          <ac:chgData name="洪靖硯" userId="S::leo410254.mg12@m365.nycu.edu.tw::582e82b7-dbaa-48b5-a271-4a0a080d9b5e" providerId="AD" clId="Web-{46B6CD0C-A2C3-4AC0-9AF7-139C25EB6863}" dt="2023-12-28T18:06:12.559" v="251"/>
          <ac:cxnSpMkLst>
            <pc:docMk/>
            <pc:sldMk cId="3634779830" sldId="315"/>
            <ac:cxnSpMk id="11" creationId="{1FBD475A-BDB9-62E0-D812-CB531E33A669}"/>
          </ac:cxnSpMkLst>
        </pc:cxnChg>
        <pc:cxnChg chg="add mod topLvl">
          <ac:chgData name="洪靖硯" userId="S::leo410254.mg12@m365.nycu.edu.tw::582e82b7-dbaa-48b5-a271-4a0a080d9b5e" providerId="AD" clId="Web-{46B6CD0C-A2C3-4AC0-9AF7-139C25EB6863}" dt="2023-12-28T18:06:12.559" v="251"/>
          <ac:cxnSpMkLst>
            <pc:docMk/>
            <pc:sldMk cId="3634779830" sldId="315"/>
            <ac:cxnSpMk id="12" creationId="{543D5F2B-B9EA-1B85-050B-54966A0CD797}"/>
          </ac:cxnSpMkLst>
        </pc:cxnChg>
        <pc:cxnChg chg="add mod topLvl">
          <ac:chgData name="洪靖硯" userId="S::leo410254.mg12@m365.nycu.edu.tw::582e82b7-dbaa-48b5-a271-4a0a080d9b5e" providerId="AD" clId="Web-{46B6CD0C-A2C3-4AC0-9AF7-139C25EB6863}" dt="2023-12-28T18:06:12.559" v="251"/>
          <ac:cxnSpMkLst>
            <pc:docMk/>
            <pc:sldMk cId="3634779830" sldId="315"/>
            <ac:cxnSpMk id="13" creationId="{2AB2FDF5-15A2-7F60-EDD8-C343162E4CFF}"/>
          </ac:cxnSpMkLst>
        </pc:cxnChg>
        <pc:cxnChg chg="add mod topLvl">
          <ac:chgData name="洪靖硯" userId="S::leo410254.mg12@m365.nycu.edu.tw::582e82b7-dbaa-48b5-a271-4a0a080d9b5e" providerId="AD" clId="Web-{46B6CD0C-A2C3-4AC0-9AF7-139C25EB6863}" dt="2023-12-28T18:06:12.559" v="251"/>
          <ac:cxnSpMkLst>
            <pc:docMk/>
            <pc:sldMk cId="3634779830" sldId="315"/>
            <ac:cxnSpMk id="14" creationId="{ED2F0FE4-3A79-D186-A34F-66C96485A409}"/>
          </ac:cxnSpMkLst>
        </pc:cxnChg>
        <pc:cxnChg chg="add del">
          <ac:chgData name="洪靖硯" userId="S::leo410254.mg12@m365.nycu.edu.tw::582e82b7-dbaa-48b5-a271-4a0a080d9b5e" providerId="AD" clId="Web-{46B6CD0C-A2C3-4AC0-9AF7-139C25EB6863}" dt="2023-12-28T17:54:43.070" v="177"/>
          <ac:cxnSpMkLst>
            <pc:docMk/>
            <pc:sldMk cId="3634779830" sldId="315"/>
            <ac:cxnSpMk id="18" creationId="{1BB48921-5974-31D4-242B-E7FDAA48B7A5}"/>
          </ac:cxnSpMkLst>
        </pc:cxnChg>
      </pc:sldChg>
      <pc:sldChg chg="addSp delSp modSp add replId">
        <pc:chgData name="洪靖硯" userId="S::leo410254.mg12@m365.nycu.edu.tw::582e82b7-dbaa-48b5-a271-4a0a080d9b5e" providerId="AD" clId="Web-{46B6CD0C-A2C3-4AC0-9AF7-139C25EB6863}" dt="2023-12-28T18:33:49.914" v="1773"/>
        <pc:sldMkLst>
          <pc:docMk/>
          <pc:sldMk cId="337270891" sldId="316"/>
        </pc:sldMkLst>
        <pc:spChg chg="del mod">
          <ac:chgData name="洪靖硯" userId="S::leo410254.mg12@m365.nycu.edu.tw::582e82b7-dbaa-48b5-a271-4a0a080d9b5e" providerId="AD" clId="Web-{46B6CD0C-A2C3-4AC0-9AF7-139C25EB6863}" dt="2023-12-28T18:12:29.943" v="301"/>
          <ac:spMkLst>
            <pc:docMk/>
            <pc:sldMk cId="337270891" sldId="316"/>
            <ac:spMk id="2" creationId="{BAD6099D-1A26-D27D-5930-2F114FA496FF}"/>
          </ac:spMkLst>
        </pc:spChg>
        <pc:graphicFrameChg chg="add mod modGraphic">
          <ac:chgData name="洪靖硯" userId="S::leo410254.mg12@m365.nycu.edu.tw::582e82b7-dbaa-48b5-a271-4a0a080d9b5e" providerId="AD" clId="Web-{46B6CD0C-A2C3-4AC0-9AF7-139C25EB6863}" dt="2023-12-28T18:33:49.914" v="1773"/>
          <ac:graphicFrameMkLst>
            <pc:docMk/>
            <pc:sldMk cId="337270891" sldId="316"/>
            <ac:graphicFrameMk id="4" creationId="{9E10810D-2121-3974-8716-77B36B890F7C}"/>
          </ac:graphicFrameMkLst>
        </pc:graphicFrameChg>
      </pc:sldChg>
      <pc:sldChg chg="modSp">
        <pc:chgData name="洪靖硯" userId="S::leo410254.mg12@m365.nycu.edu.tw::582e82b7-dbaa-48b5-a271-4a0a080d9b5e" providerId="AD" clId="Web-{46B6CD0C-A2C3-4AC0-9AF7-139C25EB6863}" dt="2023-12-28T20:01:14.136" v="2473"/>
        <pc:sldMkLst>
          <pc:docMk/>
          <pc:sldMk cId="2023605949" sldId="317"/>
        </pc:sldMkLst>
        <pc:spChg chg="mod">
          <ac:chgData name="洪靖硯" userId="S::leo410254.mg12@m365.nycu.edu.tw::582e82b7-dbaa-48b5-a271-4a0a080d9b5e" providerId="AD" clId="Web-{46B6CD0C-A2C3-4AC0-9AF7-139C25EB6863}" dt="2023-12-28T20:01:14.136" v="2473"/>
          <ac:spMkLst>
            <pc:docMk/>
            <pc:sldMk cId="2023605949" sldId="317"/>
            <ac:spMk id="2" creationId="{4123B143-7BC4-9523-C503-6B2965C13116}"/>
          </ac:spMkLst>
        </pc:spChg>
      </pc:sldChg>
      <pc:sldChg chg="modSp">
        <pc:chgData name="洪靖硯" userId="S::leo410254.mg12@m365.nycu.edu.tw::582e82b7-dbaa-48b5-a271-4a0a080d9b5e" providerId="AD" clId="Web-{46B6CD0C-A2C3-4AC0-9AF7-139C25EB6863}" dt="2023-12-28T19:56:31.958" v="2360" actId="1076"/>
        <pc:sldMkLst>
          <pc:docMk/>
          <pc:sldMk cId="2855630237" sldId="318"/>
        </pc:sldMkLst>
        <pc:spChg chg="mod">
          <ac:chgData name="洪靖硯" userId="S::leo410254.mg12@m365.nycu.edu.tw::582e82b7-dbaa-48b5-a271-4a0a080d9b5e" providerId="AD" clId="Web-{46B6CD0C-A2C3-4AC0-9AF7-139C25EB6863}" dt="2023-12-28T19:56:31.958" v="2360" actId="1076"/>
          <ac:spMkLst>
            <pc:docMk/>
            <pc:sldMk cId="2855630237" sldId="318"/>
            <ac:spMk id="2" creationId="{95A02A3C-C2EC-FA12-CD2B-A0F55A21E146}"/>
          </ac:spMkLst>
        </pc:spChg>
      </pc:sldChg>
    </pc:docChg>
  </pc:docChgLst>
  <pc:docChgLst>
    <pc:chgData name="洪靖硯" userId="S::leo410254.mg12@m365.nycu.edu.tw::582e82b7-dbaa-48b5-a271-4a0a080d9b5e" providerId="AD" clId="Web-{894BDD7B-C936-424D-A2CF-6B2714F34F2C}"/>
    <pc:docChg chg="modSld">
      <pc:chgData name="洪靖硯" userId="S::leo410254.mg12@m365.nycu.edu.tw::582e82b7-dbaa-48b5-a271-4a0a080d9b5e" providerId="AD" clId="Web-{894BDD7B-C936-424D-A2CF-6B2714F34F2C}" dt="2023-12-28T20:07:08.652" v="65" actId="20577"/>
      <pc:docMkLst>
        <pc:docMk/>
      </pc:docMkLst>
      <pc:sldChg chg="modSp">
        <pc:chgData name="洪靖硯" userId="S::leo410254.mg12@m365.nycu.edu.tw::582e82b7-dbaa-48b5-a271-4a0a080d9b5e" providerId="AD" clId="Web-{894BDD7B-C936-424D-A2CF-6B2714F34F2C}" dt="2023-12-28T20:07:08.652" v="65" actId="20577"/>
        <pc:sldMkLst>
          <pc:docMk/>
          <pc:sldMk cId="3132666288" sldId="313"/>
        </pc:sldMkLst>
        <pc:spChg chg="mod">
          <ac:chgData name="洪靖硯" userId="S::leo410254.mg12@m365.nycu.edu.tw::582e82b7-dbaa-48b5-a271-4a0a080d9b5e" providerId="AD" clId="Web-{894BDD7B-C936-424D-A2CF-6B2714F34F2C}" dt="2023-12-28T20:07:08.652" v="65" actId="20577"/>
          <ac:spMkLst>
            <pc:docMk/>
            <pc:sldMk cId="3132666288" sldId="313"/>
            <ac:spMk id="2" creationId="{1CDA1C57-E163-52F4-F099-FCC42826AF66}"/>
          </ac:spMkLst>
        </pc:spChg>
      </pc:sldChg>
    </pc:docChg>
  </pc:docChgLst>
  <pc:docChgLst>
    <pc:chgData name="周亨昆" userId="S::henrychou1233.mg12@m365.nycu.edu.tw::c2dd4972-521c-4644-b0b8-bf67960de678" providerId="AD" clId="Web-{7E527389-C8D3-418D-B4ED-0CA60489D09E}"/>
    <pc:docChg chg="addSld delSld modSld sldOrd">
      <pc:chgData name="周亨昆" userId="S::henrychou1233.mg12@m365.nycu.edu.tw::c2dd4972-521c-4644-b0b8-bf67960de678" providerId="AD" clId="Web-{7E527389-C8D3-418D-B4ED-0CA60489D09E}" dt="2023-12-28T19:18:05.420" v="145" actId="20577"/>
      <pc:docMkLst>
        <pc:docMk/>
      </pc:docMkLst>
      <pc:sldChg chg="modSp">
        <pc:chgData name="周亨昆" userId="S::henrychou1233.mg12@m365.nycu.edu.tw::c2dd4972-521c-4644-b0b8-bf67960de678" providerId="AD" clId="Web-{7E527389-C8D3-418D-B4ED-0CA60489D09E}" dt="2023-12-28T17:32:55.757" v="15" actId="20577"/>
        <pc:sldMkLst>
          <pc:docMk/>
          <pc:sldMk cId="2483541958" sldId="256"/>
        </pc:sldMkLst>
        <pc:spChg chg="mod">
          <ac:chgData name="周亨昆" userId="S::henrychou1233.mg12@m365.nycu.edu.tw::c2dd4972-521c-4644-b0b8-bf67960de678" providerId="AD" clId="Web-{7E527389-C8D3-418D-B4ED-0CA60489D09E}" dt="2023-12-28T17:32:55.757" v="15" actId="20577"/>
          <ac:spMkLst>
            <pc:docMk/>
            <pc:sldMk cId="2483541958" sldId="256"/>
            <ac:spMk id="31" creationId="{00000000-0000-0000-0000-000000000000}"/>
          </ac:spMkLst>
        </pc:spChg>
      </pc:sldChg>
      <pc:sldChg chg="addSp modSp ord">
        <pc:chgData name="周亨昆" userId="S::henrychou1233.mg12@m365.nycu.edu.tw::c2dd4972-521c-4644-b0b8-bf67960de678" providerId="AD" clId="Web-{7E527389-C8D3-418D-B4ED-0CA60489D09E}" dt="2023-12-28T19:16:59.887" v="140" actId="20577"/>
        <pc:sldMkLst>
          <pc:docMk/>
          <pc:sldMk cId="1008664462" sldId="296"/>
        </pc:sldMkLst>
        <pc:spChg chg="add mod">
          <ac:chgData name="周亨昆" userId="S::henrychou1233.mg12@m365.nycu.edu.tw::c2dd4972-521c-4644-b0b8-bf67960de678" providerId="AD" clId="Web-{7E527389-C8D3-418D-B4ED-0CA60489D09E}" dt="2023-12-28T19:16:59.887" v="140" actId="20577"/>
          <ac:spMkLst>
            <pc:docMk/>
            <pc:sldMk cId="1008664462" sldId="296"/>
            <ac:spMk id="2" creationId="{F6E8F5B7-4C9E-0DC6-EE39-AB2E82F46BEE}"/>
          </ac:spMkLst>
        </pc:spChg>
      </pc:sldChg>
      <pc:sldChg chg="addSp delSp modSp">
        <pc:chgData name="周亨昆" userId="S::henrychou1233.mg12@m365.nycu.edu.tw::c2dd4972-521c-4644-b0b8-bf67960de678" providerId="AD" clId="Web-{7E527389-C8D3-418D-B4ED-0CA60489D09E}" dt="2023-12-28T17:36:36.467" v="23"/>
        <pc:sldMkLst>
          <pc:docMk/>
          <pc:sldMk cId="3356252018" sldId="312"/>
        </pc:sldMkLst>
        <pc:picChg chg="add del mod">
          <ac:chgData name="周亨昆" userId="S::henrychou1233.mg12@m365.nycu.edu.tw::c2dd4972-521c-4644-b0b8-bf67960de678" providerId="AD" clId="Web-{7E527389-C8D3-418D-B4ED-0CA60489D09E}" dt="2023-12-28T17:36:36.467" v="23"/>
          <ac:picMkLst>
            <pc:docMk/>
            <pc:sldMk cId="3356252018" sldId="312"/>
            <ac:picMk id="2" creationId="{9F63330E-E612-ED9F-7775-57A07DBCB589}"/>
          </ac:picMkLst>
        </pc:picChg>
      </pc:sldChg>
      <pc:sldChg chg="modSp add replId">
        <pc:chgData name="周亨昆" userId="S::henrychou1233.mg12@m365.nycu.edu.tw::c2dd4972-521c-4644-b0b8-bf67960de678" providerId="AD" clId="Web-{7E527389-C8D3-418D-B4ED-0CA60489D09E}" dt="2023-12-28T19:18:05.420" v="145" actId="20577"/>
        <pc:sldMkLst>
          <pc:docMk/>
          <pc:sldMk cId="2023605949" sldId="317"/>
        </pc:sldMkLst>
        <pc:spChg chg="mod">
          <ac:chgData name="周亨昆" userId="S::henrychou1233.mg12@m365.nycu.edu.tw::c2dd4972-521c-4644-b0b8-bf67960de678" providerId="AD" clId="Web-{7E527389-C8D3-418D-B4ED-0CA60489D09E}" dt="2023-12-28T19:18:05.420" v="145" actId="20577"/>
          <ac:spMkLst>
            <pc:docMk/>
            <pc:sldMk cId="2023605949" sldId="317"/>
            <ac:spMk id="2" creationId="{4123B143-7BC4-9523-C503-6B2965C13116}"/>
          </ac:spMkLst>
        </pc:spChg>
      </pc:sldChg>
      <pc:sldChg chg="modSp add replId">
        <pc:chgData name="周亨昆" userId="S::henrychou1233.mg12@m365.nycu.edu.tw::c2dd4972-521c-4644-b0b8-bf67960de678" providerId="AD" clId="Web-{7E527389-C8D3-418D-B4ED-0CA60489D09E}" dt="2023-12-28T19:17:32.951" v="144" actId="20577"/>
        <pc:sldMkLst>
          <pc:docMk/>
          <pc:sldMk cId="2855630237" sldId="318"/>
        </pc:sldMkLst>
        <pc:spChg chg="mod">
          <ac:chgData name="周亨昆" userId="S::henrychou1233.mg12@m365.nycu.edu.tw::c2dd4972-521c-4644-b0b8-bf67960de678" providerId="AD" clId="Web-{7E527389-C8D3-418D-B4ED-0CA60489D09E}" dt="2023-12-28T19:17:32.951" v="144" actId="20577"/>
          <ac:spMkLst>
            <pc:docMk/>
            <pc:sldMk cId="2855630237" sldId="318"/>
            <ac:spMk id="2" creationId="{95A02A3C-C2EC-FA12-CD2B-A0F55A21E146}"/>
          </ac:spMkLst>
        </pc:spChg>
      </pc:sldChg>
      <pc:sldChg chg="new del">
        <pc:chgData name="周亨昆" userId="S::henrychou1233.mg12@m365.nycu.edu.tw::c2dd4972-521c-4644-b0b8-bf67960de678" providerId="AD" clId="Web-{7E527389-C8D3-418D-B4ED-0CA60489D09E}" dt="2023-12-28T19:02:55.005" v="68"/>
        <pc:sldMkLst>
          <pc:docMk/>
          <pc:sldMk cId="3188362339" sldId="318"/>
        </pc:sldMkLst>
      </pc:sldChg>
    </pc:docChg>
  </pc:docChgLst>
  <pc:docChgLst>
    <pc:chgData name="洪靖硯" userId="S::leo410254.mg12@m365.nycu.edu.tw::582e82b7-dbaa-48b5-a271-4a0a080d9b5e" providerId="AD" clId="Web-{2FF1A9FC-11B4-4897-8673-B54D3E89FD8D}"/>
    <pc:docChg chg="modSld">
      <pc:chgData name="洪靖硯" userId="S::leo410254.mg12@m365.nycu.edu.tw::582e82b7-dbaa-48b5-a271-4a0a080d9b5e" providerId="AD" clId="Web-{2FF1A9FC-11B4-4897-8673-B54D3E89FD8D}" dt="2023-12-28T20:33:18.483" v="100" actId="1076"/>
      <pc:docMkLst>
        <pc:docMk/>
      </pc:docMkLst>
      <pc:sldChg chg="addSp modSp">
        <pc:chgData name="洪靖硯" userId="S::leo410254.mg12@m365.nycu.edu.tw::582e82b7-dbaa-48b5-a271-4a0a080d9b5e" providerId="AD" clId="Web-{2FF1A9FC-11B4-4897-8673-B54D3E89FD8D}" dt="2023-12-28T20:33:18.483" v="100" actId="1076"/>
        <pc:sldMkLst>
          <pc:docMk/>
          <pc:sldMk cId="3356252018" sldId="312"/>
        </pc:sldMkLst>
        <pc:spChg chg="add mod">
          <ac:chgData name="洪靖硯" userId="S::leo410254.mg12@m365.nycu.edu.tw::582e82b7-dbaa-48b5-a271-4a0a080d9b5e" providerId="AD" clId="Web-{2FF1A9FC-11B4-4897-8673-B54D3E89FD8D}" dt="2023-12-28T20:32:51.857" v="99" actId="20577"/>
          <ac:spMkLst>
            <pc:docMk/>
            <pc:sldMk cId="3356252018" sldId="312"/>
            <ac:spMk id="2" creationId="{4366BCFD-C1C7-1425-F3F9-91C722FA9E5B}"/>
          </ac:spMkLst>
        </pc:spChg>
        <pc:picChg chg="mod">
          <ac:chgData name="洪靖硯" userId="S::leo410254.mg12@m365.nycu.edu.tw::582e82b7-dbaa-48b5-a271-4a0a080d9b5e" providerId="AD" clId="Web-{2FF1A9FC-11B4-4897-8673-B54D3E89FD8D}" dt="2023-12-28T20:33:18.483" v="100" actId="1076"/>
          <ac:picMkLst>
            <pc:docMk/>
            <pc:sldMk cId="3356252018" sldId="312"/>
            <ac:picMk id="3" creationId="{D7E311B9-B757-FF7D-F42B-845E9D43A2C3}"/>
          </ac:picMkLst>
        </pc:picChg>
      </pc:sldChg>
    </pc:docChg>
  </pc:docChgLst>
  <pc:docChgLst>
    <pc:chgData name="周亨昆" userId="S::henrychou1233.mg12@m365.nycu.edu.tw::c2dd4972-521c-4644-b0b8-bf67960de678" providerId="AD" clId="Web-{E0075B5C-CD31-44B7-8D9C-1B6A673CBDEE}"/>
    <pc:docChg chg="addSld modSld">
      <pc:chgData name="周亨昆" userId="S::henrychou1233.mg12@m365.nycu.edu.tw::c2dd4972-521c-4644-b0b8-bf67960de678" providerId="AD" clId="Web-{E0075B5C-CD31-44B7-8D9C-1B6A673CBDEE}" dt="2023-12-29T04:40:21.655" v="21"/>
      <pc:docMkLst>
        <pc:docMk/>
      </pc:docMkLst>
      <pc:sldChg chg="delSp modSp add replId">
        <pc:chgData name="周亨昆" userId="S::henrychou1233.mg12@m365.nycu.edu.tw::c2dd4972-521c-4644-b0b8-bf67960de678" providerId="AD" clId="Web-{E0075B5C-CD31-44B7-8D9C-1B6A673CBDEE}" dt="2023-12-29T04:40:21.655" v="21"/>
        <pc:sldMkLst>
          <pc:docMk/>
          <pc:sldMk cId="3107763900" sldId="320"/>
        </pc:sldMkLst>
        <pc:spChg chg="mod">
          <ac:chgData name="周亨昆" userId="S::henrychou1233.mg12@m365.nycu.edu.tw::c2dd4972-521c-4644-b0b8-bf67960de678" providerId="AD" clId="Web-{E0075B5C-CD31-44B7-8D9C-1B6A673CBDEE}" dt="2023-12-29T04:40:03.874" v="6" actId="20577"/>
          <ac:spMkLst>
            <pc:docMk/>
            <pc:sldMk cId="3107763900" sldId="320"/>
            <ac:spMk id="2" creationId="{A30337E6-21B1-3D09-2500-8CA9E79FEE02}"/>
          </ac:spMkLst>
        </pc:spChg>
        <pc:spChg chg="del">
          <ac:chgData name="周亨昆" userId="S::henrychou1233.mg12@m365.nycu.edu.tw::c2dd4972-521c-4644-b0b8-bf67960de678" providerId="AD" clId="Web-{E0075B5C-CD31-44B7-8D9C-1B6A673CBDEE}" dt="2023-12-29T04:39:25.092" v="1"/>
          <ac:spMkLst>
            <pc:docMk/>
            <pc:sldMk cId="3107763900" sldId="320"/>
            <ac:spMk id="4" creationId="{008F03D4-E192-E31D-19B0-9C0E2984F231}"/>
          </ac:spMkLst>
        </pc:spChg>
        <pc:spChg chg="del mod">
          <ac:chgData name="周亨昆" userId="S::henrychou1233.mg12@m365.nycu.edu.tw::c2dd4972-521c-4644-b0b8-bf67960de678" providerId="AD" clId="Web-{E0075B5C-CD31-44B7-8D9C-1B6A673CBDEE}" dt="2023-12-29T04:40:10.358" v="12"/>
          <ac:spMkLst>
            <pc:docMk/>
            <pc:sldMk cId="3107763900" sldId="320"/>
            <ac:spMk id="9" creationId="{EF37080C-35B0-2D64-7E4B-63AC9CCEF456}"/>
          </ac:spMkLst>
        </pc:spChg>
        <pc:spChg chg="del mod">
          <ac:chgData name="周亨昆" userId="S::henrychou1233.mg12@m365.nycu.edu.tw::c2dd4972-521c-4644-b0b8-bf67960de678" providerId="AD" clId="Web-{E0075B5C-CD31-44B7-8D9C-1B6A673CBDEE}" dt="2023-12-29T04:40:06.827" v="9"/>
          <ac:spMkLst>
            <pc:docMk/>
            <pc:sldMk cId="3107763900" sldId="320"/>
            <ac:spMk id="10" creationId="{70523D01-7C93-A0F0-9FCB-DC551FDA1BD3}"/>
          </ac:spMkLst>
        </pc:spChg>
        <pc:spChg chg="del mod">
          <ac:chgData name="周亨昆" userId="S::henrychou1233.mg12@m365.nycu.edu.tw::c2dd4972-521c-4644-b0b8-bf67960de678" providerId="AD" clId="Web-{E0075B5C-CD31-44B7-8D9C-1B6A673CBDEE}" dt="2023-12-29T04:40:13.296" v="15"/>
          <ac:spMkLst>
            <pc:docMk/>
            <pc:sldMk cId="3107763900" sldId="320"/>
            <ac:spMk id="11" creationId="{A7241F42-BF31-E9CD-57DA-3EDAF39A14EA}"/>
          </ac:spMkLst>
        </pc:spChg>
        <pc:spChg chg="del mod">
          <ac:chgData name="周亨昆" userId="S::henrychou1233.mg12@m365.nycu.edu.tw::c2dd4972-521c-4644-b0b8-bf67960de678" providerId="AD" clId="Web-{E0075B5C-CD31-44B7-8D9C-1B6A673CBDEE}" dt="2023-12-29T04:40:20.015" v="18"/>
          <ac:spMkLst>
            <pc:docMk/>
            <pc:sldMk cId="3107763900" sldId="320"/>
            <ac:spMk id="12" creationId="{D86C8A31-343A-42A8-3FE6-C7219E3950B7}"/>
          </ac:spMkLst>
        </pc:spChg>
        <pc:spChg chg="del mod">
          <ac:chgData name="周亨昆" userId="S::henrychou1233.mg12@m365.nycu.edu.tw::c2dd4972-521c-4644-b0b8-bf67960de678" providerId="AD" clId="Web-{E0075B5C-CD31-44B7-8D9C-1B6A673CBDEE}" dt="2023-12-29T04:40:21.655" v="21"/>
          <ac:spMkLst>
            <pc:docMk/>
            <pc:sldMk cId="3107763900" sldId="320"/>
            <ac:spMk id="13" creationId="{6FAE4918-E0FA-734C-71BA-E8E3B3644DD2}"/>
          </ac:spMkLst>
        </pc:spChg>
        <pc:picChg chg="del">
          <ac:chgData name="周亨昆" userId="S::henrychou1233.mg12@m365.nycu.edu.tw::c2dd4972-521c-4644-b0b8-bf67960de678" providerId="AD" clId="Web-{E0075B5C-CD31-44B7-8D9C-1B6A673CBDEE}" dt="2023-12-29T04:39:38.233" v="2"/>
          <ac:picMkLst>
            <pc:docMk/>
            <pc:sldMk cId="3107763900" sldId="320"/>
            <ac:picMk id="3" creationId="{87D666A1-ADC5-1193-32F9-90046B902967}"/>
          </ac:picMkLst>
        </pc:picChg>
      </pc:sldChg>
    </pc:docChg>
  </pc:docChgLst>
  <pc:docChgLst>
    <pc:chgData name="洪靖硯" userId="S::leo410254.mg12@m365.nycu.edu.tw::582e82b7-dbaa-48b5-a271-4a0a080d9b5e" providerId="AD" clId="Web-{B1463E2C-0BCF-437B-9611-F64A37C6A00B}"/>
    <pc:docChg chg="addSld delSld modSld">
      <pc:chgData name="洪靖硯" userId="S::leo410254.mg12@m365.nycu.edu.tw::582e82b7-dbaa-48b5-a271-4a0a080d9b5e" providerId="AD" clId="Web-{B1463E2C-0BCF-437B-9611-F64A37C6A00B}" dt="2023-12-29T04:53:26.608" v="164" actId="20577"/>
      <pc:docMkLst>
        <pc:docMk/>
      </pc:docMkLst>
      <pc:sldChg chg="modSp">
        <pc:chgData name="洪靖硯" userId="S::leo410254.mg12@m365.nycu.edu.tw::582e82b7-dbaa-48b5-a271-4a0a080d9b5e" providerId="AD" clId="Web-{B1463E2C-0BCF-437B-9611-F64A37C6A00B}" dt="2023-12-29T04:53:26.608" v="164" actId="20577"/>
        <pc:sldMkLst>
          <pc:docMk/>
          <pc:sldMk cId="2023605949" sldId="317"/>
        </pc:sldMkLst>
        <pc:spChg chg="mod">
          <ac:chgData name="洪靖硯" userId="S::leo410254.mg12@m365.nycu.edu.tw::582e82b7-dbaa-48b5-a271-4a0a080d9b5e" providerId="AD" clId="Web-{B1463E2C-0BCF-437B-9611-F64A37C6A00B}" dt="2023-12-29T04:53:26.608" v="164" actId="20577"/>
          <ac:spMkLst>
            <pc:docMk/>
            <pc:sldMk cId="2023605949" sldId="317"/>
            <ac:spMk id="2" creationId="{4123B143-7BC4-9523-C503-6B2965C13116}"/>
          </ac:spMkLst>
        </pc:spChg>
      </pc:sldChg>
      <pc:sldChg chg="addSp delSp modSp">
        <pc:chgData name="洪靖硯" userId="S::leo410254.mg12@m365.nycu.edu.tw::582e82b7-dbaa-48b5-a271-4a0a080d9b5e" providerId="AD" clId="Web-{B1463E2C-0BCF-437B-9611-F64A37C6A00B}" dt="2023-12-29T04:34:36.131" v="23" actId="20577"/>
        <pc:sldMkLst>
          <pc:docMk/>
          <pc:sldMk cId="3535600908" sldId="319"/>
        </pc:sldMkLst>
        <pc:spChg chg="add del mod">
          <ac:chgData name="洪靖硯" userId="S::leo410254.mg12@m365.nycu.edu.tw::582e82b7-dbaa-48b5-a271-4a0a080d9b5e" providerId="AD" clId="Web-{B1463E2C-0BCF-437B-9611-F64A37C6A00B}" dt="2023-12-29T04:33:14.863" v="3"/>
          <ac:spMkLst>
            <pc:docMk/>
            <pc:sldMk cId="3535600908" sldId="319"/>
            <ac:spMk id="6" creationId="{3B30BA54-CB36-DA6E-9FC5-8F083C8A9B59}"/>
          </ac:spMkLst>
        </pc:spChg>
        <pc:spChg chg="add mod">
          <ac:chgData name="洪靖硯" userId="S::leo410254.mg12@m365.nycu.edu.tw::582e82b7-dbaa-48b5-a271-4a0a080d9b5e" providerId="AD" clId="Web-{B1463E2C-0BCF-437B-9611-F64A37C6A00B}" dt="2023-12-29T04:34:36.131" v="23" actId="20577"/>
          <ac:spMkLst>
            <pc:docMk/>
            <pc:sldMk cId="3535600908" sldId="319"/>
            <ac:spMk id="7" creationId="{E5C8A53E-7AD2-7C04-AB10-A2831280EEA3}"/>
          </ac:spMkLst>
        </pc:spChg>
      </pc:sldChg>
      <pc:sldChg chg="delSp del">
        <pc:chgData name="洪靖硯" userId="S::leo410254.mg12@m365.nycu.edu.tw::582e82b7-dbaa-48b5-a271-4a0a080d9b5e" providerId="AD" clId="Web-{B1463E2C-0BCF-437B-9611-F64A37C6A00B}" dt="2023-12-29T04:48:07.101" v="70"/>
        <pc:sldMkLst>
          <pc:docMk/>
          <pc:sldMk cId="3107763900" sldId="320"/>
        </pc:sldMkLst>
        <pc:spChg chg="del">
          <ac:chgData name="洪靖硯" userId="S::leo410254.mg12@m365.nycu.edu.tw::582e82b7-dbaa-48b5-a271-4a0a080d9b5e" providerId="AD" clId="Web-{B1463E2C-0BCF-437B-9611-F64A37C6A00B}" dt="2023-12-29T04:40:11.497" v="34"/>
          <ac:spMkLst>
            <pc:docMk/>
            <pc:sldMk cId="3107763900" sldId="320"/>
            <ac:spMk id="7" creationId="{706F68FD-DE93-0FE6-EADF-488939A0FF5B}"/>
          </ac:spMkLst>
        </pc:spChg>
      </pc:sldChg>
      <pc:sldChg chg="addSp delSp modSp add replId">
        <pc:chgData name="洪靖硯" userId="S::leo410254.mg12@m365.nycu.edu.tw::582e82b7-dbaa-48b5-a271-4a0a080d9b5e" providerId="AD" clId="Web-{B1463E2C-0BCF-437B-9611-F64A37C6A00B}" dt="2023-12-29T04:52:31.201" v="152" actId="20577"/>
        <pc:sldMkLst>
          <pc:docMk/>
          <pc:sldMk cId="1733369670" sldId="321"/>
        </pc:sldMkLst>
        <pc:spChg chg="mod">
          <ac:chgData name="洪靖硯" userId="S::leo410254.mg12@m365.nycu.edu.tw::582e82b7-dbaa-48b5-a271-4a0a080d9b5e" providerId="AD" clId="Web-{B1463E2C-0BCF-437B-9611-F64A37C6A00B}" dt="2023-12-29T04:52:31.201" v="152" actId="20577"/>
          <ac:spMkLst>
            <pc:docMk/>
            <pc:sldMk cId="1733369670" sldId="321"/>
            <ac:spMk id="2" creationId="{3ADB3A16-E96B-0C37-0535-BFD20F175B2A}"/>
          </ac:spMkLst>
        </pc:spChg>
        <pc:spChg chg="add mod">
          <ac:chgData name="洪靖硯" userId="S::leo410254.mg12@m365.nycu.edu.tw::582e82b7-dbaa-48b5-a271-4a0a080d9b5e" providerId="AD" clId="Web-{B1463E2C-0BCF-437B-9611-F64A37C6A00B}" dt="2023-12-29T04:52:09.794" v="147" actId="1076"/>
          <ac:spMkLst>
            <pc:docMk/>
            <pc:sldMk cId="1733369670" sldId="321"/>
            <ac:spMk id="3" creationId="{783F03B7-F597-1C30-CEE1-A4F2DB1A75F4}"/>
          </ac:spMkLst>
        </pc:spChg>
        <pc:spChg chg="mod">
          <ac:chgData name="洪靖硯" userId="S::leo410254.mg12@m365.nycu.edu.tw::582e82b7-dbaa-48b5-a271-4a0a080d9b5e" providerId="AD" clId="Web-{B1463E2C-0BCF-437B-9611-F64A37C6A00B}" dt="2023-12-29T04:52:15.700" v="148" actId="1076"/>
          <ac:spMkLst>
            <pc:docMk/>
            <pc:sldMk cId="1733369670" sldId="321"/>
            <ac:spMk id="7" creationId="{5656A4B5-878A-4591-FC24-BD1B878C4759}"/>
          </ac:spMkLst>
        </pc:spChg>
        <pc:spChg chg="del">
          <ac:chgData name="洪靖硯" userId="S::leo410254.mg12@m365.nycu.edu.tw::582e82b7-dbaa-48b5-a271-4a0a080d9b5e" providerId="AD" clId="Web-{B1463E2C-0BCF-437B-9611-F64A37C6A00B}" dt="2023-12-29T04:40:37.529" v="35"/>
          <ac:spMkLst>
            <pc:docMk/>
            <pc:sldMk cId="1733369670" sldId="321"/>
            <ac:spMk id="9" creationId="{D89D68F4-2C9A-5FAD-BCE9-0167E5A7C25E}"/>
          </ac:spMkLst>
        </pc:spChg>
        <pc:spChg chg="del">
          <ac:chgData name="洪靖硯" userId="S::leo410254.mg12@m365.nycu.edu.tw::582e82b7-dbaa-48b5-a271-4a0a080d9b5e" providerId="AD" clId="Web-{B1463E2C-0BCF-437B-9611-F64A37C6A00B}" dt="2023-12-29T04:40:40.357" v="37"/>
          <ac:spMkLst>
            <pc:docMk/>
            <pc:sldMk cId="1733369670" sldId="321"/>
            <ac:spMk id="10" creationId="{F1D1E303-3585-919B-DEB4-88447FFBF062}"/>
          </ac:spMkLst>
        </pc:spChg>
        <pc:spChg chg="del">
          <ac:chgData name="洪靖硯" userId="S::leo410254.mg12@m365.nycu.edu.tw::582e82b7-dbaa-48b5-a271-4a0a080d9b5e" providerId="AD" clId="Web-{B1463E2C-0BCF-437B-9611-F64A37C6A00B}" dt="2023-12-29T04:40:39.310" v="36"/>
          <ac:spMkLst>
            <pc:docMk/>
            <pc:sldMk cId="1733369670" sldId="321"/>
            <ac:spMk id="11" creationId="{5432D2B9-8E13-9603-0DA7-C81DD0BC4B8A}"/>
          </ac:spMkLst>
        </pc:spChg>
        <pc:spChg chg="del">
          <ac:chgData name="洪靖硯" userId="S::leo410254.mg12@m365.nycu.edu.tw::582e82b7-dbaa-48b5-a271-4a0a080d9b5e" providerId="AD" clId="Web-{B1463E2C-0BCF-437B-9611-F64A37C6A00B}" dt="2023-12-29T04:40:41.732" v="38"/>
          <ac:spMkLst>
            <pc:docMk/>
            <pc:sldMk cId="1733369670" sldId="321"/>
            <ac:spMk id="12" creationId="{2878A878-69D3-7CCB-3D67-FB7C9FEBFFE9}"/>
          </ac:spMkLst>
        </pc:spChg>
        <pc:spChg chg="del mod">
          <ac:chgData name="洪靖硯" userId="S::leo410254.mg12@m365.nycu.edu.tw::582e82b7-dbaa-48b5-a271-4a0a080d9b5e" providerId="AD" clId="Web-{B1463E2C-0BCF-437B-9611-F64A37C6A00B}" dt="2023-12-29T04:40:55.764" v="44"/>
          <ac:spMkLst>
            <pc:docMk/>
            <pc:sldMk cId="1733369670" sldId="321"/>
            <ac:spMk id="13" creationId="{A8420759-25B4-7AF9-32CA-2C897B55B75F}"/>
          </ac:spMkLst>
        </pc:spChg>
      </pc:sldChg>
      <pc:sldChg chg="del">
        <pc:chgData name="洪靖硯" userId="S::leo410254.mg12@m365.nycu.edu.tw::582e82b7-dbaa-48b5-a271-4a0a080d9b5e" providerId="AD" clId="Web-{B1463E2C-0BCF-437B-9611-F64A37C6A00B}" dt="2023-12-29T04:52:51.467" v="153"/>
        <pc:sldMkLst>
          <pc:docMk/>
          <pc:sldMk cId="1769778729" sldId="323"/>
        </pc:sldMkLst>
      </pc:sldChg>
    </pc:docChg>
  </pc:docChgLst>
  <pc:docChgLst>
    <pc:chgData name="周亨昆" userId="S::henrychou1233.mg12@m365.nycu.edu.tw::c2dd4972-521c-4644-b0b8-bf67960de678" providerId="AD" clId="Web-{822D216E-00F1-4BD6-A034-8EA7ED2BA974}"/>
    <pc:docChg chg="modSld">
      <pc:chgData name="周亨昆" userId="S::henrychou1233.mg12@m365.nycu.edu.tw::c2dd4972-521c-4644-b0b8-bf67960de678" providerId="AD" clId="Web-{822D216E-00F1-4BD6-A034-8EA7ED2BA974}" dt="2023-12-28T21:28:45.878" v="8" actId="20577"/>
      <pc:docMkLst>
        <pc:docMk/>
      </pc:docMkLst>
      <pc:sldChg chg="modSp">
        <pc:chgData name="周亨昆" userId="S::henrychou1233.mg12@m365.nycu.edu.tw::c2dd4972-521c-4644-b0b8-bf67960de678" providerId="AD" clId="Web-{822D216E-00F1-4BD6-A034-8EA7ED2BA974}" dt="2023-12-28T21:28:45.878" v="8" actId="20577"/>
        <pc:sldMkLst>
          <pc:docMk/>
          <pc:sldMk cId="2023605949" sldId="317"/>
        </pc:sldMkLst>
        <pc:spChg chg="mod">
          <ac:chgData name="周亨昆" userId="S::henrychou1233.mg12@m365.nycu.edu.tw::c2dd4972-521c-4644-b0b8-bf67960de678" providerId="AD" clId="Web-{822D216E-00F1-4BD6-A034-8EA7ED2BA974}" dt="2023-12-28T21:28:45.878" v="8" actId="20577"/>
          <ac:spMkLst>
            <pc:docMk/>
            <pc:sldMk cId="2023605949" sldId="317"/>
            <ac:spMk id="2" creationId="{4123B143-7BC4-9523-C503-6B2965C13116}"/>
          </ac:spMkLst>
        </pc:spChg>
      </pc:sldChg>
    </pc:docChg>
  </pc:docChgLst>
  <pc:docChgLst>
    <pc:chgData name="謝欣儒" userId="S::ru.mg12@m365.nycu.edu.tw::fc32bbc4-7e44-4515-8d01-84f781038ca4" providerId="AD" clId="Web-{63F60232-E52E-4782-B8D7-F49E8262098C}"/>
    <pc:docChg chg="addSld modSld">
      <pc:chgData name="謝欣儒" userId="S::ru.mg12@m365.nycu.edu.tw::fc32bbc4-7e44-4515-8d01-84f781038ca4" providerId="AD" clId="Web-{63F60232-E52E-4782-B8D7-F49E8262098C}" dt="2023-12-28T20:52:44.611" v="394" actId="20577"/>
      <pc:docMkLst>
        <pc:docMk/>
      </pc:docMkLst>
      <pc:sldChg chg="addSp delSp modSp">
        <pc:chgData name="謝欣儒" userId="S::ru.mg12@m365.nycu.edu.tw::fc32bbc4-7e44-4515-8d01-84f781038ca4" providerId="AD" clId="Web-{63F60232-E52E-4782-B8D7-F49E8262098C}" dt="2023-12-28T20:51:29.937" v="365"/>
        <pc:sldMkLst>
          <pc:docMk/>
          <pc:sldMk cId="3356252018" sldId="312"/>
        </pc:sldMkLst>
        <pc:spChg chg="mod">
          <ac:chgData name="謝欣儒" userId="S::ru.mg12@m365.nycu.edu.tw::fc32bbc4-7e44-4515-8d01-84f781038ca4" providerId="AD" clId="Web-{63F60232-E52E-4782-B8D7-F49E8262098C}" dt="2023-12-28T20:50:34.530" v="355" actId="1076"/>
          <ac:spMkLst>
            <pc:docMk/>
            <pc:sldMk cId="3356252018" sldId="312"/>
            <ac:spMk id="2" creationId="{4366BCFD-C1C7-1425-F3F9-91C722FA9E5B}"/>
          </ac:spMkLst>
        </pc:spChg>
        <pc:spChg chg="add">
          <ac:chgData name="謝欣儒" userId="S::ru.mg12@m365.nycu.edu.tw::fc32bbc4-7e44-4515-8d01-84f781038ca4" providerId="AD" clId="Web-{63F60232-E52E-4782-B8D7-F49E8262098C}" dt="2023-12-28T20:30:24.311" v="2"/>
          <ac:spMkLst>
            <pc:docMk/>
            <pc:sldMk cId="3356252018" sldId="312"/>
            <ac:spMk id="4" creationId="{25736E6D-752F-9A1F-E221-1FD7AF5E59E2}"/>
          </ac:spMkLst>
        </pc:spChg>
        <pc:spChg chg="add">
          <ac:chgData name="謝欣儒" userId="S::ru.mg12@m365.nycu.edu.tw::fc32bbc4-7e44-4515-8d01-84f781038ca4" providerId="AD" clId="Web-{63F60232-E52E-4782-B8D7-F49E8262098C}" dt="2023-12-28T20:31:15.718" v="3"/>
          <ac:spMkLst>
            <pc:docMk/>
            <pc:sldMk cId="3356252018" sldId="312"/>
            <ac:spMk id="5" creationId="{8E25FAD6-4B0F-C102-0F76-683C9778E409}"/>
          </ac:spMkLst>
        </pc:spChg>
        <pc:spChg chg="add del">
          <ac:chgData name="謝欣儒" userId="S::ru.mg12@m365.nycu.edu.tw::fc32bbc4-7e44-4515-8d01-84f781038ca4" providerId="AD" clId="Web-{63F60232-E52E-4782-B8D7-F49E8262098C}" dt="2023-12-28T20:31:18.968" v="5"/>
          <ac:spMkLst>
            <pc:docMk/>
            <pc:sldMk cId="3356252018" sldId="312"/>
            <ac:spMk id="6" creationId="{7F5182C5-A42A-BE23-503F-570A33A89E74}"/>
          </ac:spMkLst>
        </pc:spChg>
        <pc:spChg chg="add del">
          <ac:chgData name="謝欣儒" userId="S::ru.mg12@m365.nycu.edu.tw::fc32bbc4-7e44-4515-8d01-84f781038ca4" providerId="AD" clId="Web-{63F60232-E52E-4782-B8D7-F49E8262098C}" dt="2023-12-28T20:31:21.250" v="7"/>
          <ac:spMkLst>
            <pc:docMk/>
            <pc:sldMk cId="3356252018" sldId="312"/>
            <ac:spMk id="7" creationId="{18B964EB-043B-E9F4-7B30-1874D389B294}"/>
          </ac:spMkLst>
        </pc:spChg>
        <pc:spChg chg="add del">
          <ac:chgData name="謝欣儒" userId="S::ru.mg12@m365.nycu.edu.tw::fc32bbc4-7e44-4515-8d01-84f781038ca4" providerId="AD" clId="Web-{63F60232-E52E-4782-B8D7-F49E8262098C}" dt="2023-12-28T20:31:30.844" v="9"/>
          <ac:spMkLst>
            <pc:docMk/>
            <pc:sldMk cId="3356252018" sldId="312"/>
            <ac:spMk id="8" creationId="{226CE4D0-3C61-58B4-C0EB-EA60E44B28AF}"/>
          </ac:spMkLst>
        </pc:spChg>
        <pc:spChg chg="add mod">
          <ac:chgData name="謝欣儒" userId="S::ru.mg12@m365.nycu.edu.tw::fc32bbc4-7e44-4515-8d01-84f781038ca4" providerId="AD" clId="Web-{63F60232-E52E-4782-B8D7-F49E8262098C}" dt="2023-12-28T20:50:34.546" v="356" actId="1076"/>
          <ac:spMkLst>
            <pc:docMk/>
            <pc:sldMk cId="3356252018" sldId="312"/>
            <ac:spMk id="9" creationId="{94235C64-83A8-FEDD-AF05-B73D8F85CEB1}"/>
          </ac:spMkLst>
        </pc:spChg>
        <pc:spChg chg="add mod">
          <ac:chgData name="謝欣儒" userId="S::ru.mg12@m365.nycu.edu.tw::fc32bbc4-7e44-4515-8d01-84f781038ca4" providerId="AD" clId="Web-{63F60232-E52E-4782-B8D7-F49E8262098C}" dt="2023-12-28T20:50:40.515" v="357" actId="1076"/>
          <ac:spMkLst>
            <pc:docMk/>
            <pc:sldMk cId="3356252018" sldId="312"/>
            <ac:spMk id="10" creationId="{88152F38-DEFC-A5C7-3A16-F1309340B08E}"/>
          </ac:spMkLst>
        </pc:spChg>
        <pc:spChg chg="add mod">
          <ac:chgData name="謝欣儒" userId="S::ru.mg12@m365.nycu.edu.tw::fc32bbc4-7e44-4515-8d01-84f781038ca4" providerId="AD" clId="Web-{63F60232-E52E-4782-B8D7-F49E8262098C}" dt="2023-12-28T20:50:46.702" v="358" actId="1076"/>
          <ac:spMkLst>
            <pc:docMk/>
            <pc:sldMk cId="3356252018" sldId="312"/>
            <ac:spMk id="11" creationId="{6E722BCA-AE38-3EF9-51AB-434A60DEB1A8}"/>
          </ac:spMkLst>
        </pc:spChg>
        <pc:spChg chg="add mod">
          <ac:chgData name="謝欣儒" userId="S::ru.mg12@m365.nycu.edu.tw::fc32bbc4-7e44-4515-8d01-84f781038ca4" providerId="AD" clId="Web-{63F60232-E52E-4782-B8D7-F49E8262098C}" dt="2023-12-28T20:50:51.499" v="359" actId="1076"/>
          <ac:spMkLst>
            <pc:docMk/>
            <pc:sldMk cId="3356252018" sldId="312"/>
            <ac:spMk id="12" creationId="{4E9E743C-BB66-3D54-C2FA-8728A2A9E02A}"/>
          </ac:spMkLst>
        </pc:spChg>
        <pc:spChg chg="add mod">
          <ac:chgData name="謝欣儒" userId="S::ru.mg12@m365.nycu.edu.tw::fc32bbc4-7e44-4515-8d01-84f781038ca4" providerId="AD" clId="Web-{63F60232-E52E-4782-B8D7-F49E8262098C}" dt="2023-12-28T20:50:57.327" v="360" actId="1076"/>
          <ac:spMkLst>
            <pc:docMk/>
            <pc:sldMk cId="3356252018" sldId="312"/>
            <ac:spMk id="13" creationId="{776362EC-83CD-1F1B-8004-967A2AD59430}"/>
          </ac:spMkLst>
        </pc:spChg>
        <pc:picChg chg="add del mod">
          <ac:chgData name="謝欣儒" userId="S::ru.mg12@m365.nycu.edu.tw::fc32bbc4-7e44-4515-8d01-84f781038ca4" providerId="AD" clId="Web-{63F60232-E52E-4782-B8D7-F49E8262098C}" dt="2023-12-28T20:51:29.937" v="365"/>
          <ac:picMkLst>
            <pc:docMk/>
            <pc:sldMk cId="3356252018" sldId="312"/>
            <ac:picMk id="3" creationId="{D7E311B9-B757-FF7D-F42B-845E9D43A2C3}"/>
          </ac:picMkLst>
        </pc:picChg>
        <pc:picChg chg="add del mod">
          <ac:chgData name="謝欣儒" userId="S::ru.mg12@m365.nycu.edu.tw::fc32bbc4-7e44-4515-8d01-84f781038ca4" providerId="AD" clId="Web-{63F60232-E52E-4782-B8D7-F49E8262098C}" dt="2023-12-28T20:51:29.547" v="364"/>
          <ac:picMkLst>
            <pc:docMk/>
            <pc:sldMk cId="3356252018" sldId="312"/>
            <ac:picMk id="14" creationId="{12DF73A0-D135-D318-EC36-920F6E508245}"/>
          </ac:picMkLst>
        </pc:picChg>
      </pc:sldChg>
      <pc:sldChg chg="delSp modSp add replId">
        <pc:chgData name="謝欣儒" userId="S::ru.mg12@m365.nycu.edu.tw::fc32bbc4-7e44-4515-8d01-84f781038ca4" providerId="AD" clId="Web-{63F60232-E52E-4782-B8D7-F49E8262098C}" dt="2023-12-28T20:52:44.611" v="394" actId="20577"/>
        <pc:sldMkLst>
          <pc:docMk/>
          <pc:sldMk cId="3535600908" sldId="319"/>
        </pc:sldMkLst>
        <pc:spChg chg="mod">
          <ac:chgData name="謝欣儒" userId="S::ru.mg12@m365.nycu.edu.tw::fc32bbc4-7e44-4515-8d01-84f781038ca4" providerId="AD" clId="Web-{63F60232-E52E-4782-B8D7-F49E8262098C}" dt="2023-12-28T20:52:09.251" v="389" actId="20577"/>
          <ac:spMkLst>
            <pc:docMk/>
            <pc:sldMk cId="3535600908" sldId="319"/>
            <ac:spMk id="2" creationId="{C45F0B9D-6523-18DD-3A4B-096EA97DD48B}"/>
          </ac:spMkLst>
        </pc:spChg>
        <pc:spChg chg="mod">
          <ac:chgData name="謝欣儒" userId="S::ru.mg12@m365.nycu.edu.tw::fc32bbc4-7e44-4515-8d01-84f781038ca4" providerId="AD" clId="Web-{63F60232-E52E-4782-B8D7-F49E8262098C}" dt="2023-12-28T20:52:44.611" v="394" actId="20577"/>
          <ac:spMkLst>
            <pc:docMk/>
            <pc:sldMk cId="3535600908" sldId="319"/>
            <ac:spMk id="10" creationId="{5078D74B-728B-FB74-618F-A332024FE3C6}"/>
          </ac:spMkLst>
        </pc:spChg>
        <pc:picChg chg="mod">
          <ac:chgData name="謝欣儒" userId="S::ru.mg12@m365.nycu.edu.tw::fc32bbc4-7e44-4515-8d01-84f781038ca4" providerId="AD" clId="Web-{63F60232-E52E-4782-B8D7-F49E8262098C}" dt="2023-12-28T20:52:21.407" v="390" actId="1076"/>
          <ac:picMkLst>
            <pc:docMk/>
            <pc:sldMk cId="3535600908" sldId="319"/>
            <ac:picMk id="3" creationId="{5863D687-9125-9480-5E21-02B254C6831C}"/>
          </ac:picMkLst>
        </pc:picChg>
        <pc:picChg chg="del">
          <ac:chgData name="謝欣儒" userId="S::ru.mg12@m365.nycu.edu.tw::fc32bbc4-7e44-4515-8d01-84f781038ca4" providerId="AD" clId="Web-{63F60232-E52E-4782-B8D7-F49E8262098C}" dt="2023-12-28T20:51:34.656" v="366"/>
          <ac:picMkLst>
            <pc:docMk/>
            <pc:sldMk cId="3535600908" sldId="319"/>
            <ac:picMk id="14" creationId="{4FFCEBAA-93B6-CDE8-AF8B-FCD4BE3159CF}"/>
          </ac:picMkLst>
        </pc:picChg>
      </pc:sldChg>
    </pc:docChg>
  </pc:docChgLst>
  <pc:docChgLst>
    <pc:chgData name="洪靖硯" userId="S::leo410254.mg12@m365.nycu.edu.tw::582e82b7-dbaa-48b5-a271-4a0a080d9b5e" providerId="AD" clId="Web-{34FB3170-E8BF-462E-8511-64AC5199E2CF}"/>
    <pc:docChg chg="addSld delSld modSld">
      <pc:chgData name="洪靖硯" userId="S::leo410254.mg12@m365.nycu.edu.tw::582e82b7-dbaa-48b5-a271-4a0a080d9b5e" providerId="AD" clId="Web-{34FB3170-E8BF-462E-8511-64AC5199E2CF}" dt="2023-12-28T20:21:35.558" v="871"/>
      <pc:docMkLst>
        <pc:docMk/>
      </pc:docMkLst>
      <pc:sldChg chg="modSp">
        <pc:chgData name="洪靖硯" userId="S::leo410254.mg12@m365.nycu.edu.tw::582e82b7-dbaa-48b5-a271-4a0a080d9b5e" providerId="AD" clId="Web-{34FB3170-E8BF-462E-8511-64AC5199E2CF}" dt="2023-12-28T20:07:59.335" v="10" actId="20577"/>
        <pc:sldMkLst>
          <pc:docMk/>
          <pc:sldMk cId="3132666288" sldId="313"/>
        </pc:sldMkLst>
        <pc:spChg chg="mod">
          <ac:chgData name="洪靖硯" userId="S::leo410254.mg12@m365.nycu.edu.tw::582e82b7-dbaa-48b5-a271-4a0a080d9b5e" providerId="AD" clId="Web-{34FB3170-E8BF-462E-8511-64AC5199E2CF}" dt="2023-12-28T20:07:59.335" v="10" actId="20577"/>
          <ac:spMkLst>
            <pc:docMk/>
            <pc:sldMk cId="3132666288" sldId="313"/>
            <ac:spMk id="2" creationId="{1CDA1C57-E163-52F4-F099-FCC42826AF66}"/>
          </ac:spMkLst>
        </pc:spChg>
      </pc:sldChg>
      <pc:sldChg chg="modSp">
        <pc:chgData name="洪靖硯" userId="S::leo410254.mg12@m365.nycu.edu.tw::582e82b7-dbaa-48b5-a271-4a0a080d9b5e" providerId="AD" clId="Web-{34FB3170-E8BF-462E-8511-64AC5199E2CF}" dt="2023-12-28T20:21:35.558" v="871"/>
        <pc:sldMkLst>
          <pc:docMk/>
          <pc:sldMk cId="337270891" sldId="316"/>
        </pc:sldMkLst>
        <pc:graphicFrameChg chg="mod modGraphic">
          <ac:chgData name="洪靖硯" userId="S::leo410254.mg12@m365.nycu.edu.tw::582e82b7-dbaa-48b5-a271-4a0a080d9b5e" providerId="AD" clId="Web-{34FB3170-E8BF-462E-8511-64AC5199E2CF}" dt="2023-12-28T20:21:35.558" v="871"/>
          <ac:graphicFrameMkLst>
            <pc:docMk/>
            <pc:sldMk cId="337270891" sldId="316"/>
            <ac:graphicFrameMk id="4" creationId="{9E10810D-2121-3974-8716-77B36B890F7C}"/>
          </ac:graphicFrameMkLst>
        </pc:graphicFrameChg>
      </pc:sldChg>
      <pc:sldChg chg="modSp add del replId">
        <pc:chgData name="洪靖硯" userId="S::leo410254.mg12@m365.nycu.edu.tw::582e82b7-dbaa-48b5-a271-4a0a080d9b5e" providerId="AD" clId="Web-{34FB3170-E8BF-462E-8511-64AC5199E2CF}" dt="2023-12-28T20:13:05.585" v="372"/>
        <pc:sldMkLst>
          <pc:docMk/>
          <pc:sldMk cId="975406376" sldId="319"/>
        </pc:sldMkLst>
        <pc:graphicFrameChg chg="mod modGraphic">
          <ac:chgData name="洪靖硯" userId="S::leo410254.mg12@m365.nycu.edu.tw::582e82b7-dbaa-48b5-a271-4a0a080d9b5e" providerId="AD" clId="Web-{34FB3170-E8BF-462E-8511-64AC5199E2CF}" dt="2023-12-28T20:12:19.396" v="371"/>
          <ac:graphicFrameMkLst>
            <pc:docMk/>
            <pc:sldMk cId="975406376" sldId="319"/>
            <ac:graphicFrameMk id="4" creationId="{483299CE-6851-1032-B114-EA4F73E4EAAC}"/>
          </ac:graphicFrameMkLst>
        </pc:graphicFrameChg>
      </pc:sldChg>
    </pc:docChg>
  </pc:docChgLst>
  <pc:docChgLst>
    <pc:chgData name="洪靖硯" userId="S::leo410254.mg12@m365.nycu.edu.tw::582e82b7-dbaa-48b5-a271-4a0a080d9b5e" providerId="AD" clId="Web-{447F2DA9-47FC-457E-9FD5-3B3C0D227DF4}"/>
    <pc:docChg chg="modSld">
      <pc:chgData name="洪靖硯" userId="S::leo410254.mg12@m365.nycu.edu.tw::582e82b7-dbaa-48b5-a271-4a0a080d9b5e" providerId="AD" clId="Web-{447F2DA9-47FC-457E-9FD5-3B3C0D227DF4}" dt="2023-12-28T16:59:15.017" v="5" actId="20577"/>
      <pc:docMkLst>
        <pc:docMk/>
      </pc:docMkLst>
      <pc:sldChg chg="modSp">
        <pc:chgData name="洪靖硯" userId="S::leo410254.mg12@m365.nycu.edu.tw::582e82b7-dbaa-48b5-a271-4a0a080d9b5e" providerId="AD" clId="Web-{447F2DA9-47FC-457E-9FD5-3B3C0D227DF4}" dt="2023-12-28T16:59:15.017" v="5" actId="20577"/>
        <pc:sldMkLst>
          <pc:docMk/>
          <pc:sldMk cId="3846791852" sldId="273"/>
        </pc:sldMkLst>
        <pc:spChg chg="mod">
          <ac:chgData name="洪靖硯" userId="S::leo410254.mg12@m365.nycu.edu.tw::582e82b7-dbaa-48b5-a271-4a0a080d9b5e" providerId="AD" clId="Web-{447F2DA9-47FC-457E-9FD5-3B3C0D227DF4}" dt="2023-12-28T16:59:15.017" v="5" actId="20577"/>
          <ac:spMkLst>
            <pc:docMk/>
            <pc:sldMk cId="3846791852" sldId="273"/>
            <ac:spMk id="48" creationId="{00000000-0000-0000-0000-000000000000}"/>
          </ac:spMkLst>
        </pc:spChg>
      </pc:sldChg>
    </pc:docChg>
  </pc:docChgLst>
  <pc:docChgLst>
    <pc:chgData name="周亨昆" userId="S::henrychou1233.mg12@m365.nycu.edu.tw::c2dd4972-521c-4644-b0b8-bf67960de678" providerId="AD" clId="Web-{F1B98D32-7989-47EE-BA35-9F03A674E62F}"/>
    <pc:docChg chg="addSld modSld">
      <pc:chgData name="周亨昆" userId="S::henrychou1233.mg12@m365.nycu.edu.tw::c2dd4972-521c-4644-b0b8-bf67960de678" providerId="AD" clId="Web-{F1B98D32-7989-47EE-BA35-9F03A674E62F}" dt="2023-12-29T06:00:54.660" v="171"/>
      <pc:docMkLst>
        <pc:docMk/>
      </pc:docMkLst>
      <pc:sldChg chg="addSp delSp modSp add replId">
        <pc:chgData name="周亨昆" userId="S::henrychou1233.mg12@m365.nycu.edu.tw::c2dd4972-521c-4644-b0b8-bf67960de678" providerId="AD" clId="Web-{F1B98D32-7989-47EE-BA35-9F03A674E62F}" dt="2023-12-29T06:00:54.660" v="171"/>
        <pc:sldMkLst>
          <pc:docMk/>
          <pc:sldMk cId="2962265162" sldId="325"/>
        </pc:sldMkLst>
        <pc:spChg chg="add mod">
          <ac:chgData name="周亨昆" userId="S::henrychou1233.mg12@m365.nycu.edu.tw::c2dd4972-521c-4644-b0b8-bf67960de678" providerId="AD" clId="Web-{F1B98D32-7989-47EE-BA35-9F03A674E62F}" dt="2023-12-29T05:55:45.983" v="54" actId="20577"/>
          <ac:spMkLst>
            <pc:docMk/>
            <pc:sldMk cId="2962265162" sldId="325"/>
            <ac:spMk id="2" creationId="{121F10C8-2CAA-C941-5B89-0ABF51E467A0}"/>
          </ac:spMkLst>
        </pc:spChg>
        <pc:spChg chg="add del mod">
          <ac:chgData name="周亨昆" userId="S::henrychou1233.mg12@m365.nycu.edu.tw::c2dd4972-521c-4644-b0b8-bf67960de678" providerId="AD" clId="Web-{F1B98D32-7989-47EE-BA35-9F03A674E62F}" dt="2023-12-29T05:55:22.122" v="52"/>
          <ac:spMkLst>
            <pc:docMk/>
            <pc:sldMk cId="2962265162" sldId="325"/>
            <ac:spMk id="3" creationId="{5A2C30A7-3344-8428-79A4-469AB765263B}"/>
          </ac:spMkLst>
        </pc:spChg>
        <pc:spChg chg="add mod">
          <ac:chgData name="周亨昆" userId="S::henrychou1233.mg12@m365.nycu.edu.tw::c2dd4972-521c-4644-b0b8-bf67960de678" providerId="AD" clId="Web-{F1B98D32-7989-47EE-BA35-9F03A674E62F}" dt="2023-12-29T06:00:36.143" v="167"/>
          <ac:spMkLst>
            <pc:docMk/>
            <pc:sldMk cId="2962265162" sldId="325"/>
            <ac:spMk id="4" creationId="{3C0483A1-BDF5-E900-58BD-EB157F40C26B}"/>
          </ac:spMkLst>
        </pc:spChg>
        <pc:spChg chg="add mod">
          <ac:chgData name="周亨昆" userId="S::henrychou1233.mg12@m365.nycu.edu.tw::c2dd4972-521c-4644-b0b8-bf67960de678" providerId="AD" clId="Web-{F1B98D32-7989-47EE-BA35-9F03A674E62F}" dt="2023-12-29T06:00:44.394" v="170" actId="1076"/>
          <ac:spMkLst>
            <pc:docMk/>
            <pc:sldMk cId="2962265162" sldId="325"/>
            <ac:spMk id="5" creationId="{784BFD79-82C4-9B21-F0F2-91F9FC58D530}"/>
          </ac:spMkLst>
        </pc:spChg>
        <pc:spChg chg="add del">
          <ac:chgData name="周亨昆" userId="S::henrychou1233.mg12@m365.nycu.edu.tw::c2dd4972-521c-4644-b0b8-bf67960de678" providerId="AD" clId="Web-{F1B98D32-7989-47EE-BA35-9F03A674E62F}" dt="2023-12-29T05:57:38.694" v="101"/>
          <ac:spMkLst>
            <pc:docMk/>
            <pc:sldMk cId="2962265162" sldId="325"/>
            <ac:spMk id="6" creationId="{D8F5B93F-D158-73B9-C121-D4C2C0BE1DA8}"/>
          </ac:spMkLst>
        </pc:spChg>
        <pc:spChg chg="add mod">
          <ac:chgData name="周亨昆" userId="S::henrychou1233.mg12@m365.nycu.edu.tw::c2dd4972-521c-4644-b0b8-bf67960de678" providerId="AD" clId="Web-{F1B98D32-7989-47EE-BA35-9F03A674E62F}" dt="2023-12-29T06:00:36.175" v="168"/>
          <ac:spMkLst>
            <pc:docMk/>
            <pc:sldMk cId="2962265162" sldId="325"/>
            <ac:spMk id="7" creationId="{4D9062EF-68D9-4511-36F5-B3939E556D5E}"/>
          </ac:spMkLst>
        </pc:spChg>
        <pc:spChg chg="del">
          <ac:chgData name="周亨昆" userId="S::henrychou1233.mg12@m365.nycu.edu.tw::c2dd4972-521c-4644-b0b8-bf67960de678" providerId="AD" clId="Web-{F1B98D32-7989-47EE-BA35-9F03A674E62F}" dt="2023-12-29T05:57:08.707" v="92"/>
          <ac:spMkLst>
            <pc:docMk/>
            <pc:sldMk cId="2962265162" sldId="325"/>
            <ac:spMk id="34" creationId="{0873E386-C2E0-12D0-4FFB-D5340CDF3769}"/>
          </ac:spMkLst>
        </pc:spChg>
        <pc:spChg chg="mod">
          <ac:chgData name="周亨昆" userId="S::henrychou1233.mg12@m365.nycu.edu.tw::c2dd4972-521c-4644-b0b8-bf67960de678" providerId="AD" clId="Web-{F1B98D32-7989-47EE-BA35-9F03A674E62F}" dt="2023-12-29T06:00:54.660" v="171"/>
          <ac:spMkLst>
            <pc:docMk/>
            <pc:sldMk cId="2962265162" sldId="325"/>
            <ac:spMk id="37" creationId="{E2676942-CF72-1F0A-02CE-5B963B79D3C0}"/>
          </ac:spMkLst>
        </pc:spChg>
        <pc:spChg chg="mod">
          <ac:chgData name="周亨昆" userId="S::henrychou1233.mg12@m365.nycu.edu.tw::c2dd4972-521c-4644-b0b8-bf67960de678" providerId="AD" clId="Web-{F1B98D32-7989-47EE-BA35-9F03A674E62F}" dt="2023-12-29T05:53:24.270" v="7" actId="20577"/>
          <ac:spMkLst>
            <pc:docMk/>
            <pc:sldMk cId="2962265162" sldId="325"/>
            <ac:spMk id="84" creationId="{46949F4C-187D-2679-5A60-CF928692446A}"/>
          </ac:spMkLst>
        </pc:spChg>
        <pc:grpChg chg="mod">
          <ac:chgData name="周亨昆" userId="S::henrychou1233.mg12@m365.nycu.edu.tw::c2dd4972-521c-4644-b0b8-bf67960de678" providerId="AD" clId="Web-{F1B98D32-7989-47EE-BA35-9F03A674E62F}" dt="2023-12-29T06:00:20.408" v="163" actId="14100"/>
          <ac:grpSpMkLst>
            <pc:docMk/>
            <pc:sldMk cId="2962265162" sldId="325"/>
            <ac:grpSpMk id="53" creationId="{031D0EED-6FF5-1B65-8C31-61AA8B321154}"/>
          </ac:grpSpMkLst>
        </pc:grpChg>
        <pc:picChg chg="del">
          <ac:chgData name="周亨昆" userId="S::henrychou1233.mg12@m365.nycu.edu.tw::c2dd4972-521c-4644-b0b8-bf67960de678" providerId="AD" clId="Web-{F1B98D32-7989-47EE-BA35-9F03A674E62F}" dt="2023-12-29T05:55:08.387" v="49"/>
          <ac:picMkLst>
            <pc:docMk/>
            <pc:sldMk cId="2962265162" sldId="325"/>
            <ac:picMk id="46" creationId="{26EDB27C-804E-16CC-D959-6E4218734C1A}"/>
          </ac:picMkLst>
        </pc:picChg>
        <pc:picChg chg="del">
          <ac:chgData name="周亨昆" userId="S::henrychou1233.mg12@m365.nycu.edu.tw::c2dd4972-521c-4644-b0b8-bf67960de678" providerId="AD" clId="Web-{F1B98D32-7989-47EE-BA35-9F03A674E62F}" dt="2023-12-29T05:57:08.692" v="91"/>
          <ac:picMkLst>
            <pc:docMk/>
            <pc:sldMk cId="2962265162" sldId="325"/>
            <ac:picMk id="48" creationId="{BF9E0924-9E7A-00F3-34C6-B4A2C7234392}"/>
          </ac:picMkLst>
        </pc:picChg>
        <pc:picChg chg="del">
          <ac:chgData name="周亨昆" userId="S::henrychou1233.mg12@m365.nycu.edu.tw::c2dd4972-521c-4644-b0b8-bf67960de678" providerId="AD" clId="Web-{F1B98D32-7989-47EE-BA35-9F03A674E62F}" dt="2023-12-29T05:57:08.692" v="90"/>
          <ac:picMkLst>
            <pc:docMk/>
            <pc:sldMk cId="2962265162" sldId="325"/>
            <ac:picMk id="50" creationId="{CB3B4724-547A-7971-9EDF-2E24C355EC5B}"/>
          </ac:picMkLst>
        </pc:picChg>
      </pc:sldChg>
    </pc:docChg>
  </pc:docChgLst>
  <pc:docChgLst>
    <pc:chgData name="謝欣儒" userId="S::ru.mg12@m365.nycu.edu.tw::fc32bbc4-7e44-4515-8d01-84f781038ca4" providerId="AD" clId="Web-{8DA0B68C-94AE-4432-829F-B14E60F1EF07}"/>
    <pc:docChg chg="modSld">
      <pc:chgData name="謝欣儒" userId="S::ru.mg12@m365.nycu.edu.tw::fc32bbc4-7e44-4515-8d01-84f781038ca4" providerId="AD" clId="Web-{8DA0B68C-94AE-4432-829F-B14E60F1EF07}" dt="2023-12-28T20:23:05.110" v="5" actId="1076"/>
      <pc:docMkLst>
        <pc:docMk/>
      </pc:docMkLst>
      <pc:sldChg chg="modSp">
        <pc:chgData name="謝欣儒" userId="S::ru.mg12@m365.nycu.edu.tw::fc32bbc4-7e44-4515-8d01-84f781038ca4" providerId="AD" clId="Web-{8DA0B68C-94AE-4432-829F-B14E60F1EF07}" dt="2023-12-28T20:23:05.110" v="5" actId="1076"/>
        <pc:sldMkLst>
          <pc:docMk/>
          <pc:sldMk cId="3634779830" sldId="315"/>
        </pc:sldMkLst>
        <pc:spChg chg="mod">
          <ac:chgData name="謝欣儒" userId="S::ru.mg12@m365.nycu.edu.tw::fc32bbc4-7e44-4515-8d01-84f781038ca4" providerId="AD" clId="Web-{8DA0B68C-94AE-4432-829F-B14E60F1EF07}" dt="2023-12-28T20:23:05.110" v="5" actId="1076"/>
          <ac:spMkLst>
            <pc:docMk/>
            <pc:sldMk cId="3634779830" sldId="315"/>
            <ac:spMk id="32" creationId="{E4F29624-73A7-22A6-D768-2CA0C9FD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12884" y="2797927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863811" y="2963220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987131" y="2790129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248532" y="2971016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944" y="163746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PA_矩形 30"/>
          <p:cNvSpPr/>
          <p:nvPr>
            <p:custDataLst>
              <p:tags r:id="rId7"/>
            </p:custDataLst>
          </p:nvPr>
        </p:nvSpPr>
        <p:spPr>
          <a:xfrm>
            <a:off x="1875002" y="2898487"/>
            <a:ext cx="8440404" cy="196977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zh-TW" sz="3600" b="1">
                <a:solidFill>
                  <a:srgbClr val="18478F"/>
                </a:solidFill>
                <a:latin typeface="Microsoft JhengHei"/>
                <a:ea typeface="Microsoft JhengHei"/>
                <a:cs typeface="+mn-lt"/>
              </a:rPr>
              <a:t>大新竹供水系統</a:t>
            </a:r>
            <a:r>
              <a:rPr lang="zh-TW" sz="3600" b="1">
                <a:solidFill>
                  <a:srgbClr val="18478F"/>
                </a:solidFill>
                <a:latin typeface="Microsoft JhengHei"/>
                <a:ea typeface="Microsoft JhengHei"/>
                <a:cs typeface="Calibri"/>
              </a:rPr>
              <a:t>之</a:t>
            </a:r>
            <a:endParaRPr lang="zh-TW" sz="3600">
              <a:solidFill>
                <a:srgbClr val="000000"/>
              </a:solidFill>
              <a:latin typeface="Microsoft JhengHei"/>
              <a:ea typeface="Microsoft JhengHei"/>
              <a:cs typeface="Calibri"/>
            </a:endParaRPr>
          </a:p>
          <a:p>
            <a:pPr algn="ctr"/>
            <a:r>
              <a:rPr lang="zh-TW" altLang="en-US" sz="3600" b="1">
                <a:solidFill>
                  <a:srgbClr val="18478F"/>
                </a:solidFill>
                <a:latin typeface="Microsoft JhengHei"/>
                <a:ea typeface="Microsoft JhengHei"/>
                <a:cs typeface="Open Sans"/>
              </a:rPr>
              <a:t>網路可靠度研究</a:t>
            </a:r>
          </a:p>
          <a:p>
            <a:pPr algn="ctr"/>
            <a:endParaRPr lang="zh-TW" altLang="en-US" sz="3200" b="1">
              <a:solidFill>
                <a:srgbClr val="18478F"/>
              </a:solidFill>
              <a:latin typeface="Yu Gothic UI Semibold"/>
              <a:ea typeface="Yu Gothic UI Semibold"/>
              <a:cs typeface="Open Sans"/>
            </a:endParaRPr>
          </a:p>
          <a:p>
            <a:pPr algn="ctr"/>
            <a:r>
              <a:rPr lang="zh-TW" altLang="en-US" b="1">
                <a:solidFill>
                  <a:srgbClr val="18478F"/>
                </a:solidFill>
                <a:latin typeface="Yu Gothic UI Semibold"/>
                <a:ea typeface="Yu Gothic UI Semibold"/>
                <a:cs typeface="Open Sans"/>
              </a:rPr>
              <a:t>第五組</a:t>
            </a:r>
          </a:p>
        </p:txBody>
      </p:sp>
      <p:grpSp>
        <p:nvGrpSpPr>
          <p:cNvPr id="3" name="PA_组合 2"/>
          <p:cNvGrpSpPr/>
          <p:nvPr>
            <p:custDataLst>
              <p:tags r:id="rId8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9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226CC-6CFE-47F0-FA67-BC36038BA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FD703A6-D042-C22D-4F08-B807BF7F3210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F6915B-975E-2F22-52CA-2A3FE1176B10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A8A8BAC-0D52-2A40-E62D-9FEEFE1E3583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E6697E-637C-23EC-45DF-C88189E7B00C}"/>
              </a:ext>
            </a:extLst>
          </p:cNvPr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>
              <a:solidFill>
                <a:srgbClr val="18478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2676942-CF72-1F0A-02CE-5B963B79D3C0}"/>
              </a:ext>
            </a:extLst>
          </p:cNvPr>
          <p:cNvSpPr txBox="1"/>
          <p:nvPr/>
        </p:nvSpPr>
        <p:spPr>
          <a:xfrm>
            <a:off x="1078605" y="2156028"/>
            <a:ext cx="5647417" cy="11430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>
                <a:ea typeface="新細明體"/>
              </a:rPr>
              <a:t>P1={a1,a2},p2={a1,a3,a4},p3={a5,a6}</a:t>
            </a:r>
            <a:endParaRPr lang="zh-TW" altLang="en-US" sz="2400">
              <a:ea typeface="新細明體"/>
              <a:cs typeface="Calibri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ea typeface="新細明體"/>
              <a:cs typeface="Calibri"/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031D0EED-6FF5-1B65-8C31-61AA8B321154}"/>
              </a:ext>
            </a:extLst>
          </p:cNvPr>
          <p:cNvGrpSpPr/>
          <p:nvPr/>
        </p:nvGrpSpPr>
        <p:grpSpPr>
          <a:xfrm>
            <a:off x="5602187" y="312816"/>
            <a:ext cx="6587344" cy="3763215"/>
            <a:chOff x="6428599" y="50086"/>
            <a:chExt cx="5951717" cy="3094268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6DDC194-2112-A0BC-AB97-BE4158BA8356}"/>
                </a:ext>
              </a:extLst>
            </p:cNvPr>
            <p:cNvSpPr txBox="1"/>
            <p:nvPr/>
          </p:nvSpPr>
          <p:spPr>
            <a:xfrm>
              <a:off x="7744782" y="2498023"/>
              <a:ext cx="7818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1">
                  <a:solidFill>
                    <a:srgbClr val="18478F"/>
                  </a:solidFill>
                  <a:ea typeface="新細明體"/>
                  <a:cs typeface="Calibri"/>
                </a:rPr>
                <a:t>54</a:t>
              </a:r>
            </a:p>
            <a:p>
              <a:endParaRPr lang="zh-TW" altLang="en-US"/>
            </a:p>
          </p:txBody>
        </p: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585E6A66-7E0C-3AEC-B663-737C951D72B1}"/>
                </a:ext>
              </a:extLst>
            </p:cNvPr>
            <p:cNvGrpSpPr/>
            <p:nvPr/>
          </p:nvGrpSpPr>
          <p:grpSpPr>
            <a:xfrm>
              <a:off x="6428599" y="50086"/>
              <a:ext cx="5951717" cy="3005695"/>
              <a:chOff x="6419268" y="102637"/>
              <a:chExt cx="5951717" cy="3005695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FEC00665-3BB0-56D9-3CB1-9CA5FEF44189}"/>
                  </a:ext>
                </a:extLst>
              </p:cNvPr>
              <p:cNvGrpSpPr/>
              <p:nvPr/>
            </p:nvGrpSpPr>
            <p:grpSpPr>
              <a:xfrm>
                <a:off x="6419268" y="102637"/>
                <a:ext cx="5951717" cy="3005695"/>
                <a:chOff x="1340412" y="1383311"/>
                <a:chExt cx="10185109" cy="5115498"/>
              </a:xfrm>
            </p:grpSpPr>
            <p:cxnSp>
              <p:nvCxnSpPr>
                <p:cNvPr id="60" name="直線單箭頭接點 59">
                  <a:extLst>
                    <a:ext uri="{FF2B5EF4-FFF2-40B4-BE49-F238E27FC236}">
                      <a16:creationId xmlns:a16="http://schemas.microsoft.com/office/drawing/2014/main" id="{C3B69C4D-0381-2D34-F41D-C94F09D73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78" y="3758762"/>
                  <a:ext cx="1801091" cy="11167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流程圖: 接點 60">
                  <a:extLst>
                    <a:ext uri="{FF2B5EF4-FFF2-40B4-BE49-F238E27FC236}">
                      <a16:creationId xmlns:a16="http://schemas.microsoft.com/office/drawing/2014/main" id="{CB600707-B011-3FAD-6F1A-BCAD7F91C8D4}"/>
                    </a:ext>
                  </a:extLst>
                </p:cNvPr>
                <p:cNvSpPr/>
                <p:nvPr/>
              </p:nvSpPr>
              <p:spPr>
                <a:xfrm>
                  <a:off x="2566987" y="5288673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2" name="流程圖: 接點 61">
                  <a:extLst>
                    <a:ext uri="{FF2B5EF4-FFF2-40B4-BE49-F238E27FC236}">
                      <a16:creationId xmlns:a16="http://schemas.microsoft.com/office/drawing/2014/main" id="{5EDB9B75-6A6E-DD49-7857-4D4C619FDF48}"/>
                    </a:ext>
                  </a:extLst>
                </p:cNvPr>
                <p:cNvSpPr/>
                <p:nvPr/>
              </p:nvSpPr>
              <p:spPr>
                <a:xfrm>
                  <a:off x="2566987" y="1904999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3" name="流程圖: 接點 62">
                  <a:extLst>
                    <a:ext uri="{FF2B5EF4-FFF2-40B4-BE49-F238E27FC236}">
                      <a16:creationId xmlns:a16="http://schemas.microsoft.com/office/drawing/2014/main" id="{3566D6FA-FD62-044B-2FCB-BDB9B33FF864}"/>
                    </a:ext>
                  </a:extLst>
                </p:cNvPr>
                <p:cNvSpPr/>
                <p:nvPr/>
              </p:nvSpPr>
              <p:spPr>
                <a:xfrm>
                  <a:off x="4840864" y="1904999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4" name="流程圖: 接點 63">
                  <a:extLst>
                    <a:ext uri="{FF2B5EF4-FFF2-40B4-BE49-F238E27FC236}">
                      <a16:creationId xmlns:a16="http://schemas.microsoft.com/office/drawing/2014/main" id="{3D1E064D-ACFB-64FB-0576-B394B8888220}"/>
                    </a:ext>
                  </a:extLst>
                </p:cNvPr>
                <p:cNvSpPr/>
                <p:nvPr/>
              </p:nvSpPr>
              <p:spPr>
                <a:xfrm>
                  <a:off x="4840864" y="5288673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5" name="流程圖: 接點 64">
                  <a:extLst>
                    <a:ext uri="{FF2B5EF4-FFF2-40B4-BE49-F238E27FC236}">
                      <a16:creationId xmlns:a16="http://schemas.microsoft.com/office/drawing/2014/main" id="{738F6239-1B3F-5C6B-48B1-0ACDF85E0899}"/>
                    </a:ext>
                  </a:extLst>
                </p:cNvPr>
                <p:cNvSpPr/>
                <p:nvPr/>
              </p:nvSpPr>
              <p:spPr>
                <a:xfrm>
                  <a:off x="6777037" y="3513082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6" name="流程圖: 接點 65">
                  <a:extLst>
                    <a:ext uri="{FF2B5EF4-FFF2-40B4-BE49-F238E27FC236}">
                      <a16:creationId xmlns:a16="http://schemas.microsoft.com/office/drawing/2014/main" id="{8F58E39F-F3DD-345F-0807-0860A752EAFD}"/>
                    </a:ext>
                  </a:extLst>
                </p:cNvPr>
                <p:cNvSpPr/>
                <p:nvPr/>
              </p:nvSpPr>
              <p:spPr>
                <a:xfrm>
                  <a:off x="9107198" y="3513082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cxnSp>
              <p:nvCxnSpPr>
                <p:cNvPr id="67" name="直線單箭頭接點 66">
                  <a:extLst>
                    <a:ext uri="{FF2B5EF4-FFF2-40B4-BE49-F238E27FC236}">
                      <a16:creationId xmlns:a16="http://schemas.microsoft.com/office/drawing/2014/main" id="{F9A3AAD7-8FC1-518E-7078-20EDA338F35D}"/>
                    </a:ext>
                  </a:extLst>
                </p:cNvPr>
                <p:cNvCxnSpPr/>
                <p:nvPr/>
              </p:nvCxnSpPr>
              <p:spPr>
                <a:xfrm>
                  <a:off x="3090430" y="2139512"/>
                  <a:ext cx="1801091" cy="11167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FBB51A85-DB1F-00E7-B49E-190B428A0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1792" y="2251185"/>
                  <a:ext cx="1474643" cy="1407072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單箭頭接點 68">
                  <a:extLst>
                    <a:ext uri="{FF2B5EF4-FFF2-40B4-BE49-F238E27FC236}">
                      <a16:creationId xmlns:a16="http://schemas.microsoft.com/office/drawing/2014/main" id="{95BB2874-339B-6FC1-5BA8-0AA69C778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0428" y="5534354"/>
                  <a:ext cx="1801091" cy="11167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單箭頭接點 69">
                  <a:extLst>
                    <a:ext uri="{FF2B5EF4-FFF2-40B4-BE49-F238E27FC236}">
                      <a16:creationId xmlns:a16="http://schemas.microsoft.com/office/drawing/2014/main" id="{0DB7F44C-7D68-BC22-0BF8-77B70C641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5563" y="3926271"/>
                  <a:ext cx="3804805" cy="1585748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單箭頭接點 70">
                  <a:extLst>
                    <a:ext uri="{FF2B5EF4-FFF2-40B4-BE49-F238E27FC236}">
                      <a16:creationId xmlns:a16="http://schemas.microsoft.com/office/drawing/2014/main" id="{ECEE9E31-3F0F-D113-28AC-7332CC1FD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5563" y="2139512"/>
                  <a:ext cx="3804805" cy="1462909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14">
                  <a:extLst>
                    <a:ext uri="{FF2B5EF4-FFF2-40B4-BE49-F238E27FC236}">
                      <a16:creationId xmlns:a16="http://schemas.microsoft.com/office/drawing/2014/main" id="{0125C0A6-64E9-C526-7344-6350C83F4C57}"/>
                    </a:ext>
                  </a:extLst>
                </p:cNvPr>
                <p:cNvSpPr txBox="1"/>
                <p:nvPr/>
              </p:nvSpPr>
              <p:spPr>
                <a:xfrm>
                  <a:off x="3181251" y="1430377"/>
                  <a:ext cx="1384375" cy="138519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</a:t>
                  </a:r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1</a:t>
                  </a:r>
                  <a:endParaRPr lang="en-US" altLang="zh-TW" sz="2400" b="1">
                    <a:solidFill>
                      <a:srgbClr val="FF0000"/>
                    </a:solidFill>
                    <a:ea typeface="新細明體"/>
                    <a:cs typeface="Calibri"/>
                  </a:endParaRPr>
                </a:p>
                <a:p>
                  <a:pPr algn="ctr"/>
                  <a:r>
                    <a:rPr lang="en-US" altLang="zh-TW" sz="2000" b="1">
                      <a:solidFill>
                        <a:srgbClr val="18478F"/>
                      </a:solidFill>
                      <a:ea typeface="新細明體"/>
                      <a:cs typeface="Calibri"/>
                    </a:rPr>
                    <a:t>24</a:t>
                  </a:r>
                  <a:endParaRPr lang="zh-TW" altLang="en-US" sz="2000" b="1">
                    <a:solidFill>
                      <a:srgbClr val="18478F"/>
                    </a:solidFill>
                    <a:ea typeface="新細明體"/>
                    <a:cs typeface="Calibri"/>
                  </a:endParaRPr>
                </a:p>
              </p:txBody>
            </p:sp>
            <p:sp>
              <p:nvSpPr>
                <p:cNvPr id="73" name="文字方塊 15">
                  <a:extLst>
                    <a:ext uri="{FF2B5EF4-FFF2-40B4-BE49-F238E27FC236}">
                      <a16:creationId xmlns:a16="http://schemas.microsoft.com/office/drawing/2014/main" id="{894ED907-B719-7FFE-7F95-DDCE01DDE357}"/>
                    </a:ext>
                  </a:extLst>
                </p:cNvPr>
                <p:cNvSpPr txBox="1"/>
                <p:nvPr/>
              </p:nvSpPr>
              <p:spPr>
                <a:xfrm rot="1383820">
                  <a:off x="6584444" y="2036159"/>
                  <a:ext cx="1474642" cy="138519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</a:t>
                  </a:r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2</a:t>
                  </a:r>
                  <a:endParaRPr lang="en-US" altLang="zh-TW" sz="2400" b="1">
                    <a:solidFill>
                      <a:srgbClr val="FF0000"/>
                    </a:solidFill>
                    <a:ea typeface="新細明體"/>
                    <a:cs typeface="Calibri"/>
                  </a:endParaRPr>
                </a:p>
                <a:p>
                  <a:pPr algn="ctr"/>
                  <a:r>
                    <a:rPr lang="en-US" altLang="zh-TW" sz="2000" b="1">
                      <a:solidFill>
                        <a:srgbClr val="18478F"/>
                      </a:solidFill>
                      <a:ea typeface="新細明體"/>
                      <a:cs typeface="Calibri"/>
                    </a:rPr>
                    <a:t>16</a:t>
                  </a:r>
                  <a:endParaRPr lang="zh-TW" altLang="en-US" sz="2000" b="1">
                    <a:solidFill>
                      <a:srgbClr val="18478F"/>
                    </a:solidFill>
                    <a:ea typeface="新細明體"/>
                    <a:cs typeface="Calibri"/>
                  </a:endParaRPr>
                </a:p>
              </p:txBody>
            </p:sp>
            <p:sp>
              <p:nvSpPr>
                <p:cNvPr id="74" name="文字方塊 16">
                  <a:extLst>
                    <a:ext uri="{FF2B5EF4-FFF2-40B4-BE49-F238E27FC236}">
                      <a16:creationId xmlns:a16="http://schemas.microsoft.com/office/drawing/2014/main" id="{2E76D83D-9F0D-3B69-B722-F00E696E2581}"/>
                    </a:ext>
                  </a:extLst>
                </p:cNvPr>
                <p:cNvSpPr txBox="1"/>
                <p:nvPr/>
              </p:nvSpPr>
              <p:spPr>
                <a:xfrm>
                  <a:off x="5544163" y="2524550"/>
                  <a:ext cx="1012681" cy="733342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2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a3</a:t>
                  </a:r>
                </a:p>
              </p:txBody>
            </p:sp>
            <p:sp>
              <p:nvSpPr>
                <p:cNvPr id="75" name="文字方塊 17">
                  <a:extLst>
                    <a:ext uri="{FF2B5EF4-FFF2-40B4-BE49-F238E27FC236}">
                      <a16:creationId xmlns:a16="http://schemas.microsoft.com/office/drawing/2014/main" id="{FDC210C3-E35A-D39B-66BE-7BB0549DECD6}"/>
                    </a:ext>
                  </a:extLst>
                </p:cNvPr>
                <p:cNvSpPr txBox="1"/>
                <p:nvPr/>
              </p:nvSpPr>
              <p:spPr>
                <a:xfrm>
                  <a:off x="7493243" y="3111296"/>
                  <a:ext cx="1034763" cy="733342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22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</a:t>
                  </a:r>
                  <a:r>
                    <a:rPr lang="zh-TW" altLang="en-US" sz="22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4</a:t>
                  </a:r>
                  <a:endParaRPr lang="en-US" altLang="zh-TW" sz="2200" b="1">
                    <a:solidFill>
                      <a:srgbClr val="FF0000"/>
                    </a:solidFill>
                    <a:ea typeface="新細明體"/>
                    <a:cs typeface="Calibri"/>
                  </a:endParaRPr>
                </a:p>
              </p:txBody>
            </p:sp>
            <p:sp>
              <p:nvSpPr>
                <p:cNvPr id="76" name="文字方塊 18">
                  <a:extLst>
                    <a:ext uri="{FF2B5EF4-FFF2-40B4-BE49-F238E27FC236}">
                      <a16:creationId xmlns:a16="http://schemas.microsoft.com/office/drawing/2014/main" id="{FB18D0C6-56FF-D43A-B81A-286F68B90C3B}"/>
                    </a:ext>
                  </a:extLst>
                </p:cNvPr>
                <p:cNvSpPr txBox="1"/>
                <p:nvPr/>
              </p:nvSpPr>
              <p:spPr>
                <a:xfrm>
                  <a:off x="3442157" y="4860149"/>
                  <a:ext cx="1075879" cy="83111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a5</a:t>
                  </a:r>
                </a:p>
              </p:txBody>
            </p:sp>
            <p:sp>
              <p:nvSpPr>
                <p:cNvPr id="77" name="文字方塊 19">
                  <a:extLst>
                    <a:ext uri="{FF2B5EF4-FFF2-40B4-BE49-F238E27FC236}">
                      <a16:creationId xmlns:a16="http://schemas.microsoft.com/office/drawing/2014/main" id="{A44DD04E-E85D-BA34-1BE2-4EC24E0206D6}"/>
                    </a:ext>
                  </a:extLst>
                </p:cNvPr>
                <p:cNvSpPr txBox="1"/>
                <p:nvPr/>
              </p:nvSpPr>
              <p:spPr>
                <a:xfrm rot="20312927">
                  <a:off x="6367976" y="4155080"/>
                  <a:ext cx="1607991" cy="83111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a6</a:t>
                  </a:r>
                </a:p>
              </p:txBody>
            </p:sp>
            <p:sp>
              <p:nvSpPr>
                <p:cNvPr id="78" name="文字方塊 20">
                  <a:extLst>
                    <a:ext uri="{FF2B5EF4-FFF2-40B4-BE49-F238E27FC236}">
                      <a16:creationId xmlns:a16="http://schemas.microsoft.com/office/drawing/2014/main" id="{C9B0FD34-B0B3-5EC1-EB9B-95E370C0BA25}"/>
                    </a:ext>
                  </a:extLst>
                </p:cNvPr>
                <p:cNvSpPr txBox="1"/>
                <p:nvPr/>
              </p:nvSpPr>
              <p:spPr>
                <a:xfrm>
                  <a:off x="1340412" y="1383311"/>
                  <a:ext cx="2357438" cy="40011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隆恩堰</a:t>
                  </a:r>
                  <a:endParaRPr lang="zh-TW" altLang="en-US" sz="2000" b="1">
                    <a:latin typeface="Microsoft JhengHei"/>
                    <a:ea typeface="Microsoft JhengHei"/>
                  </a:endParaRPr>
                </a:p>
              </p:txBody>
            </p:sp>
            <p:sp>
              <p:nvSpPr>
                <p:cNvPr id="79" name="文字方塊 21">
                  <a:extLst>
                    <a:ext uri="{FF2B5EF4-FFF2-40B4-BE49-F238E27FC236}">
                      <a16:creationId xmlns:a16="http://schemas.microsoft.com/office/drawing/2014/main" id="{B6309EAA-9E4D-4E3C-581D-9FE49EFB770A}"/>
                    </a:ext>
                  </a:extLst>
                </p:cNvPr>
                <p:cNvSpPr txBox="1"/>
                <p:nvPr/>
              </p:nvSpPr>
              <p:spPr>
                <a:xfrm>
                  <a:off x="3945006" y="1430377"/>
                  <a:ext cx="2645870" cy="720302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第二淨水廠</a:t>
                  </a:r>
                </a:p>
              </p:txBody>
            </p:sp>
            <p:sp>
              <p:nvSpPr>
                <p:cNvPr id="80" name="文字方塊 22">
                  <a:extLst>
                    <a:ext uri="{FF2B5EF4-FFF2-40B4-BE49-F238E27FC236}">
                      <a16:creationId xmlns:a16="http://schemas.microsoft.com/office/drawing/2014/main" id="{C04D7B02-02F9-D66B-3680-2B72B2B7341D}"/>
                    </a:ext>
                  </a:extLst>
                </p:cNvPr>
                <p:cNvSpPr txBox="1"/>
                <p:nvPr/>
              </p:nvSpPr>
              <p:spPr>
                <a:xfrm>
                  <a:off x="4826792" y="3614737"/>
                  <a:ext cx="2357437" cy="40011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第一淨水廠</a:t>
                  </a:r>
                </a:p>
              </p:txBody>
            </p:sp>
            <p:sp>
              <p:nvSpPr>
                <p:cNvPr id="81" name="文字方塊 23">
                  <a:extLst>
                    <a:ext uri="{FF2B5EF4-FFF2-40B4-BE49-F238E27FC236}">
                      <a16:creationId xmlns:a16="http://schemas.microsoft.com/office/drawing/2014/main" id="{388B1C41-09E8-7156-E685-9D279973011C}"/>
                    </a:ext>
                  </a:extLst>
                </p:cNvPr>
                <p:cNvSpPr txBox="1"/>
                <p:nvPr/>
              </p:nvSpPr>
              <p:spPr>
                <a:xfrm>
                  <a:off x="8904042" y="4027930"/>
                  <a:ext cx="2621479" cy="71762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大新竹地區</a:t>
                  </a:r>
                </a:p>
              </p:txBody>
            </p:sp>
            <p:sp>
              <p:nvSpPr>
                <p:cNvPr id="82" name="文字方塊 24">
                  <a:extLst>
                    <a:ext uri="{FF2B5EF4-FFF2-40B4-BE49-F238E27FC236}">
                      <a16:creationId xmlns:a16="http://schemas.microsoft.com/office/drawing/2014/main" id="{F8053968-6BF5-DB5F-3143-8429605161D6}"/>
                    </a:ext>
                  </a:extLst>
                </p:cNvPr>
                <p:cNvSpPr txBox="1"/>
                <p:nvPr/>
              </p:nvSpPr>
              <p:spPr>
                <a:xfrm>
                  <a:off x="1564480" y="4588616"/>
                  <a:ext cx="2357438" cy="40011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寶山水庫</a:t>
                  </a:r>
                  <a:endParaRPr lang="zh-TW" altLang="en-US" sz="2000" b="1">
                    <a:latin typeface="Microsoft JhengHei"/>
                    <a:ea typeface="Microsoft JhengHei"/>
                  </a:endParaRPr>
                </a:p>
              </p:txBody>
            </p:sp>
            <p:sp>
              <p:nvSpPr>
                <p:cNvPr id="83" name="文字方塊 25">
                  <a:extLst>
                    <a:ext uri="{FF2B5EF4-FFF2-40B4-BE49-F238E27FC236}">
                      <a16:creationId xmlns:a16="http://schemas.microsoft.com/office/drawing/2014/main" id="{6B2E200A-32F4-4150-805D-8A0053602525}"/>
                    </a:ext>
                  </a:extLst>
                </p:cNvPr>
                <p:cNvSpPr txBox="1"/>
                <p:nvPr/>
              </p:nvSpPr>
              <p:spPr>
                <a:xfrm>
                  <a:off x="5029578" y="5781181"/>
                  <a:ext cx="2668959" cy="71762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寶山淨水廠</a:t>
                  </a:r>
                </a:p>
              </p:txBody>
            </p:sp>
          </p:grp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D4EBE58C-9D6D-363E-FD0A-754ADC10D606}"/>
                  </a:ext>
                </a:extLst>
              </p:cNvPr>
              <p:cNvSpPr txBox="1"/>
              <p:nvPr/>
            </p:nvSpPr>
            <p:spPr>
              <a:xfrm>
                <a:off x="10182508" y="1434452"/>
                <a:ext cx="78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>
                    <a:solidFill>
                      <a:srgbClr val="18478F"/>
                    </a:solidFill>
                    <a:ea typeface="新細明體"/>
                    <a:cs typeface="Calibri"/>
                  </a:rPr>
                  <a:t>9</a:t>
                </a:r>
                <a:endParaRPr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95FB6CE2-8581-2927-087F-5FFEDDC4871D}"/>
                  </a:ext>
                </a:extLst>
              </p:cNvPr>
              <p:cNvSpPr txBox="1"/>
              <p:nvPr/>
            </p:nvSpPr>
            <p:spPr>
              <a:xfrm>
                <a:off x="9079826" y="1037496"/>
                <a:ext cx="78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>
                    <a:solidFill>
                      <a:srgbClr val="18478F"/>
                    </a:solidFill>
                    <a:ea typeface="新細明體"/>
                    <a:cs typeface="Calibri"/>
                  </a:rPr>
                  <a:t>9</a:t>
                </a:r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429C0402-E7DA-322A-E2A0-BF413042D6D8}"/>
                  </a:ext>
                </a:extLst>
              </p:cNvPr>
              <p:cNvSpPr txBox="1"/>
              <p:nvPr/>
            </p:nvSpPr>
            <p:spPr>
              <a:xfrm rot="19935712">
                <a:off x="9733313" y="1969700"/>
                <a:ext cx="78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1">
                    <a:solidFill>
                      <a:srgbClr val="18478F"/>
                    </a:solidFill>
                    <a:ea typeface="新細明體"/>
                    <a:cs typeface="Calibri"/>
                  </a:rPr>
                  <a:t>45</a:t>
                </a:r>
                <a:endParaRPr lang="zh-TW" altLang="en-US"/>
              </a:p>
            </p:txBody>
          </p:sp>
        </p:grp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6949F4C-187D-2679-5A60-CF928692446A}"/>
              </a:ext>
            </a:extLst>
          </p:cNvPr>
          <p:cNvSpPr txBox="1"/>
          <p:nvPr/>
        </p:nvSpPr>
        <p:spPr>
          <a:xfrm flipH="1">
            <a:off x="820143" y="1582188"/>
            <a:ext cx="41973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step 1 :找出所有PATH</a:t>
            </a: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16219E-C75A-DE23-23FB-FAE52D12F3AA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1F10C8-2CAA-C941-5B89-0ABF51E467A0}"/>
              </a:ext>
            </a:extLst>
          </p:cNvPr>
          <p:cNvSpPr txBox="1"/>
          <p:nvPr/>
        </p:nvSpPr>
        <p:spPr>
          <a:xfrm flipH="1">
            <a:off x="820143" y="3124773"/>
            <a:ext cx="4197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step 2 : Flow 的限制</a:t>
            </a:r>
          </a:p>
          <a:p>
            <a:endParaRPr lang="zh-TW" altLang="en-US" sz="2400" b="1" dirty="0">
              <a:latin typeface="Microsoft JhengHei"/>
              <a:ea typeface="Microsoft JhengHei"/>
              <a:cs typeface="Calibri"/>
            </a:endParaRP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0483A1-BDF5-E900-58BD-EB157F40C26B}"/>
              </a:ext>
            </a:extLst>
          </p:cNvPr>
          <p:cNvSpPr txBox="1"/>
          <p:nvPr/>
        </p:nvSpPr>
        <p:spPr>
          <a:xfrm>
            <a:off x="1481254" y="4938131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>
                <a:ea typeface="新細明體"/>
              </a:rPr>
              <a:t>f1+f2</a:t>
            </a:r>
            <a:r>
              <a:rPr lang="en-US" sz="2000" dirty="0">
                <a:ea typeface="新細明體"/>
              </a:rPr>
              <a:t>≤24</a:t>
            </a:r>
            <a:endParaRPr lang="en-US" altLang="zh-TW" sz="2000" dirty="0">
              <a:ea typeface="新細明體"/>
            </a:endParaRPr>
          </a:p>
          <a:p>
            <a:r>
              <a:rPr lang="en-US" altLang="zh-TW" sz="2000" dirty="0">
                <a:ea typeface="新細明體"/>
                <a:cs typeface="Calibri"/>
              </a:rPr>
              <a:t>f2</a:t>
            </a:r>
            <a:r>
              <a:rPr lang="en-US" sz="2000" dirty="0">
                <a:ea typeface="新細明體"/>
                <a:cs typeface="Calibri"/>
              </a:rPr>
              <a:t>≤9</a:t>
            </a:r>
            <a:endParaRPr lang="en-US" altLang="zh-TW" sz="2000" dirty="0">
              <a:ea typeface="新細明體"/>
              <a:cs typeface="Calibri"/>
            </a:endParaRPr>
          </a:p>
          <a:p>
            <a:r>
              <a:rPr lang="en-US" sz="2000" dirty="0">
                <a:ea typeface="新細明體"/>
                <a:cs typeface="Calibri"/>
              </a:rPr>
              <a:t>f2≤9</a:t>
            </a:r>
          </a:p>
          <a:p>
            <a:r>
              <a:rPr lang="en-US" sz="2000" dirty="0">
                <a:ea typeface="新細明體"/>
                <a:cs typeface="Calibri"/>
              </a:rPr>
              <a:t>f3≤54</a:t>
            </a:r>
          </a:p>
          <a:p>
            <a:r>
              <a:rPr lang="en-US" sz="2000" dirty="0">
                <a:ea typeface="新細明體"/>
                <a:cs typeface="Calibri"/>
              </a:rPr>
              <a:t>f3≤45</a:t>
            </a:r>
            <a:endParaRPr 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4BFD79-82C4-9B21-F0F2-91F9FC58D530}"/>
              </a:ext>
            </a:extLst>
          </p:cNvPr>
          <p:cNvSpPr txBox="1"/>
          <p:nvPr/>
        </p:nvSpPr>
        <p:spPr>
          <a:xfrm>
            <a:off x="1546303" y="391593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>
                <a:ea typeface="新細明體"/>
              </a:rPr>
              <a:t>f1≤min{24,16}=16</a:t>
            </a:r>
          </a:p>
          <a:p>
            <a:r>
              <a:rPr lang="en-US" altLang="zh-TW" sz="2000" dirty="0">
                <a:ea typeface="新細明體"/>
                <a:cs typeface="Calibri"/>
              </a:rPr>
              <a:t>f2</a:t>
            </a:r>
            <a:r>
              <a:rPr lang="en-US" sz="2000" dirty="0">
                <a:ea typeface="新細明體"/>
                <a:cs typeface="Calibri"/>
              </a:rPr>
              <a:t>≤9</a:t>
            </a:r>
            <a:endParaRPr lang="en-US" altLang="zh-TW" sz="2000" dirty="0">
              <a:ea typeface="新細明體"/>
              <a:cs typeface="Calibri"/>
            </a:endParaRPr>
          </a:p>
          <a:p>
            <a:r>
              <a:rPr lang="en-US" sz="2000" dirty="0">
                <a:ea typeface="新細明體"/>
                <a:cs typeface="Calibri"/>
              </a:rPr>
              <a:t>f3≤45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9062EF-68D9-4511-36F5-B3939E556D5E}"/>
              </a:ext>
            </a:extLst>
          </p:cNvPr>
          <p:cNvSpPr txBox="1"/>
          <p:nvPr/>
        </p:nvSpPr>
        <p:spPr>
          <a:xfrm>
            <a:off x="3497766" y="4938131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a typeface="新細明體"/>
                <a:cs typeface="Calibri"/>
              </a:rPr>
              <a:t>a1</a:t>
            </a:r>
          </a:p>
          <a:p>
            <a:r>
              <a:rPr lang="en-US" altLang="zh-TW" sz="2000" dirty="0">
                <a:solidFill>
                  <a:srgbClr val="FF0000"/>
                </a:solidFill>
                <a:ea typeface="新細明體"/>
                <a:cs typeface="Calibri"/>
              </a:rPr>
              <a:t>a2</a:t>
            </a:r>
          </a:p>
          <a:p>
            <a:r>
              <a:rPr lang="en-US" altLang="zh-TW" sz="2000" dirty="0">
                <a:solidFill>
                  <a:srgbClr val="FF0000"/>
                </a:solidFill>
                <a:ea typeface="新細明體"/>
                <a:cs typeface="Calibri"/>
              </a:rPr>
              <a:t>a3</a:t>
            </a:r>
          </a:p>
          <a:p>
            <a:r>
              <a:rPr lang="en-US" altLang="zh-TW" sz="2000" dirty="0">
                <a:solidFill>
                  <a:srgbClr val="FF0000"/>
                </a:solidFill>
                <a:ea typeface="新細明體"/>
                <a:cs typeface="Calibri"/>
              </a:rPr>
              <a:t>a4</a:t>
            </a:r>
          </a:p>
          <a:p>
            <a:r>
              <a:rPr lang="en-US" altLang="zh-TW" sz="2000" dirty="0">
                <a:solidFill>
                  <a:srgbClr val="FF0000"/>
                </a:solidFill>
                <a:ea typeface="新細明體"/>
                <a:cs typeface="Calibri"/>
              </a:rPr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2962265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>
              <a:solidFill>
                <a:srgbClr val="18478F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F4A5EAE-3C92-4FCB-C35A-51E93B1FD018}"/>
              </a:ext>
            </a:extLst>
          </p:cNvPr>
          <p:cNvSpPr txBox="1"/>
          <p:nvPr/>
        </p:nvSpPr>
        <p:spPr>
          <a:xfrm flipH="1">
            <a:off x="8628761" y="5082925"/>
            <a:ext cx="41973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400" b="1">
                <a:latin typeface="Microsoft JhengHei"/>
                <a:ea typeface="Microsoft JhengHei"/>
                <a:cs typeface="Calibri"/>
              </a:rPr>
              <a:t>.</a:t>
            </a:r>
          </a:p>
          <a:p>
            <a:r>
              <a:rPr lang="en-US" altLang="zh-TW" sz="1400" b="1">
                <a:latin typeface="Microsoft JhengHei"/>
                <a:ea typeface="Microsoft JhengHei"/>
                <a:cs typeface="Calibri"/>
              </a:rPr>
              <a:t>.</a:t>
            </a:r>
          </a:p>
          <a:p>
            <a:r>
              <a:rPr lang="en-US" altLang="zh-TW" sz="1400" b="1">
                <a:latin typeface="Microsoft JhengHei"/>
                <a:ea typeface="Microsoft JhengHei"/>
                <a:cs typeface="Calibri"/>
              </a:rPr>
              <a:t>.</a:t>
            </a:r>
            <a:endParaRPr lang="zh-TW" altLang="en-US" sz="1400" b="1">
              <a:latin typeface="Microsoft JhengHei"/>
              <a:ea typeface="Microsoft JhengHei"/>
              <a:cs typeface="Calibri"/>
            </a:endParaRPr>
          </a:p>
          <a:p>
            <a:endParaRPr lang="zh-TW" altLang="en-US" sz="14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E842925-92FC-92C7-71A3-C432FC51BB30}"/>
              </a:ext>
            </a:extLst>
          </p:cNvPr>
          <p:cNvSpPr txBox="1"/>
          <p:nvPr/>
        </p:nvSpPr>
        <p:spPr>
          <a:xfrm>
            <a:off x="1078605" y="2156028"/>
            <a:ext cx="5647417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/>
              <a:t> [(0, 5, 45), (0, 6, 44), (0, 7, 43), (0, 8, 42), (0, 9, 41),</a:t>
            </a:r>
            <a:endParaRPr lang="en-US" altLang="zh-TW" sz="2000"/>
          </a:p>
          <a:p>
            <a:pPr>
              <a:lnSpc>
                <a:spcPct val="150000"/>
              </a:lnSpc>
            </a:pPr>
            <a:r>
              <a:rPr lang="en-US" altLang="zh-TW" sz="2000"/>
              <a:t>…</a:t>
            </a:r>
            <a:r>
              <a:rPr lang="zh-TW" altLang="en-US" sz="2000"/>
              <a:t> , (16, 6, 28), (16, 7, 27), (16, 8, 26)] </a:t>
            </a:r>
            <a:endParaRPr lang="en-US" altLang="zh-TW" sz="2000"/>
          </a:p>
          <a:p>
            <a:pPr>
              <a:lnSpc>
                <a:spcPct val="150000"/>
              </a:lnSpc>
            </a:pPr>
            <a:r>
              <a:rPr lang="zh-TW" altLang="en-US" sz="2000"/>
              <a:t>共</a:t>
            </a:r>
            <a:r>
              <a:rPr lang="en-US" altLang="zh-TW" sz="2000">
                <a:highlight>
                  <a:srgbClr val="FFFF00"/>
                </a:highlight>
              </a:rPr>
              <a:t>154</a:t>
            </a:r>
            <a:r>
              <a:rPr lang="zh-TW" altLang="en-US" sz="2000">
                <a:highlight>
                  <a:srgbClr val="FFFF00"/>
                </a:highlight>
              </a:rPr>
              <a:t>個</a:t>
            </a:r>
            <a:r>
              <a:rPr lang="zh-TW" altLang="en-US" sz="2000"/>
              <a:t>可能的</a:t>
            </a:r>
            <a:r>
              <a:rPr lang="en-US" altLang="zh-TW" sz="2000"/>
              <a:t>solutions</a:t>
            </a:r>
            <a:endParaRPr lang="zh-TW" altLang="en-US" sz="2000"/>
          </a:p>
        </p:txBody>
      </p:sp>
      <p:pic>
        <p:nvPicPr>
          <p:cNvPr id="46" name="圖片 45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85DD7EFA-AD1B-4CC5-07F2-99A1C7B9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97" y="3906417"/>
            <a:ext cx="4917487" cy="236767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A7D5FA01-B336-83A4-876C-4BD8CE57C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995" y="3292879"/>
            <a:ext cx="2476923" cy="1863373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804BE723-8536-E061-8177-872F509CF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995" y="5953694"/>
            <a:ext cx="2612160" cy="716825"/>
          </a:xfrm>
          <a:prstGeom prst="rect">
            <a:avLst/>
          </a:prstGeom>
        </p:spPr>
      </p:pic>
      <p:grpSp>
        <p:nvGrpSpPr>
          <p:cNvPr id="53" name="群組 52">
            <a:extLst>
              <a:ext uri="{FF2B5EF4-FFF2-40B4-BE49-F238E27FC236}">
                <a16:creationId xmlns:a16="http://schemas.microsoft.com/office/drawing/2014/main" id="{C742C1C6-757A-FF36-C032-89DC30CA4E86}"/>
              </a:ext>
            </a:extLst>
          </p:cNvPr>
          <p:cNvGrpSpPr/>
          <p:nvPr/>
        </p:nvGrpSpPr>
        <p:grpSpPr>
          <a:xfrm>
            <a:off x="6494284" y="312816"/>
            <a:ext cx="5704539" cy="2936167"/>
            <a:chOff x="6428599" y="50086"/>
            <a:chExt cx="5951717" cy="3094268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FE5EC06-DDEF-61C3-19F1-C681F3C448F0}"/>
                </a:ext>
              </a:extLst>
            </p:cNvPr>
            <p:cNvSpPr txBox="1"/>
            <p:nvPr/>
          </p:nvSpPr>
          <p:spPr>
            <a:xfrm>
              <a:off x="7744782" y="2498023"/>
              <a:ext cx="7818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1">
                  <a:solidFill>
                    <a:srgbClr val="18478F"/>
                  </a:solidFill>
                  <a:ea typeface="新細明體"/>
                  <a:cs typeface="Calibri"/>
                </a:rPr>
                <a:t>54</a:t>
              </a:r>
            </a:p>
            <a:p>
              <a:endParaRPr lang="zh-TW" altLang="en-US"/>
            </a:p>
          </p:txBody>
        </p: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408FD06D-6F80-435E-0BDF-2D4296E176F3}"/>
                </a:ext>
              </a:extLst>
            </p:cNvPr>
            <p:cNvGrpSpPr/>
            <p:nvPr/>
          </p:nvGrpSpPr>
          <p:grpSpPr>
            <a:xfrm>
              <a:off x="6428599" y="50086"/>
              <a:ext cx="5951717" cy="3005695"/>
              <a:chOff x="6419268" y="102637"/>
              <a:chExt cx="5951717" cy="3005695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1B99D32F-36B1-DC90-B0DD-91413DC8EEF8}"/>
                  </a:ext>
                </a:extLst>
              </p:cNvPr>
              <p:cNvGrpSpPr/>
              <p:nvPr/>
            </p:nvGrpSpPr>
            <p:grpSpPr>
              <a:xfrm>
                <a:off x="6419268" y="102637"/>
                <a:ext cx="5951717" cy="3005695"/>
                <a:chOff x="1340412" y="1383311"/>
                <a:chExt cx="10185109" cy="5115498"/>
              </a:xfrm>
            </p:grpSpPr>
            <p:cxnSp>
              <p:nvCxnSpPr>
                <p:cNvPr id="60" name="直線單箭頭接點 59">
                  <a:extLst>
                    <a:ext uri="{FF2B5EF4-FFF2-40B4-BE49-F238E27FC236}">
                      <a16:creationId xmlns:a16="http://schemas.microsoft.com/office/drawing/2014/main" id="{FCBEB91B-EDD7-D0F6-D6C2-9CEB1A527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78" y="3758762"/>
                  <a:ext cx="1801091" cy="11167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流程圖: 接點 60">
                  <a:extLst>
                    <a:ext uri="{FF2B5EF4-FFF2-40B4-BE49-F238E27FC236}">
                      <a16:creationId xmlns:a16="http://schemas.microsoft.com/office/drawing/2014/main" id="{E986A388-EA8B-AD9C-164F-F57B2EE2ECDA}"/>
                    </a:ext>
                  </a:extLst>
                </p:cNvPr>
                <p:cNvSpPr/>
                <p:nvPr/>
              </p:nvSpPr>
              <p:spPr>
                <a:xfrm>
                  <a:off x="2566987" y="5288673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2" name="流程圖: 接點 61">
                  <a:extLst>
                    <a:ext uri="{FF2B5EF4-FFF2-40B4-BE49-F238E27FC236}">
                      <a16:creationId xmlns:a16="http://schemas.microsoft.com/office/drawing/2014/main" id="{2FBF3AEB-EF2C-4FDD-8E63-132879699E88}"/>
                    </a:ext>
                  </a:extLst>
                </p:cNvPr>
                <p:cNvSpPr/>
                <p:nvPr/>
              </p:nvSpPr>
              <p:spPr>
                <a:xfrm>
                  <a:off x="2566987" y="1904999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63" name="流程圖: 接點 62">
                  <a:extLst>
                    <a:ext uri="{FF2B5EF4-FFF2-40B4-BE49-F238E27FC236}">
                      <a16:creationId xmlns:a16="http://schemas.microsoft.com/office/drawing/2014/main" id="{BFF2AAA3-A666-90B1-0504-13DAD3EB488B}"/>
                    </a:ext>
                  </a:extLst>
                </p:cNvPr>
                <p:cNvSpPr/>
                <p:nvPr/>
              </p:nvSpPr>
              <p:spPr>
                <a:xfrm>
                  <a:off x="4840864" y="1904999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4" name="流程圖: 接點 63">
                  <a:extLst>
                    <a:ext uri="{FF2B5EF4-FFF2-40B4-BE49-F238E27FC236}">
                      <a16:creationId xmlns:a16="http://schemas.microsoft.com/office/drawing/2014/main" id="{5B92FA0C-E2F3-B0A1-616C-FCBFC7AFE371}"/>
                    </a:ext>
                  </a:extLst>
                </p:cNvPr>
                <p:cNvSpPr/>
                <p:nvPr/>
              </p:nvSpPr>
              <p:spPr>
                <a:xfrm>
                  <a:off x="4840864" y="5288673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5" name="流程圖: 接點 64">
                  <a:extLst>
                    <a:ext uri="{FF2B5EF4-FFF2-40B4-BE49-F238E27FC236}">
                      <a16:creationId xmlns:a16="http://schemas.microsoft.com/office/drawing/2014/main" id="{5B803E74-4E8E-88BB-CF80-15867D27772B}"/>
                    </a:ext>
                  </a:extLst>
                </p:cNvPr>
                <p:cNvSpPr/>
                <p:nvPr/>
              </p:nvSpPr>
              <p:spPr>
                <a:xfrm>
                  <a:off x="6777037" y="3513082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sp>
              <p:nvSpPr>
                <p:cNvPr id="66" name="流程圖: 接點 65">
                  <a:extLst>
                    <a:ext uri="{FF2B5EF4-FFF2-40B4-BE49-F238E27FC236}">
                      <a16:creationId xmlns:a16="http://schemas.microsoft.com/office/drawing/2014/main" id="{EC16BF6B-D009-2DDC-8AC5-E88B035B0960}"/>
                    </a:ext>
                  </a:extLst>
                </p:cNvPr>
                <p:cNvSpPr/>
                <p:nvPr/>
              </p:nvSpPr>
              <p:spPr>
                <a:xfrm>
                  <a:off x="9107198" y="3513082"/>
                  <a:ext cx="517814" cy="5025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TW" altLang="en-US"/>
                </a:p>
              </p:txBody>
            </p:sp>
            <p:cxnSp>
              <p:nvCxnSpPr>
                <p:cNvPr id="67" name="直線單箭頭接點 66">
                  <a:extLst>
                    <a:ext uri="{FF2B5EF4-FFF2-40B4-BE49-F238E27FC236}">
                      <a16:creationId xmlns:a16="http://schemas.microsoft.com/office/drawing/2014/main" id="{86B1EFD1-52B7-D7F2-6316-8D35FA6B0D1A}"/>
                    </a:ext>
                  </a:extLst>
                </p:cNvPr>
                <p:cNvCxnSpPr/>
                <p:nvPr/>
              </p:nvCxnSpPr>
              <p:spPr>
                <a:xfrm>
                  <a:off x="3090430" y="2139512"/>
                  <a:ext cx="1801091" cy="11167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E99D6D02-1C8F-F8AC-353A-A8FA87CC2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1792" y="2251185"/>
                  <a:ext cx="1474643" cy="1407072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單箭頭接點 68">
                  <a:extLst>
                    <a:ext uri="{FF2B5EF4-FFF2-40B4-BE49-F238E27FC236}">
                      <a16:creationId xmlns:a16="http://schemas.microsoft.com/office/drawing/2014/main" id="{948B17D7-37EB-EAAE-9FF4-457D63427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0428" y="5534354"/>
                  <a:ext cx="1801091" cy="11167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單箭頭接點 69">
                  <a:extLst>
                    <a:ext uri="{FF2B5EF4-FFF2-40B4-BE49-F238E27FC236}">
                      <a16:creationId xmlns:a16="http://schemas.microsoft.com/office/drawing/2014/main" id="{CB2E7705-536D-CB9A-D3E4-5C665F105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75563" y="3926271"/>
                  <a:ext cx="3804805" cy="1585748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單箭頭接點 70">
                  <a:extLst>
                    <a:ext uri="{FF2B5EF4-FFF2-40B4-BE49-F238E27FC236}">
                      <a16:creationId xmlns:a16="http://schemas.microsoft.com/office/drawing/2014/main" id="{3453D89F-3D7A-CD81-EF03-4F3971225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5563" y="2139512"/>
                  <a:ext cx="3804805" cy="1462909"/>
                </a:xfrm>
                <a:prstGeom prst="straightConnector1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14">
                  <a:extLst>
                    <a:ext uri="{FF2B5EF4-FFF2-40B4-BE49-F238E27FC236}">
                      <a16:creationId xmlns:a16="http://schemas.microsoft.com/office/drawing/2014/main" id="{4DC16A13-F705-79C2-7496-377E93EAB9D4}"/>
                    </a:ext>
                  </a:extLst>
                </p:cNvPr>
                <p:cNvSpPr txBox="1"/>
                <p:nvPr/>
              </p:nvSpPr>
              <p:spPr>
                <a:xfrm>
                  <a:off x="3181251" y="1430377"/>
                  <a:ext cx="1384375" cy="138519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</a:t>
                  </a:r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1</a:t>
                  </a:r>
                  <a:endParaRPr lang="en-US" altLang="zh-TW" sz="2400" b="1">
                    <a:solidFill>
                      <a:srgbClr val="FF0000"/>
                    </a:solidFill>
                    <a:ea typeface="新細明體"/>
                    <a:cs typeface="Calibri"/>
                  </a:endParaRPr>
                </a:p>
                <a:p>
                  <a:pPr algn="ctr"/>
                  <a:r>
                    <a:rPr lang="en-US" altLang="zh-TW" sz="2000" b="1">
                      <a:solidFill>
                        <a:srgbClr val="18478F"/>
                      </a:solidFill>
                      <a:ea typeface="新細明體"/>
                      <a:cs typeface="Calibri"/>
                    </a:rPr>
                    <a:t>24</a:t>
                  </a:r>
                  <a:endParaRPr lang="zh-TW" altLang="en-US" sz="2000" b="1">
                    <a:solidFill>
                      <a:srgbClr val="18478F"/>
                    </a:solidFill>
                    <a:ea typeface="新細明體"/>
                    <a:cs typeface="Calibri"/>
                  </a:endParaRPr>
                </a:p>
              </p:txBody>
            </p:sp>
            <p:sp>
              <p:nvSpPr>
                <p:cNvPr id="73" name="文字方塊 15">
                  <a:extLst>
                    <a:ext uri="{FF2B5EF4-FFF2-40B4-BE49-F238E27FC236}">
                      <a16:creationId xmlns:a16="http://schemas.microsoft.com/office/drawing/2014/main" id="{461B02AD-8E8D-D084-64B3-2F3B6591E88A}"/>
                    </a:ext>
                  </a:extLst>
                </p:cNvPr>
                <p:cNvSpPr txBox="1"/>
                <p:nvPr/>
              </p:nvSpPr>
              <p:spPr>
                <a:xfrm rot="1383820">
                  <a:off x="6584444" y="2036159"/>
                  <a:ext cx="1474642" cy="1385194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</a:t>
                  </a:r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2</a:t>
                  </a:r>
                  <a:endParaRPr lang="en-US" altLang="zh-TW" sz="2400" b="1">
                    <a:solidFill>
                      <a:srgbClr val="FF0000"/>
                    </a:solidFill>
                    <a:ea typeface="新細明體"/>
                    <a:cs typeface="Calibri"/>
                  </a:endParaRPr>
                </a:p>
                <a:p>
                  <a:pPr algn="ctr"/>
                  <a:r>
                    <a:rPr lang="en-US" altLang="zh-TW" sz="2000" b="1">
                      <a:solidFill>
                        <a:srgbClr val="18478F"/>
                      </a:solidFill>
                      <a:ea typeface="新細明體"/>
                      <a:cs typeface="Calibri"/>
                    </a:rPr>
                    <a:t>16</a:t>
                  </a:r>
                  <a:endParaRPr lang="zh-TW" altLang="en-US" sz="2000" b="1">
                    <a:solidFill>
                      <a:srgbClr val="18478F"/>
                    </a:solidFill>
                    <a:ea typeface="新細明體"/>
                    <a:cs typeface="Calibri"/>
                  </a:endParaRPr>
                </a:p>
              </p:txBody>
            </p:sp>
            <p:sp>
              <p:nvSpPr>
                <p:cNvPr id="74" name="文字方塊 16">
                  <a:extLst>
                    <a:ext uri="{FF2B5EF4-FFF2-40B4-BE49-F238E27FC236}">
                      <a16:creationId xmlns:a16="http://schemas.microsoft.com/office/drawing/2014/main" id="{9321738B-C78A-628D-F550-28CCB41C814B}"/>
                    </a:ext>
                  </a:extLst>
                </p:cNvPr>
                <p:cNvSpPr txBox="1"/>
                <p:nvPr/>
              </p:nvSpPr>
              <p:spPr>
                <a:xfrm>
                  <a:off x="5544163" y="2524550"/>
                  <a:ext cx="1012681" cy="733342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2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a3</a:t>
                  </a:r>
                </a:p>
              </p:txBody>
            </p:sp>
            <p:sp>
              <p:nvSpPr>
                <p:cNvPr id="75" name="文字方塊 17">
                  <a:extLst>
                    <a:ext uri="{FF2B5EF4-FFF2-40B4-BE49-F238E27FC236}">
                      <a16:creationId xmlns:a16="http://schemas.microsoft.com/office/drawing/2014/main" id="{88B492A7-30CF-6239-02E7-3194BCBADB0C}"/>
                    </a:ext>
                  </a:extLst>
                </p:cNvPr>
                <p:cNvSpPr txBox="1"/>
                <p:nvPr/>
              </p:nvSpPr>
              <p:spPr>
                <a:xfrm>
                  <a:off x="7493243" y="3111296"/>
                  <a:ext cx="1034763" cy="733342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22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</a:t>
                  </a:r>
                  <a:r>
                    <a:rPr lang="zh-TW" altLang="en-US" sz="22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4</a:t>
                  </a:r>
                  <a:endParaRPr lang="en-US" altLang="zh-TW" sz="2200" b="1">
                    <a:solidFill>
                      <a:srgbClr val="FF0000"/>
                    </a:solidFill>
                    <a:ea typeface="新細明體"/>
                    <a:cs typeface="Calibri"/>
                  </a:endParaRPr>
                </a:p>
              </p:txBody>
            </p:sp>
            <p:sp>
              <p:nvSpPr>
                <p:cNvPr id="76" name="文字方塊 18">
                  <a:extLst>
                    <a:ext uri="{FF2B5EF4-FFF2-40B4-BE49-F238E27FC236}">
                      <a16:creationId xmlns:a16="http://schemas.microsoft.com/office/drawing/2014/main" id="{F83185DD-F796-83FC-C8AE-A024E98F7F74}"/>
                    </a:ext>
                  </a:extLst>
                </p:cNvPr>
                <p:cNvSpPr txBox="1"/>
                <p:nvPr/>
              </p:nvSpPr>
              <p:spPr>
                <a:xfrm>
                  <a:off x="3442157" y="4860149"/>
                  <a:ext cx="1075879" cy="83111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a5</a:t>
                  </a:r>
                </a:p>
              </p:txBody>
            </p:sp>
            <p:sp>
              <p:nvSpPr>
                <p:cNvPr id="77" name="文字方塊 19">
                  <a:extLst>
                    <a:ext uri="{FF2B5EF4-FFF2-40B4-BE49-F238E27FC236}">
                      <a16:creationId xmlns:a16="http://schemas.microsoft.com/office/drawing/2014/main" id="{84D0E87A-83EA-CB48-5142-67ACA2BCFBA8}"/>
                    </a:ext>
                  </a:extLst>
                </p:cNvPr>
                <p:cNvSpPr txBox="1"/>
                <p:nvPr/>
              </p:nvSpPr>
              <p:spPr>
                <a:xfrm rot="20312927">
                  <a:off x="6367976" y="4155080"/>
                  <a:ext cx="1607991" cy="83111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400" b="1">
                      <a:solidFill>
                        <a:srgbClr val="FF0000"/>
                      </a:solidFill>
                      <a:ea typeface="新細明體"/>
                      <a:cs typeface="Calibri"/>
                    </a:rPr>
                    <a:t>a6</a:t>
                  </a:r>
                </a:p>
              </p:txBody>
            </p:sp>
            <p:sp>
              <p:nvSpPr>
                <p:cNvPr id="78" name="文字方塊 20">
                  <a:extLst>
                    <a:ext uri="{FF2B5EF4-FFF2-40B4-BE49-F238E27FC236}">
                      <a16:creationId xmlns:a16="http://schemas.microsoft.com/office/drawing/2014/main" id="{2F7C6822-62C0-A26F-62C9-8762C4554A9A}"/>
                    </a:ext>
                  </a:extLst>
                </p:cNvPr>
                <p:cNvSpPr txBox="1"/>
                <p:nvPr/>
              </p:nvSpPr>
              <p:spPr>
                <a:xfrm>
                  <a:off x="1340412" y="1383311"/>
                  <a:ext cx="2357438" cy="40011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隆恩堰</a:t>
                  </a:r>
                  <a:endParaRPr lang="zh-TW" altLang="en-US" sz="2000" b="1">
                    <a:latin typeface="Microsoft JhengHei"/>
                    <a:ea typeface="Microsoft JhengHei"/>
                  </a:endParaRPr>
                </a:p>
              </p:txBody>
            </p:sp>
            <p:sp>
              <p:nvSpPr>
                <p:cNvPr id="79" name="文字方塊 21">
                  <a:extLst>
                    <a:ext uri="{FF2B5EF4-FFF2-40B4-BE49-F238E27FC236}">
                      <a16:creationId xmlns:a16="http://schemas.microsoft.com/office/drawing/2014/main" id="{F08C3BC9-D9AA-4F5F-7B93-BD456D5B4160}"/>
                    </a:ext>
                  </a:extLst>
                </p:cNvPr>
                <p:cNvSpPr txBox="1"/>
                <p:nvPr/>
              </p:nvSpPr>
              <p:spPr>
                <a:xfrm>
                  <a:off x="3945006" y="1430377"/>
                  <a:ext cx="2645870" cy="720302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第二淨水廠</a:t>
                  </a:r>
                </a:p>
              </p:txBody>
            </p:sp>
            <p:sp>
              <p:nvSpPr>
                <p:cNvPr id="80" name="文字方塊 22">
                  <a:extLst>
                    <a:ext uri="{FF2B5EF4-FFF2-40B4-BE49-F238E27FC236}">
                      <a16:creationId xmlns:a16="http://schemas.microsoft.com/office/drawing/2014/main" id="{CC0969B6-2E0A-3F73-3F00-E10D277F3FA9}"/>
                    </a:ext>
                  </a:extLst>
                </p:cNvPr>
                <p:cNvSpPr txBox="1"/>
                <p:nvPr/>
              </p:nvSpPr>
              <p:spPr>
                <a:xfrm>
                  <a:off x="4826792" y="3614737"/>
                  <a:ext cx="2357437" cy="40011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第一淨水廠</a:t>
                  </a:r>
                </a:p>
              </p:txBody>
            </p:sp>
            <p:sp>
              <p:nvSpPr>
                <p:cNvPr id="81" name="文字方塊 23">
                  <a:extLst>
                    <a:ext uri="{FF2B5EF4-FFF2-40B4-BE49-F238E27FC236}">
                      <a16:creationId xmlns:a16="http://schemas.microsoft.com/office/drawing/2014/main" id="{D477DC05-2841-3DDA-53C8-588071E7082C}"/>
                    </a:ext>
                  </a:extLst>
                </p:cNvPr>
                <p:cNvSpPr txBox="1"/>
                <p:nvPr/>
              </p:nvSpPr>
              <p:spPr>
                <a:xfrm>
                  <a:off x="8904042" y="4027930"/>
                  <a:ext cx="2621479" cy="71762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大新竹地區</a:t>
                  </a:r>
                </a:p>
              </p:txBody>
            </p:sp>
            <p:sp>
              <p:nvSpPr>
                <p:cNvPr id="82" name="文字方塊 24">
                  <a:extLst>
                    <a:ext uri="{FF2B5EF4-FFF2-40B4-BE49-F238E27FC236}">
                      <a16:creationId xmlns:a16="http://schemas.microsoft.com/office/drawing/2014/main" id="{7464C2FE-9A76-3BFC-A663-D88E27FD3602}"/>
                    </a:ext>
                  </a:extLst>
                </p:cNvPr>
                <p:cNvSpPr txBox="1"/>
                <p:nvPr/>
              </p:nvSpPr>
              <p:spPr>
                <a:xfrm>
                  <a:off x="1564480" y="4588616"/>
                  <a:ext cx="2357438" cy="400110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寶山水庫</a:t>
                  </a:r>
                  <a:endParaRPr lang="zh-TW" altLang="en-US" sz="2000" b="1">
                    <a:latin typeface="Microsoft JhengHei"/>
                    <a:ea typeface="Microsoft JhengHei"/>
                  </a:endParaRPr>
                </a:p>
              </p:txBody>
            </p:sp>
            <p:sp>
              <p:nvSpPr>
                <p:cNvPr id="83" name="文字方塊 25">
                  <a:extLst>
                    <a:ext uri="{FF2B5EF4-FFF2-40B4-BE49-F238E27FC236}">
                      <a16:creationId xmlns:a16="http://schemas.microsoft.com/office/drawing/2014/main" id="{E127EAE5-D46F-5874-BF32-398604399D1F}"/>
                    </a:ext>
                  </a:extLst>
                </p:cNvPr>
                <p:cNvSpPr txBox="1"/>
                <p:nvPr/>
              </p:nvSpPr>
              <p:spPr>
                <a:xfrm>
                  <a:off x="5029578" y="5781181"/>
                  <a:ext cx="2668959" cy="717628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2000" b="1">
                      <a:latin typeface="Microsoft JhengHei"/>
                      <a:ea typeface="Microsoft JhengHei"/>
                      <a:cs typeface="Calibri"/>
                    </a:rPr>
                    <a:t>寶山淨水廠</a:t>
                  </a:r>
                </a:p>
              </p:txBody>
            </p:sp>
          </p:grp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324E326A-CFDB-E90B-EDDD-4EE6527A0E27}"/>
                  </a:ext>
                </a:extLst>
              </p:cNvPr>
              <p:cNvSpPr txBox="1"/>
              <p:nvPr/>
            </p:nvSpPr>
            <p:spPr>
              <a:xfrm>
                <a:off x="10182508" y="1434452"/>
                <a:ext cx="78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>
                    <a:solidFill>
                      <a:srgbClr val="18478F"/>
                    </a:solidFill>
                    <a:ea typeface="新細明體"/>
                    <a:cs typeface="Calibri"/>
                  </a:rPr>
                  <a:t>9</a:t>
                </a:r>
                <a:endParaRPr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28B16163-9A07-CE65-3E09-1A7FCEAB60FA}"/>
                  </a:ext>
                </a:extLst>
              </p:cNvPr>
              <p:cNvSpPr txBox="1"/>
              <p:nvPr/>
            </p:nvSpPr>
            <p:spPr>
              <a:xfrm>
                <a:off x="9079826" y="1037496"/>
                <a:ext cx="78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>
                    <a:solidFill>
                      <a:srgbClr val="18478F"/>
                    </a:solidFill>
                    <a:ea typeface="新細明體"/>
                    <a:cs typeface="Calibri"/>
                  </a:rPr>
                  <a:t>9</a:t>
                </a:r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28B5793A-1E7A-61D5-27F0-FC40A9C2B3CF}"/>
                  </a:ext>
                </a:extLst>
              </p:cNvPr>
              <p:cNvSpPr txBox="1"/>
              <p:nvPr/>
            </p:nvSpPr>
            <p:spPr>
              <a:xfrm rot="19935712">
                <a:off x="9733313" y="1969700"/>
                <a:ext cx="781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1">
                    <a:solidFill>
                      <a:srgbClr val="18478F"/>
                    </a:solidFill>
                    <a:ea typeface="新細明體"/>
                    <a:cs typeface="Calibri"/>
                  </a:rPr>
                  <a:t>45</a:t>
                </a:r>
                <a:endParaRPr lang="zh-TW" altLang="en-US"/>
              </a:p>
            </p:txBody>
          </p:sp>
        </p:grp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6E8F7227-E1A5-3B74-69E9-053574F79E8E}"/>
              </a:ext>
            </a:extLst>
          </p:cNvPr>
          <p:cNvSpPr txBox="1"/>
          <p:nvPr/>
        </p:nvSpPr>
        <p:spPr>
          <a:xfrm flipH="1">
            <a:off x="820143" y="1582188"/>
            <a:ext cx="41973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step 3 :找出所有可能的 F</a:t>
            </a: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16878B9-621F-3A87-9951-33C17CA6BC45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549113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B4D0684-622E-0C35-B683-F1E8720A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58" y="2945781"/>
            <a:ext cx="4392767" cy="175960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>
              <a:solidFill>
                <a:srgbClr val="18478F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4C4DCA-3C0A-AE8D-23D0-A5463F858DCF}"/>
              </a:ext>
            </a:extLst>
          </p:cNvPr>
          <p:cNvSpPr txBox="1"/>
          <p:nvPr/>
        </p:nvSpPr>
        <p:spPr>
          <a:xfrm flipH="1">
            <a:off x="661345" y="1898946"/>
            <a:ext cx="43468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step 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4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 :將 F 轉成 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X</a:t>
            </a:r>
            <a:endParaRPr lang="zh-TW" altLang="en-US" sz="2400" b="1">
              <a:latin typeface="Microsoft JhengHei"/>
              <a:ea typeface="Microsoft JhengHei"/>
              <a:cs typeface="Calibri"/>
            </a:endParaRP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09055-1E3F-981A-10AB-77C6A52D3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66"/>
          <a:stretch/>
        </p:blipFill>
        <p:spPr>
          <a:xfrm>
            <a:off x="3566433" y="2924762"/>
            <a:ext cx="3686932" cy="1858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A12B5B-B328-A060-2AEF-D6E4A7F3B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45" y="2732075"/>
            <a:ext cx="2718738" cy="2045289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2C1C51C7-FA26-FD24-7DF4-C5475F64DD35}"/>
              </a:ext>
            </a:extLst>
          </p:cNvPr>
          <p:cNvSpPr/>
          <p:nvPr/>
        </p:nvSpPr>
        <p:spPr>
          <a:xfrm>
            <a:off x="3351721" y="3964495"/>
            <a:ext cx="237022" cy="1582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CF48F9C-BC43-7466-4B46-BBA49111685C}"/>
              </a:ext>
            </a:extLst>
          </p:cNvPr>
          <p:cNvSpPr/>
          <p:nvPr/>
        </p:nvSpPr>
        <p:spPr>
          <a:xfrm>
            <a:off x="7221701" y="3964495"/>
            <a:ext cx="237022" cy="1582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C21D00-C78C-CC4D-97FA-90C1E5C502F4}"/>
              </a:ext>
            </a:extLst>
          </p:cNvPr>
          <p:cNvSpPr txBox="1"/>
          <p:nvPr/>
        </p:nvSpPr>
        <p:spPr>
          <a:xfrm flipH="1">
            <a:off x="5640940" y="1862867"/>
            <a:ext cx="738878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step 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5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 :將 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(x1,x2,x3,x4,x5,x6)</a:t>
            </a:r>
          </a:p>
          <a:p>
            <a:endParaRPr lang="en-US" altLang="zh-TW" sz="2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00" b="1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           用高斯符號取頂，找到符合各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arc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狀態的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X*</a:t>
            </a:r>
            <a:endParaRPr lang="zh-TW" altLang="en-US" sz="2200" b="1">
              <a:latin typeface="Microsoft JhengHei"/>
              <a:ea typeface="Microsoft JhengHei"/>
              <a:cs typeface="Calibri"/>
            </a:endParaRPr>
          </a:p>
          <a:p>
            <a:endParaRPr lang="zh-TW" altLang="en-US" sz="22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39300D-AFA0-E7EB-B274-43C50A82F402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3398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>
              <a:solidFill>
                <a:srgbClr val="18478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1EAC9-6548-3EFE-AC0C-00317C70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05" y="2368942"/>
            <a:ext cx="3905310" cy="37644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B0D3CC-43EE-65D7-4357-9D9C9BF4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680" y="1007739"/>
            <a:ext cx="5220457" cy="553894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5057B14-12C2-87CF-E7D5-FBC1B37620BA}"/>
              </a:ext>
            </a:extLst>
          </p:cNvPr>
          <p:cNvSpPr txBox="1"/>
          <p:nvPr/>
        </p:nvSpPr>
        <p:spPr>
          <a:xfrm flipH="1">
            <a:off x="707592" y="1432937"/>
            <a:ext cx="45828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S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tep 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6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: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 把重複的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X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*刪除，保留下  </a:t>
            </a:r>
            <a:endParaRPr lang="en-US" altLang="zh-TW" sz="2200" b="1">
              <a:latin typeface="Microsoft JhengHei"/>
              <a:ea typeface="Microsoft JhengHei"/>
              <a:cs typeface="Calibri"/>
            </a:endParaRPr>
          </a:p>
          <a:p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              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的就是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d-MP candidates</a:t>
            </a:r>
            <a:endParaRPr lang="zh-TW" altLang="en-US" sz="2200" b="1">
              <a:latin typeface="Microsoft JhengHei"/>
              <a:ea typeface="Microsoft JhengHei"/>
              <a:cs typeface="Calibri"/>
            </a:endParaRPr>
          </a:p>
          <a:p>
            <a:endParaRPr lang="zh-TW" altLang="en-US" sz="22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E9172F6-01A8-4155-732D-9BBBEB5EEDFA}"/>
              </a:ext>
            </a:extLst>
          </p:cNvPr>
          <p:cNvSpPr/>
          <p:nvPr/>
        </p:nvSpPr>
        <p:spPr>
          <a:xfrm>
            <a:off x="5290455" y="3598244"/>
            <a:ext cx="447871" cy="35793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C642C4-FBD9-BE31-C65D-A9CC38C24B06}"/>
              </a:ext>
            </a:extLst>
          </p:cNvPr>
          <p:cNvSpPr txBox="1"/>
          <p:nvPr/>
        </p:nvSpPr>
        <p:spPr>
          <a:xfrm flipH="1">
            <a:off x="6775273" y="562799"/>
            <a:ext cx="45828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共有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26</a:t>
            </a:r>
            <a:r>
              <a:rPr lang="zh-TW" altLang="en-US" sz="2200" b="1">
                <a:latin typeface="Microsoft JhengHei"/>
                <a:ea typeface="Microsoft JhengHei"/>
                <a:cs typeface="Calibri"/>
              </a:rPr>
              <a:t>個</a:t>
            </a:r>
            <a:r>
              <a:rPr lang="en-US" altLang="zh-TW" sz="2200" b="1">
                <a:latin typeface="Microsoft JhengHei"/>
                <a:ea typeface="Microsoft JhengHei"/>
                <a:cs typeface="Calibri"/>
              </a:rPr>
              <a:t>d-MP candidates</a:t>
            </a:r>
            <a:endParaRPr lang="zh-TW" altLang="en-US" sz="2200" b="1">
              <a:latin typeface="Microsoft JhengHei"/>
              <a:ea typeface="Microsoft JhengHei"/>
              <a:cs typeface="Calibri"/>
            </a:endParaRPr>
          </a:p>
          <a:p>
            <a:endParaRPr lang="zh-TW" altLang="en-US" sz="22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219826-B4AA-D31D-FB27-087F4F823E02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6476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>
              <a:solidFill>
                <a:srgbClr val="18478F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057B14-12C2-87CF-E7D5-FBC1B37620BA}"/>
              </a:ext>
            </a:extLst>
          </p:cNvPr>
          <p:cNvSpPr txBox="1"/>
          <p:nvPr/>
        </p:nvSpPr>
        <p:spPr>
          <a:xfrm flipH="1">
            <a:off x="662778" y="2048758"/>
            <a:ext cx="55514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S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tep 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7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: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26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個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d-MP candidates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比大小</a:t>
            </a:r>
            <a:endParaRPr lang="en-US" altLang="zh-TW" sz="2400" b="1">
              <a:latin typeface="Microsoft JhengHei"/>
              <a:ea typeface="Microsoft JhengHei"/>
              <a:cs typeface="Calibri"/>
            </a:endParaRPr>
          </a:p>
          <a:p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               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找出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8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個</a:t>
            </a:r>
            <a:r>
              <a:rPr lang="en-US" altLang="zh-TW" sz="2400" b="1">
                <a:latin typeface="Microsoft JhengHei"/>
                <a:ea typeface="Microsoft JhengHei"/>
                <a:cs typeface="Calibri"/>
              </a:rPr>
              <a:t>d-MPs</a:t>
            </a:r>
            <a:endParaRPr lang="zh-TW" altLang="en-US" sz="2400" b="1">
              <a:latin typeface="Microsoft JhengHei"/>
              <a:ea typeface="Microsoft JhengHei"/>
              <a:cs typeface="Calibri"/>
            </a:endParaRP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818BCF-57BC-9E1B-1D80-85A74B0B5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8" y="804303"/>
            <a:ext cx="4932784" cy="56092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E3413C-0D72-C3D4-F21F-1854B79321F2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27452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E9D613-5C01-35F7-9E2A-568B9073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1E781C6A-EB41-ED4E-DE2B-42B84152B0AD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48AD32-F72C-9BB9-C773-D118C021AD5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76CEA2-17C9-1EF4-1E12-D16190083046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094F0578-F870-DC0A-8518-55D7974FBE5B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454781-F9BE-087B-209C-1A246232E7D1}"/>
              </a:ext>
            </a:extLst>
          </p:cNvPr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DB3A16-E96B-0C37-0535-BFD20F175B2A}"/>
              </a:ext>
            </a:extLst>
          </p:cNvPr>
          <p:cNvSpPr txBox="1"/>
          <p:nvPr/>
        </p:nvSpPr>
        <p:spPr>
          <a:xfrm flipH="1">
            <a:off x="816695" y="1671225"/>
            <a:ext cx="623264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Step 8 : 計算可靠度</a:t>
            </a: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(12,0,6,6,45,45)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(12,4,3,3,45,45)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(12,8,0,0,45,45)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sz="2400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(24,8,9,9,36,36)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sz="2400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(24,12,6,6,36,36)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sz="2400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(24,16,0,0,45,45)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sz="2400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(24,12,0,0,36,36)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sz="2400" b="1">
              <a:latin typeface="Microsoft JhengHei"/>
              <a:ea typeface="Microsoft JhengHei"/>
            </a:endParaRPr>
          </a:p>
          <a:p>
            <a:r>
              <a:rPr lang="en-US" altLang="zh-TW" sz="2400" b="1">
                <a:latin typeface="Microsoft JhengHei"/>
                <a:ea typeface="+mn-lt"/>
                <a:cs typeface="+mn-lt"/>
              </a:rPr>
              <a:t>B1 =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｛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｜</a:t>
            </a:r>
            <a:r>
              <a:rPr lang="en-US" altLang="zh-TW" sz="2400" b="1">
                <a:latin typeface="Microsoft JhengHei"/>
                <a:ea typeface="+mn-lt"/>
                <a:cs typeface="+mn-lt"/>
              </a:rPr>
              <a:t>X </a:t>
            </a:r>
            <a:r>
              <a:rPr lang="en-US" altLang="zh-TW" sz="2400" b="1">
                <a:solidFill>
                  <a:srgbClr val="4D5156"/>
                </a:solidFill>
                <a:latin typeface="Microsoft JhengHei"/>
                <a:ea typeface="+mn-lt"/>
                <a:cs typeface="Arial"/>
              </a:rPr>
              <a:t>≥</a:t>
            </a:r>
            <a:r>
              <a:rPr lang="zh-TW" sz="2400" b="1">
                <a:latin typeface="Microsoft JhengHei"/>
                <a:ea typeface="Microsoft JhengHei"/>
                <a:cs typeface="+mn-lt"/>
              </a:rPr>
              <a:t> (24,16,9,9,27,27)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｝</a:t>
            </a:r>
            <a:endParaRPr lang="zh-TW" b="1">
              <a:latin typeface="Microsoft JhengHei"/>
              <a:ea typeface="Microsoft JhengHei"/>
            </a:endParaRPr>
          </a:p>
          <a:p>
            <a:endParaRPr lang="zh-TW" altLang="en-US" sz="24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669BBE-B2AF-4868-B90E-81D3458F9A1C}"/>
              </a:ext>
            </a:extLst>
          </p:cNvPr>
          <p:cNvSpPr txBox="1"/>
          <p:nvPr/>
        </p:nvSpPr>
        <p:spPr>
          <a:xfrm>
            <a:off x="6891617" y="94316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56A4B5-878A-4591-FC24-BD1B878C4759}"/>
              </a:ext>
            </a:extLst>
          </p:cNvPr>
          <p:cNvSpPr txBox="1"/>
          <p:nvPr/>
        </p:nvSpPr>
        <p:spPr>
          <a:xfrm>
            <a:off x="6428875" y="4193006"/>
            <a:ext cx="73252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800" b="1">
                <a:latin typeface="Arial"/>
                <a:ea typeface="Microsoft JhengHei"/>
                <a:cs typeface="Arial"/>
              </a:rPr>
              <a:t>→</a:t>
            </a:r>
            <a:r>
              <a:rPr lang="zh-TW" sz="2800" b="1">
                <a:latin typeface="Arial"/>
                <a:ea typeface="Microsoft JhengHei"/>
                <a:cs typeface="Arial"/>
              </a:rPr>
              <a:t>可靠度 = 0.879206091088689</a:t>
            </a:r>
            <a:r>
              <a:rPr lang="en-US" altLang="zh-TW" sz="2800" b="1">
                <a:latin typeface="Microsoft JhengHei"/>
                <a:ea typeface="新細明體"/>
                <a:cs typeface="Arial"/>
              </a:rPr>
              <a:t>​</a:t>
            </a:r>
            <a:endParaRPr lang="zh-TW" sz="2800" b="1">
              <a:ea typeface="新細明體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3F03B7-F597-1C30-CEE1-A4F2DB1A75F4}"/>
              </a:ext>
            </a:extLst>
          </p:cNvPr>
          <p:cNvSpPr txBox="1"/>
          <p:nvPr/>
        </p:nvSpPr>
        <p:spPr>
          <a:xfrm>
            <a:off x="5869006" y="3293043"/>
            <a:ext cx="67144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b="1">
                <a:latin typeface="Microsoft JhengHei"/>
                <a:ea typeface="+mn-lt"/>
                <a:cs typeface="Calibri"/>
              </a:rPr>
              <a:t>R</a:t>
            </a:r>
            <a:r>
              <a:rPr lang="en-US" altLang="zh-TW" sz="1200" b="1">
                <a:latin typeface="Microsoft JhengHei"/>
                <a:ea typeface="+mn-lt"/>
                <a:cs typeface="Calibri"/>
              </a:rPr>
              <a:t>50 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=</a:t>
            </a:r>
            <a:r>
              <a:rPr lang="en-US" altLang="zh-TW" sz="2000" b="1" err="1">
                <a:latin typeface="Microsoft JhengHei"/>
                <a:ea typeface="+mn-lt"/>
                <a:cs typeface="Calibri"/>
              </a:rPr>
              <a:t>Pr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{ 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1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28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2 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36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3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4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5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6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7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</a:t>
            </a:r>
            <a:r>
              <a:rPr lang="en-US" altLang="zh-TW" sz="1600" b="1">
                <a:latin typeface="Microsoft JhengHei"/>
                <a:ea typeface="+mn-lt"/>
                <a:cs typeface="Calibri"/>
              </a:rPr>
              <a:t>∪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B</a:t>
            </a:r>
            <a:r>
              <a:rPr lang="en-US" altLang="zh-TW" b="1">
                <a:latin typeface="Microsoft JhengHei"/>
                <a:ea typeface="+mn-lt"/>
                <a:cs typeface="Calibri"/>
              </a:rPr>
              <a:t>8</a:t>
            </a:r>
            <a:r>
              <a:rPr lang="en-US" altLang="zh-TW" sz="2000" b="1">
                <a:latin typeface="Microsoft JhengHei"/>
                <a:ea typeface="+mn-lt"/>
                <a:cs typeface="Calibri"/>
              </a:rPr>
              <a:t> }</a:t>
            </a:r>
            <a:endParaRPr lang="zh-TW" sz="2000">
              <a:latin typeface="Microsoft JhengHei"/>
              <a:ea typeface="Microsoft JhengHei"/>
              <a:cs typeface="Calibri"/>
            </a:endParaRPr>
          </a:p>
          <a:p>
            <a:endParaRPr lang="zh-TW" altLang="en-US" sz="2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36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43272" y="2044687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zh-CN" altLang="en-US" sz="4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6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02919-EADD-622C-FA54-54D7EE10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2F91BDE8-6E9A-98E3-56E6-953F7812ED8E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0C9F4E-3B54-7771-1380-698E9241A21F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02C2DD-27F5-224A-A488-EE84CF406B5A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91FAC6CB-8BDB-994C-F749-872B2486ED1B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CDC727E-3D28-E7F8-7194-4D5912ECEDC5}"/>
              </a:ext>
            </a:extLst>
          </p:cNvPr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zh-CN" altLang="en-US" sz="3200">
              <a:solidFill>
                <a:srgbClr val="18478F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23B143-7BC4-9523-C503-6B2965C13116}"/>
              </a:ext>
            </a:extLst>
          </p:cNvPr>
          <p:cNvSpPr txBox="1"/>
          <p:nvPr/>
        </p:nvSpPr>
        <p:spPr>
          <a:xfrm>
            <a:off x="929745" y="2205771"/>
            <a:ext cx="1032671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+mn-lt"/>
              </a:rPr>
              <a:t>設定條件不夠細膩導致低估可靠度</a:t>
            </a:r>
          </a:p>
          <a:p>
            <a:pPr marL="342900" indent="-342900">
              <a:buFont typeface="Arial"/>
              <a:buChar char="•"/>
            </a:pPr>
            <a:endParaRPr lang="zh-TW" altLang="en-US" sz="2400">
              <a:latin typeface="Microsoft JhengHei"/>
              <a:ea typeface="Microsoft JhengHei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zh-TW" sz="2400">
                <a:ea typeface="+mn-lt"/>
                <a:cs typeface="+mn-lt"/>
              </a:rPr>
              <a:t>Arc 的 capacity 的可以再分得更細</a:t>
            </a:r>
            <a:endParaRPr lang="zh-TW" alt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zh-TW" altLang="en-US" sz="2400">
              <a:latin typeface="Microsoft JhengHei"/>
              <a:ea typeface="Microsoft JhengHei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zh-TW" sz="2400">
                <a:latin typeface="Microsoft JhengHei"/>
                <a:ea typeface="Microsoft JhengHei"/>
                <a:cs typeface="+mn-lt"/>
              </a:rPr>
              <a:t>失敗機率的計算方式</a:t>
            </a:r>
            <a:endParaRPr lang="zh-TW" altLang="en-US" sz="2400">
              <a:latin typeface="Microsoft JhengHei"/>
              <a:ea typeface="Microsoft JhengHei"/>
            </a:endParaRPr>
          </a:p>
          <a:p>
            <a:pPr marL="342900" indent="-342900">
              <a:buFont typeface="Arial"/>
              <a:buChar char="•"/>
            </a:pPr>
            <a:endParaRPr lang="zh-TW" altLang="en-US" sz="2400">
              <a:latin typeface="Microsoft JhengHei"/>
              <a:ea typeface="Microsoft JhengHei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zh-TW" sz="2400">
                <a:latin typeface="Microsoft JhengHei"/>
                <a:ea typeface="Microsoft JhengHei"/>
                <a:cs typeface="+mn-lt"/>
              </a:rPr>
              <a:t>缺乏關於水管數量及其狀況的具體數據</a:t>
            </a:r>
          </a:p>
          <a:p>
            <a:pPr marL="342900" indent="-342900">
              <a:buFont typeface="Arial"/>
              <a:buChar char="•"/>
            </a:pPr>
            <a:endParaRPr lang="zh-TW" altLang="en-US" sz="2400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6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8226A-8D8F-F4EC-34EA-474C9B83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C81F271A-A73C-33B5-66D5-F0A78E71BE9D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37E023-404D-279D-5E68-4CDB44EC2652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20D4E1-B18A-3E43-776D-332B084CB2E0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C7399C3-7F9E-A06E-F05A-183F0332097F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195B715-75EF-A57C-FEB7-DD103DDF399B}"/>
              </a:ext>
            </a:extLst>
          </p:cNvPr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zh-CN" altLang="en-US" sz="3200">
              <a:solidFill>
                <a:srgbClr val="18478F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5A02A3C-C2EC-FA12-CD2B-A0F55A21E146}"/>
              </a:ext>
            </a:extLst>
          </p:cNvPr>
          <p:cNvSpPr txBox="1"/>
          <p:nvPr/>
        </p:nvSpPr>
        <p:spPr>
          <a:xfrm>
            <a:off x="1059611" y="1910032"/>
            <a:ext cx="1007906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sz="2400">
                <a:latin typeface="Microsoft JhengHei"/>
                <a:ea typeface="Microsoft JhengHei"/>
                <a:cs typeface="Calibri"/>
              </a:rPr>
              <a:t>探討如何將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天氣條件、地下水位變化、土壤腐蝕性</a:t>
            </a:r>
            <a:r>
              <a:rPr lang="zh-TW" sz="2400">
                <a:latin typeface="Microsoft JhengHei"/>
                <a:ea typeface="Microsoft JhengHei"/>
                <a:cs typeface="Calibri"/>
              </a:rPr>
              <a:t>等環境因素納入計算模型中。</a:t>
            </a:r>
            <a:endParaRPr lang="zh-TW"/>
          </a:p>
          <a:p>
            <a:endParaRPr lang="zh-TW" altLang="en-US" sz="2400">
              <a:latin typeface="Microsoft JhengHei"/>
              <a:ea typeface="Microsoft JhengHe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/>
              </a:rPr>
              <a:t>討論</a:t>
            </a:r>
            <a:r>
              <a:rPr lang="zh-TW" altLang="en-US" sz="2400" b="1">
                <a:latin typeface="Microsoft JhengHei"/>
                <a:ea typeface="Microsoft JhengHei"/>
                <a:cs typeface="Calibri"/>
              </a:rPr>
              <a:t>水管的壽命、老化程度以及更新頻率</a:t>
            </a:r>
            <a:r>
              <a:rPr lang="zh-TW" altLang="en-US" sz="2400">
                <a:latin typeface="Microsoft JhengHei"/>
                <a:ea typeface="Microsoft JhengHei"/>
                <a:cs typeface="Calibri"/>
              </a:rPr>
              <a:t>如何影響整體網路的可靠度，並探索預測基礎設施老化的模型。</a:t>
            </a:r>
          </a:p>
          <a:p>
            <a:endParaRPr lang="zh-TW" altLang="en-US" sz="2400">
              <a:latin typeface="Microsoft JhengHei"/>
              <a:ea typeface="Microsoft JhengHe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zh-TW" sz="2400">
                <a:latin typeface="Microsoft JhengHei"/>
                <a:ea typeface="Microsoft JhengHei"/>
                <a:cs typeface="Calibri"/>
              </a:rPr>
              <a:t>討論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當地政府和水利機構</a:t>
            </a:r>
            <a:r>
              <a:rPr lang="zh-TW" sz="2400">
                <a:latin typeface="Microsoft JhengHei"/>
                <a:ea typeface="Microsoft JhengHei"/>
                <a:cs typeface="Calibri"/>
              </a:rPr>
              <a:t>是否已有</a:t>
            </a:r>
            <a:r>
              <a:rPr lang="zh-TW" sz="2400" b="1">
                <a:latin typeface="Microsoft JhengHei"/>
                <a:ea typeface="Microsoft JhengHei"/>
                <a:cs typeface="Calibri"/>
              </a:rPr>
              <a:t>應急準備和響應計劃</a:t>
            </a:r>
            <a:r>
              <a:rPr lang="zh-TW" sz="2400">
                <a:latin typeface="Microsoft JhengHei"/>
                <a:ea typeface="Microsoft JhengHei"/>
                <a:cs typeface="Calibri"/>
              </a:rPr>
              <a:t>，以及如何根據研究結果進行調整。</a:t>
            </a:r>
            <a:endParaRPr lang="zh-TW" sz="24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556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03775" y="3119267"/>
            <a:ext cx="279435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b="1">
                <a:solidFill>
                  <a:srgbClr val="18478F"/>
                </a:solidFill>
                <a:latin typeface="Rockwell" panose="02060603020205020403" pitchFamily="18" charset="0"/>
                <a:ea typeface="Yu Gothic UI Semibold" panose="020B0700000000000000" pitchFamily="34" charset="-128"/>
                <a:cs typeface="Open Sans" panose="020B0606030504020204" pitchFamily="34" charset="0"/>
              </a:rPr>
              <a:t>THANKS</a:t>
            </a:r>
            <a:endParaRPr lang="zh-CN" altLang="en-US" sz="4800" b="1">
              <a:solidFill>
                <a:srgbClr val="18478F"/>
              </a:solidFill>
              <a:latin typeface="Rockwell" panose="02060603020205020403" pitchFamily="18" charset="0"/>
              <a:ea typeface="Yu Gothic UI Semibold" panose="020B0700000000000000" pitchFamily="34" charset="-128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D20F2165-11FF-ADDF-B096-29BC1D3D4B0E}"/>
              </a:ext>
            </a:extLst>
          </p:cNvPr>
          <p:cNvGrpSpPr/>
          <p:nvPr/>
        </p:nvGrpSpPr>
        <p:grpSpPr>
          <a:xfrm>
            <a:off x="713950" y="905691"/>
            <a:ext cx="2477319" cy="1866860"/>
            <a:chOff x="4946415" y="1304457"/>
            <a:chExt cx="2299168" cy="1750159"/>
          </a:xfrm>
        </p:grpSpPr>
        <p:sp>
          <p:nvSpPr>
            <p:cNvPr id="20" name="圆角矩形 19"/>
            <p:cNvSpPr/>
            <p:nvPr/>
          </p:nvSpPr>
          <p:spPr>
            <a:xfrm rot="2700000">
              <a:off x="5220920" y="1287609"/>
              <a:ext cx="1750159" cy="1783856"/>
            </a:xfrm>
            <a:prstGeom prst="roundRect">
              <a:avLst/>
            </a:prstGeom>
            <a:noFill/>
            <a:ln w="3175">
              <a:solidFill>
                <a:srgbClr val="18478F"/>
              </a:solidFill>
              <a:prstDash val="solid"/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946415" y="1927638"/>
              <a:ext cx="2299168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CONTENTS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54DB065-DCF1-EE6A-31F5-E9B9B77659D8}"/>
              </a:ext>
            </a:extLst>
          </p:cNvPr>
          <p:cNvGrpSpPr/>
          <p:nvPr/>
        </p:nvGrpSpPr>
        <p:grpSpPr>
          <a:xfrm>
            <a:off x="4060151" y="1909993"/>
            <a:ext cx="2427168" cy="1424261"/>
            <a:chOff x="1412782" y="3740811"/>
            <a:chExt cx="2427168" cy="1424261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1985259" y="3740811"/>
              <a:ext cx="1424261" cy="1424261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3500000">
              <a:off x="1412782" y="4175438"/>
              <a:ext cx="555003" cy="555004"/>
            </a:xfrm>
            <a:prstGeom prst="rect">
              <a:avLst/>
            </a:prstGeom>
            <a:solidFill>
              <a:srgbClr val="18478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7395" y="4306687"/>
              <a:ext cx="1902555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INTRODUCTION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21619" y="4222105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F1BD387-D29F-1F54-E7BB-4EC1B6DA5FCF}"/>
              </a:ext>
            </a:extLst>
          </p:cNvPr>
          <p:cNvGrpSpPr/>
          <p:nvPr/>
        </p:nvGrpSpPr>
        <p:grpSpPr>
          <a:xfrm>
            <a:off x="7076994" y="1933015"/>
            <a:ext cx="2277520" cy="1424261"/>
            <a:chOff x="3819439" y="3740810"/>
            <a:chExt cx="2277520" cy="1424261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4391916" y="3740810"/>
              <a:ext cx="1424261" cy="1424261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3500000">
              <a:off x="3819439" y="4175437"/>
              <a:ext cx="555003" cy="555004"/>
            </a:xfrm>
            <a:prstGeom prst="rect">
              <a:avLst/>
            </a:prstGeom>
            <a:solidFill>
              <a:srgbClr val="18478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65603" y="4281804"/>
              <a:ext cx="1731356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ASSUMPTION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828276" y="4245132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EB585F0-6649-666E-11DE-32491D497E43}"/>
              </a:ext>
            </a:extLst>
          </p:cNvPr>
          <p:cNvGrpSpPr/>
          <p:nvPr/>
        </p:nvGrpSpPr>
        <p:grpSpPr>
          <a:xfrm>
            <a:off x="4785281" y="4398976"/>
            <a:ext cx="2256092" cy="1424261"/>
            <a:chOff x="6210545" y="3740810"/>
            <a:chExt cx="2256092" cy="1424261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6783022" y="3740810"/>
              <a:ext cx="1424261" cy="1424261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3500000">
              <a:off x="6210545" y="4175437"/>
              <a:ext cx="555003" cy="555004"/>
            </a:xfrm>
            <a:prstGeom prst="rect">
              <a:avLst/>
            </a:prstGeom>
            <a:solidFill>
              <a:srgbClr val="18478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01734" y="4273714"/>
              <a:ext cx="1764903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ALGORITHM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235976" y="4222105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07194D0-611A-E7F1-1C21-41F520CAE481}"/>
              </a:ext>
            </a:extLst>
          </p:cNvPr>
          <p:cNvGrpSpPr/>
          <p:nvPr/>
        </p:nvGrpSpPr>
        <p:grpSpPr>
          <a:xfrm>
            <a:off x="7675205" y="4439346"/>
            <a:ext cx="2402457" cy="1424261"/>
            <a:chOff x="8617202" y="3740809"/>
            <a:chExt cx="2402457" cy="1424261"/>
          </a:xfrm>
        </p:grpSpPr>
        <p:sp>
          <p:nvSpPr>
            <p:cNvPr id="28" name="圆角矩形 27"/>
            <p:cNvSpPr/>
            <p:nvPr/>
          </p:nvSpPr>
          <p:spPr>
            <a:xfrm rot="2700000">
              <a:off x="9189679" y="3740809"/>
              <a:ext cx="1424261" cy="1424261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3500000">
              <a:off x="8617202" y="4175436"/>
              <a:ext cx="555003" cy="555004"/>
            </a:xfrm>
            <a:prstGeom prst="rect">
              <a:avLst/>
            </a:prstGeom>
            <a:solidFill>
              <a:srgbClr val="18478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091687" y="4283661"/>
              <a:ext cx="1927972" cy="58477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600" b="1">
                  <a:solidFill>
                    <a:srgbClr val="18478F"/>
                  </a:solidFill>
                  <a:latin typeface="Open Sans"/>
                  <a:ea typeface="+mn-lt"/>
                  <a:cs typeface="+mn-lt"/>
                </a:rPr>
                <a:t>DISCUSSION</a:t>
              </a:r>
              <a:endParaRPr lang="en-US" sz="1600">
                <a:solidFill>
                  <a:srgbClr val="18478F"/>
                </a:solidFill>
                <a:latin typeface="Open Sans"/>
                <a:ea typeface="+mn-lt"/>
                <a:cs typeface="+mn-lt"/>
              </a:endParaRPr>
            </a:p>
            <a:p>
              <a:pPr algn="ctr"/>
              <a:endParaRPr lang="en-US" altLang="zh-CN" sz="16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642633" y="4245132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43272" y="2044687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52" name="圆角矩形 51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>
                <a:solidFill>
                  <a:srgbClr val="18478F"/>
                </a:solidFill>
                <a:latin typeface="Open Sans"/>
                <a:ea typeface="Open Sans"/>
                <a:cs typeface="Open Sans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B98CB2-9816-DB7C-89B9-0F820326BCB9}"/>
              </a:ext>
            </a:extLst>
          </p:cNvPr>
          <p:cNvSpPr txBox="1"/>
          <p:nvPr/>
        </p:nvSpPr>
        <p:spPr>
          <a:xfrm>
            <a:off x="807243" y="2028824"/>
            <a:ext cx="1031319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 b="1">
                <a:solidFill>
                  <a:srgbClr val="000000"/>
                </a:solidFill>
                <a:latin typeface="Microsoft JhengHei"/>
                <a:ea typeface="Microsoft JhengHei"/>
              </a:rPr>
              <a:t>【大新竹供水系統】: 新竹、竹北、湖口、新豐、寶山</a:t>
            </a:r>
            <a:endParaRPr lang="zh-TW" sz="2400" b="1">
              <a:latin typeface="Microsoft JhengHei"/>
              <a:ea typeface="Microsoft JhengHei"/>
              <a:cs typeface="Calibri"/>
            </a:endParaRPr>
          </a:p>
          <a:p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</a:rPr>
              <a:t>發布日期： 2023/04/13</a:t>
            </a:r>
            <a:endParaRPr lang="zh-TW">
              <a:latin typeface="Microsoft JhengHei"/>
              <a:ea typeface="Microsoft JhengHei"/>
              <a:cs typeface="Calibri"/>
            </a:endParaRPr>
          </a:p>
          <a:p>
            <a:endParaRPr lang="zh-TW" altLang="en-US" sz="200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</a:rPr>
              <a:t>本區屬大新竹供水系統，每日需水量約500000立方公尺。 </a:t>
            </a:r>
            <a:br>
              <a:rPr lang="zh-TW" sz="2400">
                <a:latin typeface="Microsoft JhengHei"/>
                <a:ea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</a:rPr>
              <a:t>主要水源為頭前溪地表水及寶山水庫，經新竹第一淨水場、新竹第二淨水場及寶山淨水場處理後聯合調配供水。 </a:t>
            </a:r>
            <a:endParaRPr lang="zh-TW" sz="2400">
              <a:latin typeface="Microsoft JhengHei"/>
              <a:ea typeface="Microsoft JhengHei"/>
            </a:endParaRPr>
          </a:p>
          <a:p>
            <a:endParaRPr lang="zh-TW" sz="2400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1400">
                <a:latin typeface="Microsoft JhengHei"/>
                <a:ea typeface="Microsoft JhengHei"/>
                <a:cs typeface="Calibri"/>
              </a:rPr>
              <a:t>來源 : 台灣自來水公司</a:t>
            </a:r>
            <a:r>
              <a:rPr lang="zh-TW" altLang="en-US" sz="1400">
                <a:latin typeface="Microsoft JhengHei"/>
                <a:ea typeface="Microsoft JhengHei"/>
                <a:cs typeface="+mn-lt"/>
              </a:rPr>
              <a:t>第三區管理處 </a:t>
            </a:r>
            <a:r>
              <a:rPr lang="zh-TW" sz="1400">
                <a:latin typeface="Microsoft JhengHei"/>
                <a:ea typeface="Microsoft JhengHei"/>
                <a:cs typeface="+mn-lt"/>
              </a:rPr>
              <a:t>https://www.water.gov.tw/dist3/Subject/Detail/19858?nodeId=6334</a:t>
            </a:r>
            <a:endParaRPr lang="zh-TW" sz="1400">
              <a:latin typeface="Microsoft JhengHei"/>
              <a:ea typeface="Microsoft JhengHei"/>
              <a:cs typeface="Calibri"/>
            </a:endParaRPr>
          </a:p>
          <a:p>
            <a:endParaRPr lang="zh-TW" altLang="en-US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3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527D7-2534-448E-15BA-72426E11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AD4C4DF5-2FCE-06F9-CE4A-172A07DCB846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28ADD90-C7AB-6A0C-2FEA-936C39B55DF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2F0CEA-D493-E8A9-7EF9-A0D23720516C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61865B67-DBD6-2B79-B6ED-8CA0C1CE7D47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AD7746-80F6-691E-9CF2-BC94F96B2FEF}"/>
              </a:ext>
            </a:extLst>
          </p:cNvPr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>
                <a:solidFill>
                  <a:srgbClr val="18478F"/>
                </a:solidFill>
                <a:latin typeface="Open Sans"/>
                <a:ea typeface="Open Sans"/>
                <a:cs typeface="Open Sans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7DC7F7E-5139-0ADB-082B-878AE182ED8E}"/>
              </a:ext>
            </a:extLst>
          </p:cNvPr>
          <p:cNvGrpSpPr/>
          <p:nvPr/>
        </p:nvGrpSpPr>
        <p:grpSpPr>
          <a:xfrm>
            <a:off x="1159667" y="1776412"/>
            <a:ext cx="9872662" cy="4262437"/>
            <a:chOff x="1645442" y="1528762"/>
            <a:chExt cx="9872662" cy="4262437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2AB2FDF5-15A2-7F60-EDD8-C343162E4CF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8" y="3758762"/>
              <a:ext cx="1801091" cy="11167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流程圖: 接點 2">
              <a:extLst>
                <a:ext uri="{FF2B5EF4-FFF2-40B4-BE49-F238E27FC236}">
                  <a16:creationId xmlns:a16="http://schemas.microsoft.com/office/drawing/2014/main" id="{FFA68967-DCDB-E5A3-25ED-DC24E2C581D9}"/>
                </a:ext>
              </a:extLst>
            </p:cNvPr>
            <p:cNvSpPr/>
            <p:nvPr/>
          </p:nvSpPr>
          <p:spPr>
            <a:xfrm>
              <a:off x="2566987" y="5288673"/>
              <a:ext cx="517814" cy="50252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流程圖: 接點 3">
              <a:extLst>
                <a:ext uri="{FF2B5EF4-FFF2-40B4-BE49-F238E27FC236}">
                  <a16:creationId xmlns:a16="http://schemas.microsoft.com/office/drawing/2014/main" id="{DBD69A00-EDB7-36A7-D67B-EAB16B06722A}"/>
                </a:ext>
              </a:extLst>
            </p:cNvPr>
            <p:cNvSpPr/>
            <p:nvPr/>
          </p:nvSpPr>
          <p:spPr>
            <a:xfrm>
              <a:off x="2566987" y="1904999"/>
              <a:ext cx="517814" cy="50252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5" name="流程圖: 接點 4">
              <a:extLst>
                <a:ext uri="{FF2B5EF4-FFF2-40B4-BE49-F238E27FC236}">
                  <a16:creationId xmlns:a16="http://schemas.microsoft.com/office/drawing/2014/main" id="{C178E848-3552-8FF7-DA99-DAF039C20E48}"/>
                </a:ext>
              </a:extLst>
            </p:cNvPr>
            <p:cNvSpPr/>
            <p:nvPr/>
          </p:nvSpPr>
          <p:spPr>
            <a:xfrm>
              <a:off x="4840864" y="1904999"/>
              <a:ext cx="517814" cy="50252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接點 5">
              <a:extLst>
                <a:ext uri="{FF2B5EF4-FFF2-40B4-BE49-F238E27FC236}">
                  <a16:creationId xmlns:a16="http://schemas.microsoft.com/office/drawing/2014/main" id="{AC05BB50-55E1-2C86-8F80-B62AA76DB17C}"/>
                </a:ext>
              </a:extLst>
            </p:cNvPr>
            <p:cNvSpPr/>
            <p:nvPr/>
          </p:nvSpPr>
          <p:spPr>
            <a:xfrm>
              <a:off x="4840864" y="5288673"/>
              <a:ext cx="517814" cy="50252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接點 6">
              <a:extLst>
                <a:ext uri="{FF2B5EF4-FFF2-40B4-BE49-F238E27FC236}">
                  <a16:creationId xmlns:a16="http://schemas.microsoft.com/office/drawing/2014/main" id="{74E262EF-6016-161D-6A76-3DDCC7FDDFEF}"/>
                </a:ext>
              </a:extLst>
            </p:cNvPr>
            <p:cNvSpPr/>
            <p:nvPr/>
          </p:nvSpPr>
          <p:spPr>
            <a:xfrm>
              <a:off x="6777037" y="3513082"/>
              <a:ext cx="517814" cy="50252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C9ACFFDE-389D-E375-90FB-6B74D7BC544C}"/>
                </a:ext>
              </a:extLst>
            </p:cNvPr>
            <p:cNvSpPr/>
            <p:nvPr/>
          </p:nvSpPr>
          <p:spPr>
            <a:xfrm>
              <a:off x="9107198" y="3513082"/>
              <a:ext cx="517814" cy="50252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517BDA78-AE3F-CABE-3F1C-2FE1D91769F8}"/>
                </a:ext>
              </a:extLst>
            </p:cNvPr>
            <p:cNvCxnSpPr/>
            <p:nvPr/>
          </p:nvCxnSpPr>
          <p:spPr>
            <a:xfrm>
              <a:off x="3090430" y="2139512"/>
              <a:ext cx="1801091" cy="11167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76122A8-94CA-5CE5-1CE0-139320B46EE9}"/>
                </a:ext>
              </a:extLst>
            </p:cNvPr>
            <p:cNvCxnSpPr>
              <a:cxnSpLocks/>
            </p:cNvCxnSpPr>
            <p:nvPr/>
          </p:nvCxnSpPr>
          <p:spPr>
            <a:xfrm>
              <a:off x="5341792" y="2251185"/>
              <a:ext cx="1474643" cy="1407072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1FBD475A-BDB9-62E0-D812-CB531E33A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428" y="5534354"/>
              <a:ext cx="1801091" cy="11167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543D5F2B-B9EA-1B85-050B-54966A0CD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563" y="3926271"/>
              <a:ext cx="3804805" cy="1585748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D2F0FE4-3A79-D186-A34F-66C96485A409}"/>
                </a:ext>
              </a:extLst>
            </p:cNvPr>
            <p:cNvCxnSpPr>
              <a:cxnSpLocks/>
            </p:cNvCxnSpPr>
            <p:nvPr/>
          </p:nvCxnSpPr>
          <p:spPr>
            <a:xfrm>
              <a:off x="5375563" y="2139512"/>
              <a:ext cx="3804805" cy="1462909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BD5AF2-D823-6C6F-0ABE-1C393A0501BB}"/>
                </a:ext>
              </a:extLst>
            </p:cNvPr>
            <p:cNvSpPr txBox="1"/>
            <p:nvPr/>
          </p:nvSpPr>
          <p:spPr>
            <a:xfrm>
              <a:off x="3540918" y="1735931"/>
              <a:ext cx="7620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400" b="1">
                  <a:solidFill>
                    <a:srgbClr val="FF0000"/>
                  </a:solidFill>
                  <a:ea typeface="新細明體"/>
                  <a:cs typeface="Calibri"/>
                </a:rPr>
                <a:t>a1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3C794D2-113C-9AE5-1B49-F16FA9604CDD}"/>
                </a:ext>
              </a:extLst>
            </p:cNvPr>
            <p:cNvSpPr txBox="1"/>
            <p:nvPr/>
          </p:nvSpPr>
          <p:spPr>
            <a:xfrm>
              <a:off x="6969917" y="2431255"/>
              <a:ext cx="7620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400" b="1">
                  <a:solidFill>
                    <a:srgbClr val="FF0000"/>
                  </a:solidFill>
                  <a:ea typeface="新細明體"/>
                  <a:cs typeface="Calibri"/>
                </a:rPr>
                <a:t>a2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90C2EB-FBDE-3BA6-3651-10A8D73550DE}"/>
                </a:ext>
              </a:extLst>
            </p:cNvPr>
            <p:cNvSpPr txBox="1"/>
            <p:nvPr/>
          </p:nvSpPr>
          <p:spPr>
            <a:xfrm>
              <a:off x="5512592" y="2831305"/>
              <a:ext cx="7620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400" b="1">
                  <a:solidFill>
                    <a:srgbClr val="FF0000"/>
                  </a:solidFill>
                  <a:ea typeface="新細明體"/>
                  <a:cs typeface="Calibri"/>
                </a:rPr>
                <a:t>a3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B7C4AC1-5B17-BB63-D955-265BB47B6F2C}"/>
                </a:ext>
              </a:extLst>
            </p:cNvPr>
            <p:cNvSpPr txBox="1"/>
            <p:nvPr/>
          </p:nvSpPr>
          <p:spPr>
            <a:xfrm>
              <a:off x="7731917" y="3383755"/>
              <a:ext cx="7620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400" b="1">
                  <a:solidFill>
                    <a:srgbClr val="FF0000"/>
                  </a:solidFill>
                  <a:ea typeface="新細明體"/>
                  <a:cs typeface="Calibri"/>
                </a:rPr>
                <a:t>a4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D11BF0-FA06-5EB6-F89B-5DB781B8E700}"/>
                </a:ext>
              </a:extLst>
            </p:cNvPr>
            <p:cNvSpPr txBox="1"/>
            <p:nvPr/>
          </p:nvSpPr>
          <p:spPr>
            <a:xfrm>
              <a:off x="3540917" y="5136355"/>
              <a:ext cx="7620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400" b="1">
                  <a:solidFill>
                    <a:srgbClr val="FF0000"/>
                  </a:solidFill>
                  <a:ea typeface="新細明體"/>
                  <a:cs typeface="Calibri"/>
                </a:rPr>
                <a:t>a5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2E8C94-F066-0CCB-9D74-C3D23D0223A8}"/>
                </a:ext>
              </a:extLst>
            </p:cNvPr>
            <p:cNvSpPr txBox="1"/>
            <p:nvPr/>
          </p:nvSpPr>
          <p:spPr>
            <a:xfrm>
              <a:off x="6836567" y="4298155"/>
              <a:ext cx="7620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400" b="1">
                  <a:solidFill>
                    <a:srgbClr val="FF0000"/>
                  </a:solidFill>
                  <a:ea typeface="新細明體"/>
                  <a:cs typeface="Calibri"/>
                </a:rPr>
                <a:t>a6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1E1A1C6-2D54-AB73-93F2-DE438A425017}"/>
                </a:ext>
              </a:extLst>
            </p:cNvPr>
            <p:cNvSpPr txBox="1"/>
            <p:nvPr/>
          </p:nvSpPr>
          <p:spPr>
            <a:xfrm>
              <a:off x="1645443" y="1528762"/>
              <a:ext cx="23574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000" b="1">
                  <a:latin typeface="Microsoft JhengHei"/>
                  <a:ea typeface="Microsoft JhengHei"/>
                  <a:cs typeface="Calibri"/>
                </a:rPr>
                <a:t>隆恩堰</a:t>
              </a:r>
              <a:endParaRPr lang="zh-TW" altLang="en-US" sz="2000" b="1">
                <a:latin typeface="Microsoft JhengHei"/>
                <a:ea typeface="Microsoft JhengHei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3E7393A-DC13-A1BA-6799-32E2CEB67DF8}"/>
                </a:ext>
              </a:extLst>
            </p:cNvPr>
            <p:cNvSpPr txBox="1"/>
            <p:nvPr/>
          </p:nvSpPr>
          <p:spPr>
            <a:xfrm>
              <a:off x="3921917" y="1528762"/>
              <a:ext cx="23574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000" b="1">
                  <a:latin typeface="Microsoft JhengHei"/>
                  <a:ea typeface="Microsoft JhengHei"/>
                  <a:cs typeface="Calibri"/>
                </a:rPr>
                <a:t>第二淨水廠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EB6D6C3-EDE6-902E-E6A4-2D6648765E8E}"/>
                </a:ext>
              </a:extLst>
            </p:cNvPr>
            <p:cNvSpPr txBox="1"/>
            <p:nvPr/>
          </p:nvSpPr>
          <p:spPr>
            <a:xfrm>
              <a:off x="4826792" y="3614737"/>
              <a:ext cx="23574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000" b="1">
                  <a:latin typeface="Microsoft JhengHei"/>
                  <a:ea typeface="Microsoft JhengHei"/>
                  <a:cs typeface="Calibri"/>
                </a:rPr>
                <a:t>第一淨水廠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4885375-EF42-3079-6148-A2FBF58720F5}"/>
                </a:ext>
              </a:extLst>
            </p:cNvPr>
            <p:cNvSpPr txBox="1"/>
            <p:nvPr/>
          </p:nvSpPr>
          <p:spPr>
            <a:xfrm>
              <a:off x="9160667" y="3614737"/>
              <a:ext cx="23574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000" b="1">
                  <a:latin typeface="Microsoft JhengHei"/>
                  <a:ea typeface="Microsoft JhengHei"/>
                  <a:cs typeface="Calibri"/>
                </a:rPr>
                <a:t>大新竹地區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587CC73-C1F8-B0F5-14E1-FB95FEBE291D}"/>
                </a:ext>
              </a:extLst>
            </p:cNvPr>
            <p:cNvSpPr txBox="1"/>
            <p:nvPr/>
          </p:nvSpPr>
          <p:spPr>
            <a:xfrm>
              <a:off x="1645442" y="4891087"/>
              <a:ext cx="23574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000" b="1">
                  <a:latin typeface="Microsoft JhengHei"/>
                  <a:ea typeface="Microsoft JhengHei"/>
                  <a:cs typeface="Calibri"/>
                </a:rPr>
                <a:t>寶山水庫</a:t>
              </a:r>
              <a:endParaRPr lang="zh-TW" altLang="en-US" sz="2000" b="1">
                <a:latin typeface="Microsoft JhengHei"/>
                <a:ea typeface="Microsoft JhengHei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413A91A-DBEC-DA8E-63AB-EBAC9403A32C}"/>
                </a:ext>
              </a:extLst>
            </p:cNvPr>
            <p:cNvSpPr txBox="1"/>
            <p:nvPr/>
          </p:nvSpPr>
          <p:spPr>
            <a:xfrm>
              <a:off x="3921917" y="4891087"/>
              <a:ext cx="23574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TW" altLang="en-US" sz="2000" b="1">
                  <a:latin typeface="Microsoft JhengHei"/>
                  <a:ea typeface="Microsoft JhengHei"/>
                  <a:cs typeface="Calibri"/>
                </a:rPr>
                <a:t>寶山淨水廠</a:t>
              </a: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F29624-73A7-22A6-D768-2CA0C9FD0D63}"/>
              </a:ext>
            </a:extLst>
          </p:cNvPr>
          <p:cNvSpPr txBox="1"/>
          <p:nvPr/>
        </p:nvSpPr>
        <p:spPr>
          <a:xfrm>
            <a:off x="8961765" y="4340318"/>
            <a:ext cx="23643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2000" b="1">
                <a:latin typeface="Microsoft JhengHei"/>
                <a:ea typeface="+mn-lt"/>
                <a:cs typeface="Segoe UI"/>
              </a:rPr>
              <a:t>d = 50 (</a:t>
            </a:r>
            <a:r>
              <a:rPr lang="zh-TW" sz="2000" b="1">
                <a:latin typeface="Microsoft JhengHei"/>
                <a:ea typeface="Microsoft JhengHei"/>
                <a:cs typeface="+mn-lt"/>
              </a:rPr>
              <a:t>萬噸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/日</a:t>
            </a:r>
            <a:r>
              <a:rPr lang="en-US" altLang="zh-TW" sz="2000" b="1">
                <a:latin typeface="Microsoft JhengHei"/>
                <a:ea typeface="+mn-lt"/>
                <a:cs typeface="Segoe UI"/>
              </a:rPr>
              <a:t>) </a:t>
            </a:r>
            <a:endParaRPr lang="zh-TW" b="1">
              <a:latin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347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43272" y="2044687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ASSUMPTION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zh-CN" altLang="en-US" sz="4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ASSUMPTION</a:t>
            </a:r>
          </a:p>
        </p:txBody>
      </p:sp>
      <p:sp>
        <p:nvSpPr>
          <p:cNvPr id="52" name="圆角矩形 51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>
                <a:solidFill>
                  <a:srgbClr val="18478F"/>
                </a:solidFill>
                <a:latin typeface="Open Sans"/>
                <a:ea typeface="Open Sans"/>
                <a:cs typeface="Open Sans"/>
              </a:rPr>
              <a:t>02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DA1C57-E163-52F4-F099-FCC42826AF66}"/>
              </a:ext>
            </a:extLst>
          </p:cNvPr>
          <p:cNvSpPr txBox="1"/>
          <p:nvPr/>
        </p:nvSpPr>
        <p:spPr>
          <a:xfrm>
            <a:off x="1281112" y="1947862"/>
            <a:ext cx="9753600" cy="415498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每公里的水管每年故障或損壞機率約在0.2～0.5次之間</a:t>
            </a:r>
          </a:p>
          <a:p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取中間值 0.35 再除以 365 = 0.0009589 </a:t>
            </a:r>
          </a:p>
          <a:p>
            <a:r>
              <a:rPr lang="zh-TW" sz="2000" b="1" cap="all">
                <a:latin typeface="Microsoft JhengHei"/>
                <a:ea typeface="Microsoft JhengHei"/>
              </a:rPr>
              <a:t>≒</a:t>
            </a:r>
            <a:r>
              <a:rPr lang="zh-TW" altLang="en-US" sz="2000" b="1" cap="all">
                <a:latin typeface="Microsoft JhengHei"/>
                <a:ea typeface="Microsoft JhengHei"/>
              </a:rPr>
              <a:t> </a:t>
            </a:r>
            <a:r>
              <a:rPr lang="zh-TW" altLang="en-US" sz="2000" b="1" cap="all">
                <a:solidFill>
                  <a:srgbClr val="FF0000"/>
                </a:solidFill>
                <a:latin typeface="Microsoft JhengHei"/>
                <a:ea typeface="Microsoft JhengHei"/>
              </a:rPr>
              <a:t>0.001 </a:t>
            </a:r>
            <a:r>
              <a:rPr lang="zh-TW" altLang="en-US" sz="2000" b="1" cap="all">
                <a:latin typeface="Microsoft JhengHei"/>
                <a:ea typeface="Microsoft JhengHei"/>
              </a:rPr>
              <a:t>(每公里的水管</a:t>
            </a:r>
            <a:r>
              <a:rPr lang="zh-TW" altLang="en-US" sz="2000" b="1" cap="all">
                <a:solidFill>
                  <a:schemeClr val="accent2">
                    <a:lumMod val="50000"/>
                  </a:schemeClr>
                </a:solidFill>
                <a:latin typeface="Microsoft JhengHei"/>
                <a:ea typeface="Microsoft JhengHei"/>
              </a:rPr>
              <a:t>每日</a:t>
            </a:r>
            <a:r>
              <a:rPr lang="zh-TW" altLang="en-US" sz="2000" b="1" cap="all">
                <a:latin typeface="Microsoft JhengHei"/>
                <a:ea typeface="Microsoft JhengHei"/>
              </a:rPr>
              <a:t>故障或損壞的機率)</a:t>
            </a:r>
            <a:endParaRPr lang="zh-TW">
              <a:ea typeface="新細明體"/>
              <a:cs typeface="Calibri"/>
            </a:endParaRPr>
          </a:p>
          <a:p>
            <a:endParaRPr lang="zh-TW" altLang="en-US" sz="2000" b="1" cap="all">
              <a:latin typeface="Microsoft JhengHei"/>
              <a:ea typeface="Microsoft JhengHei"/>
              <a:cs typeface="Calibri"/>
            </a:endParaRPr>
          </a:p>
          <a:p>
            <a:endParaRPr lang="zh-TW" altLang="en-US" sz="2000" b="1" cap="all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假設一條arc的長度為</a:t>
            </a:r>
            <a:r>
              <a:rPr lang="zh-TW" altLang="en-US" sz="2000" b="1" cap="all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2公里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，且該條</a:t>
            </a:r>
            <a:r>
              <a:rPr lang="en-US" altLang="en-US" sz="2000" b="1" cap="all">
                <a:latin typeface="Microsoft JhengHei"/>
                <a:ea typeface="Microsoft JhengHei"/>
                <a:cs typeface="Calibri"/>
              </a:rPr>
              <a:t>a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rc包含</a:t>
            </a:r>
            <a:r>
              <a:rPr lang="zh-TW" altLang="en-US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三條水管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，則 :</a:t>
            </a:r>
            <a:endParaRPr lang="en-US" altLang="zh-TW" sz="2000" b="1">
              <a:latin typeface="Microsoft JhengHei"/>
              <a:ea typeface="Microsoft JhengHei"/>
              <a:cs typeface="Calibri"/>
            </a:endParaRPr>
          </a:p>
          <a:p>
            <a:endParaRPr lang="zh-TW" altLang="en-US" sz="2000" b="1" cap="all">
              <a:latin typeface="Microsoft JhengHei"/>
              <a:ea typeface="Microsoft JhengHe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任一水管的成功流通率為 </a:t>
            </a:r>
            <a:r>
              <a:rPr lang="zh-TW" altLang="en-US" sz="2000" b="1" cap="all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0.999^2 = 0.998001 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( 失敗率為</a:t>
            </a:r>
            <a:r>
              <a:rPr lang="zh-TW" altLang="en-US" sz="2000" b="1" cap="all">
                <a:solidFill>
                  <a:srgbClr val="000000"/>
                </a:solidFill>
                <a:latin typeface="Microsoft JhengHei"/>
                <a:ea typeface="Microsoft JhengHei"/>
                <a:cs typeface="Calibri"/>
              </a:rPr>
              <a:t> </a:t>
            </a:r>
            <a:r>
              <a:rPr lang="zh-TW" altLang="en-US" sz="2000" b="1" cap="all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0.001999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 )</a:t>
            </a:r>
          </a:p>
          <a:p>
            <a:pPr marL="285750" indent="-285750">
              <a:buFont typeface="Arial"/>
              <a:buChar char="•"/>
            </a:pPr>
            <a:endParaRPr lang="zh-TW" altLang="en-US" sz="2000" b="1" cap="all">
              <a:latin typeface="Microsoft JhengHei"/>
              <a:ea typeface="Microsoft JhengHe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三條水管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皆流通的機率為 : </a:t>
            </a:r>
            <a:r>
              <a:rPr lang="zh-TW" sz="2000" b="1" cap="all">
                <a:latin typeface="Microsoft JhengHei"/>
                <a:ea typeface="Microsoft JhengHei"/>
                <a:cs typeface="+mn-lt"/>
              </a:rPr>
              <a:t>0.998001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*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0.998001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*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0.998001</a:t>
            </a:r>
            <a:endParaRPr lang="zh-TW" sz="2000" b="1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    只有其中</a:t>
            </a:r>
            <a:r>
              <a:rPr lang="zh-TW" altLang="en-US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兩條水管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流通的機率為 : 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0.998001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*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0.998001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*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0.001999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*</a:t>
            </a:r>
            <a:r>
              <a:rPr lang="zh-TW" altLang="en-US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3</a:t>
            </a:r>
            <a:endParaRPr lang="zh-TW" sz="2000" b="1">
              <a:solidFill>
                <a:srgbClr val="0070C0"/>
              </a:solidFill>
              <a:latin typeface="Microsoft JhengHei"/>
              <a:ea typeface="Microsoft JhengHei"/>
              <a:cs typeface="Calibri"/>
            </a:endParaRPr>
          </a:p>
          <a:p>
            <a:r>
              <a:rPr lang="zh-TW" sz="2000" b="1" cap="all">
                <a:latin typeface="Microsoft JhengHei"/>
                <a:ea typeface="Microsoft JhengHei"/>
                <a:cs typeface="Calibri"/>
              </a:rPr>
              <a:t>   </a:t>
            </a:r>
            <a:r>
              <a:rPr lang="zh-TW" altLang="en-US" sz="2000" b="1" cap="all">
                <a:latin typeface="Microsoft JhengHei"/>
                <a:ea typeface="Microsoft JhengHei"/>
                <a:cs typeface="Calibri"/>
              </a:rPr>
              <a:t> 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只有其中</a:t>
            </a:r>
            <a:r>
              <a:rPr lang="zh-TW" altLang="en-US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一</a:t>
            </a:r>
            <a:r>
              <a:rPr lang="zh-TW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條</a:t>
            </a:r>
            <a:r>
              <a:rPr lang="zh-TW" altLang="en-US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水管</a:t>
            </a:r>
            <a:r>
              <a:rPr lang="zh-TW" sz="2000" b="1" cap="all">
                <a:latin typeface="Microsoft JhengHei"/>
                <a:ea typeface="Microsoft JhengHei"/>
                <a:cs typeface="Calibri"/>
              </a:rPr>
              <a:t>流通的機率為 : </a:t>
            </a:r>
            <a:r>
              <a:rPr lang="en-US" altLang="zh-TW" sz="2000" b="1" cap="all">
                <a:latin typeface="Microsoft JhengHei"/>
                <a:ea typeface="Microsoft JhengHei"/>
                <a:cs typeface="Calibri"/>
              </a:rPr>
              <a:t>0.998001*0.001999*0.001999*</a:t>
            </a:r>
            <a:r>
              <a:rPr lang="en-US" altLang="zh-TW" sz="2000" b="1" cap="all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3</a:t>
            </a:r>
          </a:p>
          <a:p>
            <a:r>
              <a:rPr lang="en-US" altLang="zh-TW" sz="2000" b="1" cap="all">
                <a:latin typeface="Microsoft JhengHei"/>
                <a:ea typeface="Microsoft JhengHei"/>
                <a:cs typeface="Calibri"/>
              </a:rPr>
              <a:t>    </a:t>
            </a:r>
            <a:r>
              <a:rPr lang="en-US" altLang="zh-TW" sz="2000" b="1" cap="all" err="1">
                <a:latin typeface="Microsoft JhengHei"/>
                <a:ea typeface="Microsoft JhengHei"/>
                <a:cs typeface="Calibri"/>
              </a:rPr>
              <a:t>完全</a:t>
            </a:r>
            <a:r>
              <a:rPr lang="en-US" altLang="zh-TW" sz="2000" b="1" cap="all" err="1">
                <a:solidFill>
                  <a:srgbClr val="0070C0"/>
                </a:solidFill>
                <a:latin typeface="Microsoft JhengHei"/>
                <a:ea typeface="Microsoft JhengHei"/>
                <a:cs typeface="Calibri"/>
              </a:rPr>
              <a:t>沒有水管</a:t>
            </a:r>
            <a:r>
              <a:rPr lang="en-US" altLang="zh-TW" sz="2000" b="1" cap="all" err="1">
                <a:latin typeface="Microsoft JhengHei"/>
                <a:ea typeface="Microsoft JhengHei"/>
                <a:cs typeface="Calibri"/>
              </a:rPr>
              <a:t>流通的機率為</a:t>
            </a:r>
            <a:r>
              <a:rPr lang="en-US" altLang="zh-TW" sz="2000" b="1" cap="all">
                <a:latin typeface="Microsoft JhengHei"/>
                <a:ea typeface="Microsoft JhengHei"/>
                <a:cs typeface="Calibri"/>
              </a:rPr>
              <a:t> : 0.001999*0.001999*0.001999</a:t>
            </a:r>
            <a:endParaRPr lang="zh-TW" altLang="en-US" sz="2000" b="1" cap="all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6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A32DC-5785-5FAE-F544-267B056B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85C3631B-7C6A-A767-9CB2-B93CB06C57F6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81C4A2-09C3-5773-4F48-0D4DB47A2CC7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655E7EC-CDCB-136B-14F7-C33374D4A373}"/>
              </a:ext>
            </a:extLst>
          </p:cNvPr>
          <p:cNvSpPr/>
          <p:nvPr/>
        </p:nvSpPr>
        <p:spPr>
          <a:xfrm>
            <a:off x="1996405" y="437290"/>
            <a:ext cx="386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ASSUMPTION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91F156C4-45E7-148E-98A6-A5BCFC0C9743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61AD24-F0E2-73F4-126F-978BD5B4F2C9}"/>
              </a:ext>
            </a:extLst>
          </p:cNvPr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>
                <a:solidFill>
                  <a:srgbClr val="18478F"/>
                </a:solidFill>
                <a:latin typeface="Open Sans"/>
                <a:ea typeface="Open Sans"/>
                <a:cs typeface="Open Sans"/>
              </a:rPr>
              <a:t>02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10810D-2121-3974-8716-77B36B890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18604"/>
              </p:ext>
            </p:extLst>
          </p:nvPr>
        </p:nvGraphicFramePr>
        <p:xfrm>
          <a:off x="962025" y="1152525"/>
          <a:ext cx="10280088" cy="562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4">
                  <a:extLst>
                    <a:ext uri="{9D8B030D-6E8A-4147-A177-3AD203B41FA5}">
                      <a16:colId xmlns:a16="http://schemas.microsoft.com/office/drawing/2014/main" val="3647455017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462308356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844180701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31108419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1585725385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543349669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975482591"/>
                    </a:ext>
                  </a:extLst>
                </a:gridCol>
              </a:tblGrid>
              <a:tr h="342674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Capacity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Pr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Capacity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Pr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886960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0.990045 </a:t>
                      </a:r>
                      <a:endParaRPr lang="zh-TW" b="1"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0.961732 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6463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0.00993 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0.037649 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27871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2.49*10</a:t>
                      </a:r>
                      <a:r>
                        <a:rPr lang="af-ZA" sz="1800" b="1" i="0" u="none" strike="noStrike" baseline="30000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-5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0"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 w="0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0.000614 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37111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0.992028 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sz="1800" b="1" i="0" u="none" strike="noStrike" noProof="0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0"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5.34*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-6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0194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0.007948 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2.61*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-8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76046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2.39*10</a:t>
                      </a:r>
                      <a:r>
                        <a:rPr lang="af-ZA" sz="1800" b="1" i="0" u="none" strike="noStrike" baseline="30000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-5</a:t>
                      </a:r>
                      <a:endParaRPr lang="zh-TW" b="1"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6.82*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-11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7015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3.19</a:t>
                      </a:r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-9</a:t>
                      </a:r>
                      <a:endParaRPr lang="zh-TW" sz="1800" b="1">
                        <a:solidFill>
                          <a:schemeClr val="tx1"/>
                        </a:solidFill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7.42*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-14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16299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1.6*10</a:t>
                      </a:r>
                      <a:r>
                        <a:rPr lang="af-ZA" sz="1800" b="1" i="0" u="none" strike="noStrike" baseline="30000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-11</a:t>
                      </a:r>
                      <a:endParaRPr lang="zh-TW" sz="1800" b="1"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0.96077 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99759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0.994015 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0.038604 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83015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0.005973 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0.00062 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52442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1.20*10</a:t>
                      </a:r>
                      <a:r>
                        <a:rPr lang="af-ZA" sz="1800" b="1" i="0" u="none" strike="noStrike" baseline="30000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-5</a:t>
                      </a:r>
                      <a:endParaRPr lang="af-ZA" sz="1800" b="1" i="0" u="none" strike="noStrike" noProof="0">
                        <a:solidFill>
                          <a:srgbClr val="000000"/>
                        </a:solidFill>
                        <a:effectLst/>
                        <a:latin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4.99*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-6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62375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PMingLiU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7.99*10</a:t>
                      </a:r>
                      <a:r>
                        <a:rPr lang="af-ZA" sz="1800" b="1" i="0" u="none" strike="noStrike" baseline="30000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-9</a:t>
                      </a:r>
                      <a:endParaRPr lang="zh-TW" sz="1800" b="1"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2*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-8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37916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a4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0.997003 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3.22*</a:t>
                      </a:r>
                      <a:r>
                        <a:rPr lang="af-ZA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chemeClr val="tx1"/>
                          </a:solidFill>
                          <a:effectLst/>
                          <a:latin typeface="PMingLiU"/>
                        </a:rPr>
                        <a:t>-11</a:t>
                      </a:r>
                      <a:endParaRPr lang="af-ZA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94752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0.002994 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14788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0.000003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46233"/>
                  </a:ext>
                </a:extLst>
              </a:tr>
              <a:tr h="330436"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PMingLiU"/>
                          <a:ea typeface="新細明體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800" b="1" i="0" u="none" strike="noStrike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10</a:t>
                      </a:r>
                      <a:r>
                        <a:rPr lang="af-ZA" sz="1800" b="1" i="0" u="none" strike="noStrike" baseline="30000" noProof="0">
                          <a:solidFill>
                            <a:srgbClr val="000000"/>
                          </a:solidFill>
                          <a:effectLst/>
                          <a:latin typeface="PMingLiU"/>
                        </a:rPr>
                        <a:t>-9</a:t>
                      </a:r>
                      <a:endParaRPr lang="af-ZA" sz="1800" b="1" i="0" u="none" strike="noStrike" noProof="0">
                        <a:solidFill>
                          <a:srgbClr val="000000"/>
                        </a:solidFill>
                        <a:effectLst/>
                        <a:latin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MingLiU"/>
                        <a:ea typeface="PMingLiU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3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43272" y="2044687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zh-CN" altLang="en-US" sz="4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E8F37224C3714AAE62E78E69819D67" ma:contentTypeVersion="3" ma:contentTypeDescription="Create a new document." ma:contentTypeScope="" ma:versionID="8eb68a155c25e85a279c8c5841633bc8">
  <xsd:schema xmlns:xsd="http://www.w3.org/2001/XMLSchema" xmlns:xs="http://www.w3.org/2001/XMLSchema" xmlns:p="http://schemas.microsoft.com/office/2006/metadata/properties" xmlns:ns2="135fa4f9-6f6f-40ac-a9b8-301dff44edd2" targetNamespace="http://schemas.microsoft.com/office/2006/metadata/properties" ma:root="true" ma:fieldsID="25108b305d941b90895a1632fb75a106" ns2:_="">
    <xsd:import namespace="135fa4f9-6f6f-40ac-a9b8-301dff44ed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fa4f9-6f6f-40ac-a9b8-301dff44ed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35F86-BE46-462F-A9EF-BA4E1E687AEC}">
  <ds:schemaRefs>
    <ds:schemaRef ds:uri="135fa4f9-6f6f-40ac-a9b8-301dff44ed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F247E1-6F07-45EC-8734-A29307307B0A}">
  <ds:schemaRefs>
    <ds:schemaRef ds:uri="3a956edc-5599-46f5-bc02-725ab588fd5c"/>
    <ds:schemaRef ds:uri="7e544923-9023-4469-a3df-46cbfdc0e87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A0491F-D5AB-453F-8BB1-A6D56A4ABC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19</Slides>
  <Notes>1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revision>66</cp:revision>
  <dcterms:created xsi:type="dcterms:W3CDTF">2016-06-30T07:01:47Z</dcterms:created>
  <dcterms:modified xsi:type="dcterms:W3CDTF">2023-12-29T06:01:01Z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0x010100E9E8F37224C3714AAE62E78E69819D67</vt:lpwstr>
  </property>
</Properties>
</file>