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3B6E-06FC-4BC0-822D-734B2BBC0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4E12-8FBE-4777-823B-66EC1E125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49E9-24A6-453A-9C88-642AC2A0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4E00-AEA6-479E-988B-4F438A77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1AF1-2872-44C2-812F-98CE0402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198C-94B5-4E6D-B2C8-31927622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6235B-0F75-4A1E-A29E-F97349B46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1FF41-CE4A-4EA1-A046-64E97131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7C62-5A08-4EFF-9F8A-CA0BA21F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BD32-C21D-4D1F-84FC-CAA075AD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DD336-F142-4B89-AFD7-EA467AAC1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8EF54-D37F-4D45-ABAA-15B91E4BC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A8D0-1F0D-4913-A8A8-0C6D0BD6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A2A11-60FB-48B5-B6F3-9C5DD6A1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9FA9-10AF-4991-AEBE-ABBBBC9D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E871-B381-41CE-A69C-E70D4549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E72E-B81F-49AA-990C-5B4DAA4B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632C-F2A4-4E7A-A282-EFB4E764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1B6F-0277-4392-9927-7E675345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A48C-CC9F-4546-AD98-4B5D4437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4758-8A74-4078-917B-172C73AC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B552-EAF7-4413-8E16-179D0A0F3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52A0-47B3-4972-ADFF-00670780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6F7B-F91E-4D1A-925F-F3BD2CAF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938C-D616-4E58-8E7A-4CCFC56E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5224-6AB2-4B64-B8C3-B06990BC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DB70-F1A5-40A7-AF04-3AA1DB989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A031B-FD7D-4849-B98B-31EA8CC14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4B4C6-80BC-49CE-985D-B901D780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D9A2E-C1C9-4A3A-935D-E3FEDA2D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C2A7-7E49-40C8-9617-5C3217B5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4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B9D8-7070-4F25-A115-6835390D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803B4-BE6B-4EE4-AA6F-E0FF6D76E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0269B-5C77-4284-9658-C76815CF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8E447-0611-43E4-B5EC-AA4A5B17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00760-68EE-45AC-8DF9-0D655818A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812CA-F197-4D78-AF86-2BFDD90D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3CC97-1FC6-4F1D-8E5D-A309B171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CD17B-CB4B-4FE2-A7B8-68D9A432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3DFE-87B2-49E7-9C72-BDC5D5AE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D25B3-BFE8-4045-98F0-3D107CC9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0086-87E9-431B-9094-58A024C4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0A9B1-7ADB-4CD8-BD8D-78E51179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392C9-53EC-42B0-B05E-5B5171B2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7F5A5-5007-442D-B5A4-18868B97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F3632-E874-4916-BA15-4FBA6C84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8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07D9-9ABA-4FDD-8A58-C8B812FD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788D-EA20-4308-ACE6-4513D801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7B4E-6D17-41BB-88BF-6D5D02F52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34B8C-2444-4BCE-9E44-752F5BA8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D80DA-E9EB-4623-AECC-597C67A1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80ED-C1BF-4772-BBAD-2CCDA8F3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AE40-6CBF-4593-B19D-249961A9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4752-4150-4473-B785-DB526EACC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4622B-6418-4E1E-A27B-B0E35B0CC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6B064-0F05-41BC-8C83-345BBCC0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477B1-4A12-4B18-924B-A0695CFA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ACB5D-648D-4107-971C-B2E82975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B87F0-2C8A-4E01-BF3C-30251936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2E151-87B0-4462-BDFA-3B04D49FB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D90E-22CD-4E1C-81E7-857C8445E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5EF2-AB9A-4794-B78B-685D27CFCD4A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CC957-4D58-4884-8089-0C0852B77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552C-01C8-464E-971B-02032234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78DA9-98EC-4C7B-B10F-71A82D89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?category=&amp;reviewer=&amp;subject=&amp;sort=" TargetMode="External"/><Relationship Id="rId2" Type="http://schemas.openxmlformats.org/officeDocument/2006/relationships/hyperlink" Target="http://localhost:3000/revi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api?category=&amp;reviewer=&amp;subject=&amp;sort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hesguru/pen/BaybqXv?editors=11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97C-440B-496C-B492-DBCF80CA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“Review Stuff”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FF3-69D3-496F-9599-758E294D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Review Stuff </a:t>
            </a:r>
            <a:r>
              <a:rPr lang="en-US" dirty="0"/>
              <a:t>is a web app that allows users to read and write reviews</a:t>
            </a:r>
          </a:p>
          <a:p>
            <a:r>
              <a:rPr lang="en-US" dirty="0"/>
              <a:t>Made with Node and MongoDB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Add review</a:t>
            </a:r>
          </a:p>
          <a:p>
            <a:pPr lvl="1"/>
            <a:r>
              <a:rPr lang="en-US" dirty="0"/>
              <a:t>Edit review</a:t>
            </a:r>
          </a:p>
          <a:p>
            <a:pPr lvl="1"/>
            <a:r>
              <a:rPr lang="en-US" dirty="0"/>
              <a:t>Delete review</a:t>
            </a:r>
          </a:p>
          <a:p>
            <a:pPr lvl="1"/>
            <a:r>
              <a:rPr lang="en-US" dirty="0"/>
              <a:t>Display Reviews</a:t>
            </a:r>
          </a:p>
          <a:p>
            <a:pPr lvl="2"/>
            <a:r>
              <a:rPr lang="en-US" dirty="0"/>
              <a:t>Filter by category (All, Movie, TV Show, Book, Video Game)</a:t>
            </a:r>
          </a:p>
          <a:p>
            <a:pPr lvl="2"/>
            <a:r>
              <a:rPr lang="en-US" dirty="0"/>
              <a:t>Sort by rating (highest first, lowest first)</a:t>
            </a:r>
          </a:p>
          <a:p>
            <a:pPr lvl="2"/>
            <a:r>
              <a:rPr lang="en-US" dirty="0"/>
              <a:t>Search by subject</a:t>
            </a:r>
          </a:p>
          <a:p>
            <a:pPr lvl="2"/>
            <a:r>
              <a:rPr lang="en-US" dirty="0"/>
              <a:t>Search by reviewer</a:t>
            </a:r>
          </a:p>
          <a:p>
            <a:pPr lvl="1"/>
            <a:r>
              <a:rPr lang="en-US" dirty="0"/>
              <a:t>REST API endpoints in XML, JSON, and HTML formats</a:t>
            </a:r>
          </a:p>
          <a:p>
            <a:pPr lvl="1"/>
            <a:r>
              <a:rPr lang="en-US" dirty="0"/>
              <a:t>Display review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1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D39-0EBA-43A6-835E-E995044D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25AD-D80B-4536-8424-8A535352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dirty="0" err="1"/>
              <a:t>npm</a:t>
            </a:r>
            <a:r>
              <a:rPr lang="en-US" dirty="0"/>
              <a:t> install” to install the node dependency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dirty="0" err="1"/>
              <a:t>initDB</a:t>
            </a:r>
            <a:r>
              <a:rPr lang="en-US" dirty="0"/>
              <a:t>” to load some sample reviews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“server” and in a browser go to </a:t>
            </a:r>
            <a:r>
              <a:rPr lang="en-US" dirty="0">
                <a:hlinkClick r:id="rId2"/>
              </a:rPr>
              <a:t>http://localhost:3000/reviews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access REST API endpoints, use </a:t>
            </a:r>
            <a:r>
              <a:rPr lang="en-US" dirty="0">
                <a:hlinkClick r:id="rId3"/>
              </a:rPr>
              <a:t>http://localhost:3000/api?category=&amp;reviewer=&amp;subject=&amp;sort=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8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C7EE-C101-4EF6-A7F5-09FD7D9C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A9-8030-4EB5-AE9C-39FC0D28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http://localhost:3000/api?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category</a:t>
            </a:r>
            <a:r>
              <a:rPr lang="en-US" dirty="0">
                <a:hlinkClick r:id="rId2"/>
              </a:rPr>
              <a:t>=&amp;</a:t>
            </a:r>
            <a:r>
              <a:rPr lang="en-US" dirty="0">
                <a:highlight>
                  <a:srgbClr val="00FF00"/>
                </a:highlight>
                <a:hlinkClick r:id="rId2"/>
              </a:rPr>
              <a:t>reviewer</a:t>
            </a:r>
            <a:r>
              <a:rPr lang="en-US" dirty="0">
                <a:hlinkClick r:id="rId2"/>
              </a:rPr>
              <a:t>=&amp;</a:t>
            </a:r>
            <a:r>
              <a:rPr lang="en-US" dirty="0">
                <a:highlight>
                  <a:srgbClr val="00FFFF"/>
                </a:highlight>
                <a:hlinkClick r:id="rId2"/>
              </a:rPr>
              <a:t>subject</a:t>
            </a:r>
            <a:r>
              <a:rPr lang="en-US" dirty="0">
                <a:hlinkClick r:id="rId2"/>
              </a:rPr>
              <a:t>=&amp;</a:t>
            </a:r>
            <a:r>
              <a:rPr lang="en-US" dirty="0">
                <a:highlight>
                  <a:srgbClr val="FF00FF"/>
                </a:highlight>
                <a:hlinkClick r:id="rId2"/>
              </a:rPr>
              <a:t>sort</a:t>
            </a:r>
            <a:r>
              <a:rPr lang="en-US" dirty="0">
                <a:hlinkClick r:id="rId2"/>
              </a:rPr>
              <a:t>=</a:t>
            </a:r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category</a:t>
            </a:r>
            <a:r>
              <a:rPr lang="en-US" dirty="0"/>
              <a:t> = movie, tv, book</a:t>
            </a:r>
            <a:r>
              <a:rPr lang="en-US"/>
              <a:t>, game</a:t>
            </a:r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reviewer</a:t>
            </a:r>
            <a:r>
              <a:rPr lang="en-US" dirty="0"/>
              <a:t> = name of reviewer you're searching for</a:t>
            </a:r>
          </a:p>
          <a:p>
            <a:r>
              <a:rPr lang="en-US" dirty="0">
                <a:highlight>
                  <a:srgbClr val="00FFFF"/>
                </a:highlight>
              </a:rPr>
              <a:t>subject</a:t>
            </a:r>
            <a:r>
              <a:rPr lang="en-US" dirty="0"/>
              <a:t> = name of subject you're searching for</a:t>
            </a:r>
          </a:p>
          <a:p>
            <a:r>
              <a:rPr lang="en-US" dirty="0">
                <a:highlight>
                  <a:srgbClr val="FF00FF"/>
                </a:highlight>
              </a:rPr>
              <a:t>sort</a:t>
            </a:r>
            <a:r>
              <a:rPr lang="en-US" dirty="0"/>
              <a:t> = ascending, descending</a:t>
            </a:r>
          </a:p>
          <a:p>
            <a:endParaRPr lang="en-US" dirty="0"/>
          </a:p>
          <a:p>
            <a:r>
              <a:rPr lang="en-US" dirty="0"/>
              <a:t>In Postman – set Accept value to application/xml, application/JSON, or text/HTML</a:t>
            </a:r>
          </a:p>
          <a:p>
            <a:r>
              <a:rPr lang="en-US" dirty="0"/>
              <a:t>All query values are optional and can be used in combination with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AFFC-E3B2-4CA2-8B9B-DC83D798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DB55-0565-4501-9E5C-9D42D361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https://codepen.io/hesguru/pen/BaybqXv?editors=1100</a:t>
            </a:r>
            <a:endParaRPr lang="en-US" dirty="0"/>
          </a:p>
          <a:p>
            <a:pPr lvl="1"/>
            <a:r>
              <a:rPr lang="en-US" dirty="0"/>
              <a:t>Custom CSS used for the 5 star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4436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251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“Review Stuff” Web App</vt:lpstr>
      <vt:lpstr>Instructions</vt:lpstr>
      <vt:lpstr>REST API Endpoints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“Review Stuff” Web App</dc:title>
  <dc:creator>Choy, Henry</dc:creator>
  <cp:lastModifiedBy>Choy, Henry</cp:lastModifiedBy>
  <cp:revision>7</cp:revision>
  <dcterms:created xsi:type="dcterms:W3CDTF">2021-03-01T01:25:21Z</dcterms:created>
  <dcterms:modified xsi:type="dcterms:W3CDTF">2021-03-06T15:58:26Z</dcterms:modified>
</cp:coreProperties>
</file>