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00E4-57A1-4D0E-ADD7-D0DB1BEAC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9D5AEB-C6BE-4E49-B830-263892AE9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B94AB-D509-48F9-A3C7-5975E91E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34EB4-F940-4A63-B915-21A2E9CD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5662F-A7AC-453D-9522-55365BAB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3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95F5E-860B-47D0-92D2-E0C3B775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2CC7F-0A5E-437C-A0A2-FB2677E5A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0A4C9-E176-459E-B748-91F50B5C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9617E-CDF8-4FD5-AF56-3FD01A99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55782-87D7-46DE-BF3D-C3666462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B2EF1-B3C2-428C-8FB8-C0B2C5B39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0AEDE6-A8EF-4D2D-B291-C090052D8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06CA9-9E15-4787-97F7-BD4EB81B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7A87E-E4AC-4AF5-960A-8ED0B09A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F3F61-51D2-4757-B9CE-1E86F005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0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A8024-5BDC-47AC-B995-38B4801B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AA23E-67EE-40D3-8F8B-9A0D8232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0DBCD-D808-430D-B1A9-6C43D893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0ED54-82E3-4F36-8FF4-54D505D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B1730-046C-48B1-A31E-2F1C8E9F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5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F58F-8C6B-4B2A-A1DD-64AFCBBD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0E49F-E8A3-477C-9370-41B22970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4636B-40BC-4DF4-9D70-5A986386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E0EA8-8E27-4ACE-933C-E31763E8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EB016-94BC-47E9-8E52-A88C83F5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2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138B9-99EB-4D86-84D4-B275DC7F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DFD43-531C-4A02-B434-A9FD45A06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D06494-1905-4328-8364-D2540979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E1B07-4E89-4E4E-9BA7-D1B7095D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386A9F-ED0D-47CA-A2D1-D99B1A3C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F9657-E62A-4F12-8CF3-39204EF7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4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5CF0-7920-4A65-8DB3-CCCFFC2F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4C965-1CD7-41BC-A987-52BB6BA1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E32B5-A732-4ECB-AB4D-E40171853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032564-D92A-4D14-9341-D445D6347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78504-1E5A-4E9C-9BFF-759C0184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2D2E04-CE72-4D62-968C-20DBA13D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EB052C-D848-4B97-ABE9-E3FC42C7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4116C6-4A76-42D1-A6CB-46AFCDBC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8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06EF0-A7C7-4D35-BCDF-823DC873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1BCCFB-EE89-4530-A879-BFF3FD5B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2437AB-992B-44D6-AE75-DD5E7CEA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5CCA08-2513-4759-81B7-E58E14C9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29A14-0367-44C7-BE6F-1976DA8E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4542DF-F31A-493D-BC0B-78102ECF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A815C-2731-4538-A969-39B14817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5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02820-146F-4755-9C3D-7B23F8C4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72A1C-DC6F-4DB7-ABED-7E2FC687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29163-0265-4437-8692-91BE4D7BD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303A0-FC38-41A4-B4C8-2630D93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A697F-6192-4295-9E3D-1873F1CB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53342-8683-426B-8DF5-C5845F3F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EBF57-631F-4198-9713-A16CC5BE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62687-5CE7-42EA-AD7B-2ACD0B203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AA2C9-6B90-4B50-A248-82B5DCC6A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58EB7-C7E8-441E-93CA-F0EEC762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0E9EA-A564-4199-AB94-FD5ED712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7197A-5C7F-4CDA-8BBC-AEB4AC3C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1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86D323-2CBC-46D9-9E34-4491DE25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1D0B5-3213-4D8D-B87E-2BBFEE96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12945-B449-4D8E-A794-ED2A52EBB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84C1-11DA-4AB0-9DA8-2DB8861A8262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12A17-C917-471B-81D8-9D231C4AC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54F5B-2E31-499C-ACBA-7FD056BA4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2F12-CBFC-4FF3-8CE4-B525C7C5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4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cv.org/relea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7782F4F-FF2D-4E09-841E-DCD2E9FF4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3086"/>
            <a:ext cx="9144000" cy="4074714"/>
          </a:xfrm>
        </p:spPr>
        <p:txBody>
          <a:bodyPr/>
          <a:lstStyle/>
          <a:p>
            <a:r>
              <a:rPr lang="en-US" altLang="zh-C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100% Open Source technologies, make a mobile app to take a picture, upload the</a:t>
            </a:r>
            <a:r>
              <a:rPr lang="en-US" altLang="zh-CN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picture onto a cloud Computer Vision library to detect the number of human faces inside the</a:t>
            </a:r>
            <a:r>
              <a:rPr lang="en-US" altLang="zh-CN" sz="2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picture. Send response back to the mobile app with the number.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Canbuild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on Android, iOS,</a:t>
            </a:r>
            <a:r>
              <a:rPr lang="en-US" altLang="zh-CN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use React Native, Swift, Objective C++, Java, embedded web HTML5 or any other</a:t>
            </a:r>
            <a:r>
              <a:rPr lang="en-US" altLang="zh-CN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framework</a:t>
            </a:r>
            <a:endParaRPr lang="zh-CN" altLang="zh-C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92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D8638-1E54-486E-AFB3-06681C16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1D80C-7144-46D9-B530-7804E989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en-US" altLang="zh-CN" dirty="0"/>
              <a:t> +jdk11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OPENCV </a:t>
            </a:r>
            <a:r>
              <a:rPr lang="zh-CN" altLang="en-US" dirty="0"/>
              <a:t>人脸识别</a:t>
            </a:r>
            <a:endParaRPr lang="en-US" altLang="zh-CN" dirty="0"/>
          </a:p>
          <a:p>
            <a:r>
              <a:rPr lang="zh-CN" altLang="en-US" dirty="0"/>
              <a:t>前端使用</a:t>
            </a:r>
            <a:r>
              <a:rPr lang="en-US" altLang="zh-CN" dirty="0" err="1"/>
              <a:t>uniapp</a:t>
            </a:r>
            <a:r>
              <a:rPr lang="en-US" altLang="zh-CN" dirty="0"/>
              <a:t> </a:t>
            </a:r>
            <a:r>
              <a:rPr lang="zh-CN" altLang="en-US" dirty="0"/>
              <a:t>拍照上传</a:t>
            </a:r>
          </a:p>
        </p:txBody>
      </p:sp>
    </p:spTree>
    <p:extLst>
      <p:ext uri="{BB962C8B-B14F-4D97-AF65-F5344CB8AC3E}">
        <p14:creationId xmlns:p14="http://schemas.microsoft.com/office/powerpoint/2010/main" val="24518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32D6C-673A-4857-A7BB-9DE05878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人脸识别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7BD38-72BA-495D-B755-887DD767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8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、下载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zh-CN" altLang="en-US" i="0" dirty="0">
                <a:solidFill>
                  <a:srgbClr val="393E4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0" dirty="0">
                <a:solidFill>
                  <a:srgbClr val="393E4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4.5.5</a:t>
            </a:r>
            <a:r>
              <a:rPr lang="zh-CN" altLang="en-US" i="0" dirty="0">
                <a:solidFill>
                  <a:srgbClr val="393E4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版本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Releases – OpenCV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、安装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zh-CN" altLang="en-US" i="0" dirty="0">
                <a:solidFill>
                  <a:srgbClr val="393E4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0" dirty="0">
                <a:solidFill>
                  <a:srgbClr val="393E4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4.5.5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93E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393E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、配置环境变量</a:t>
            </a:r>
            <a:endParaRPr lang="en-US" altLang="zh-CN" dirty="0">
              <a:solidFill>
                <a:srgbClr val="393E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93E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93E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93E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93E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93E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393E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、程序基于</a:t>
            </a:r>
            <a:r>
              <a:rPr lang="en-US" altLang="zh-CN" dirty="0">
                <a:solidFill>
                  <a:srgbClr val="393E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zh-CN" altLang="en-US" dirty="0">
                <a:solidFill>
                  <a:srgbClr val="393E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位</a:t>
            </a:r>
            <a:r>
              <a:rPr lang="en-US" altLang="zh-CN" dirty="0">
                <a:solidFill>
                  <a:srgbClr val="393E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zh-CN" altLang="en-US" dirty="0">
                <a:solidFill>
                  <a:srgbClr val="393E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下开发。其他平台需要替换相应得</a:t>
            </a:r>
            <a:r>
              <a:rPr lang="en-US" altLang="zh-CN" dirty="0">
                <a:solidFill>
                  <a:srgbClr val="393E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r>
              <a:rPr lang="zh-CN" altLang="en-US" dirty="0">
                <a:solidFill>
                  <a:srgbClr val="393E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和库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6886BC-9C2F-4004-97EF-79C70145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17" y="3307138"/>
            <a:ext cx="9686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6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D1885-11E2-4969-89D2-37032F0C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C7867-B371-420B-B936-3895847D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、修改服务器地址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235E8-7EC1-491E-922F-CC00410A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79" y="2264951"/>
            <a:ext cx="8797308" cy="44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8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135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PowerPoint 演示文稿</vt:lpstr>
      <vt:lpstr>基本技术</vt:lpstr>
      <vt:lpstr>人脸识别</vt:lpstr>
      <vt:lpstr>前端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chuya</dc:creator>
  <cp:lastModifiedBy>chuya</cp:lastModifiedBy>
  <cp:revision>8</cp:revision>
  <dcterms:created xsi:type="dcterms:W3CDTF">2022-01-25T06:35:02Z</dcterms:created>
  <dcterms:modified xsi:type="dcterms:W3CDTF">2022-01-25T06:50:39Z</dcterms:modified>
</cp:coreProperties>
</file>