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3208-C796-D649-B254-7864A6B9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7FB03-7452-D54D-B4A8-56DF202E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B1FD-D333-0048-ABFD-1E4298B9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D102-92CE-9345-9936-669CBE72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38F7-F5EC-FE44-B27A-E4A238A5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49BD-625D-8641-8B77-722BE7F9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0B27D-EF81-FC44-B228-7B59D3436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8A79-0E29-0B45-BBFD-247F46D3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DCE7-50FF-0947-A572-5BB3906D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656B-E4F4-6844-9170-6C6DFAFC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C043-9225-F243-9BCE-53E09EAFD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FFF15-9BAB-DF44-B82A-E1A5C954E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CF19-6A28-1A4E-A50A-BFCDCACB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AC37-65C4-8A4D-9652-EF90D4D8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2A8B-7791-384F-9B26-6599D822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C9BC-A6F2-A644-9186-DB37564A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0B6C-F8D7-AE4D-8267-F4ACE5B5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ECFF-E277-9043-ACE8-EFAB010C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0808-1F2F-4646-A941-5EE04DA0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B182-623E-F941-BBC0-DC8C46E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C7D5-EFA6-7347-8142-2A34FDE3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4BB1E-ACA3-4041-8664-B396E371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5755-BA04-3944-AEE0-DFC5973C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9F98-7050-034F-A5DF-FD37841F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85FE-1F98-5D46-A166-B97D28F6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4BC0-442B-474A-B94B-CBA7E2D7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0C23-166B-234F-8906-CCA164AEB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4B821-9FA5-124D-BDDC-E392DC875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8FA82-621E-0B48-BA09-2786AA96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2BA28-22C5-864C-9086-00C5751F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65B11-6FAA-FD4C-8D06-D8EB7316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F705-0660-474E-8FE0-3D7EDC9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71830-B891-BB41-A676-A9C4FB89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8955D-E020-5F4C-9BAF-3324B1B1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C6951-3611-694A-8785-15EE6E3E5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1A63C-E8BE-9B44-9427-C7BF6430F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7CCC-6EAE-6142-B48A-0AC07662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6323D-986C-1048-80FA-1A439057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CBBF2-8D7A-204E-BB56-4D193CA0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99C1-D3FA-A54B-8F74-83152288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BD3A4-9752-9749-B5EC-DDB6E7B1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787C5-E8D5-6E4C-A153-0570F37E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9161C-B183-434F-90FE-395FFE1F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6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A4A04-B444-7C41-988C-6D05DCA8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D7EE0-C1A0-B547-8E4C-47EC9208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BE9EB-6EAB-E94B-A01A-79CC1341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2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7B62-2F41-844F-9C1B-F214CA3A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3B4-1587-6B4E-BA5F-B7656C6D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16211-8C7D-E54D-B612-CFF7D3CF7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0F70-5A88-0248-9F78-62D78764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FA8FA-A91A-4342-B52D-682472D1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ADE1-EB31-A642-BA57-3CD88589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9781-1FDC-4445-8C02-87218494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FAD51-F2B5-0A47-98AF-EDD587DE9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466EF-DD83-7E4A-84FD-ABC28BF00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D5096-4BEB-2147-A630-49B54F4B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D9F6A-D2B3-F54A-B127-4730EFB3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60FC-E716-B344-909D-FFD4AA1B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E1C1F-E382-6D43-938A-75450C9A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A260-58A0-3645-901C-A126FC2E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814A-E6BC-1A47-9394-56C9188D0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CFBB-95A2-9045-A39B-460488826828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2346-572D-FF4C-9E33-87E2CD96F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A115-C080-1145-970C-C5147F744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FFC3-6C40-D346-BE43-B990A1D5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613E-7BEB-7C49-97A3-1984AF13B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CSI 3450 Music Venue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64A7-BEB8-B640-9994-ADFA4181E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13</a:t>
            </a:r>
          </a:p>
          <a:p>
            <a:r>
              <a:rPr lang="en-US" dirty="0"/>
              <a:t>Designed by: Lemuel </a:t>
            </a:r>
            <a:r>
              <a:rPr lang="en-US" dirty="0" err="1"/>
              <a:t>Cheon</a:t>
            </a:r>
            <a:r>
              <a:rPr lang="en-US" dirty="0"/>
              <a:t>, Henry Dare, Alexis Francoeur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E60A-C6F9-9642-9EF5-AB5EC6FA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5D3C-A943-4947-B766-32C530B8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repository with an intuitive interface for a user to create an account, reserve tickets under an account, edit account information, and search events by name and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25E8-0BCA-B442-B2A9-85C41FF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5979-E58E-3049-B0B1-352BCE73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Non-Authenticated Users:</a:t>
            </a:r>
            <a:endParaRPr lang="en-US" dirty="0"/>
          </a:p>
          <a:p>
            <a:pPr lvl="0" fontAlgn="base"/>
            <a:r>
              <a:rPr lang="en-US" dirty="0"/>
              <a:t>The system shall allow Non-Authenticated Users to search for Events and Schedules</a:t>
            </a:r>
          </a:p>
          <a:p>
            <a:pPr lvl="0" fontAlgn="base"/>
            <a:r>
              <a:rPr lang="en-US" dirty="0"/>
              <a:t>The system shall allow Non-Authenticated</a:t>
            </a:r>
            <a:r>
              <a:rPr lang="en-US" b="1" dirty="0"/>
              <a:t> </a:t>
            </a:r>
            <a:r>
              <a:rPr lang="en-US" dirty="0"/>
              <a:t>Users to retrieve all Events.</a:t>
            </a:r>
          </a:p>
          <a:p>
            <a:pPr lvl="0" fontAlgn="base"/>
            <a:r>
              <a:rPr lang="en-US" dirty="0"/>
              <a:t>The system shall allow Non-Authenticated</a:t>
            </a:r>
            <a:r>
              <a:rPr lang="en-US" b="1" dirty="0"/>
              <a:t> </a:t>
            </a:r>
            <a:r>
              <a:rPr lang="en-US" dirty="0"/>
              <a:t>Users to retrieve all Schedule information for an Event.</a:t>
            </a:r>
          </a:p>
          <a:p>
            <a:pPr lvl="0" fontAlgn="base"/>
            <a:r>
              <a:rPr lang="en-US" dirty="0"/>
              <a:t>The system shall allow Non-Authenticated</a:t>
            </a:r>
            <a:r>
              <a:rPr lang="en-US" b="1" dirty="0"/>
              <a:t> </a:t>
            </a:r>
            <a:r>
              <a:rPr lang="en-US" dirty="0"/>
              <a:t>Users to retrieve all Availability for any Event’s Schedule.</a:t>
            </a:r>
          </a:p>
          <a:p>
            <a:pPr lvl="0" fontAlgn="base"/>
            <a:r>
              <a:rPr lang="en-US" dirty="0"/>
              <a:t>The system shall allow Non-Authenticated</a:t>
            </a:r>
            <a:r>
              <a:rPr lang="en-US" b="1" dirty="0"/>
              <a:t> </a:t>
            </a:r>
            <a:r>
              <a:rPr lang="en-US" dirty="0"/>
              <a:t>Users to create an Account.	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Authenticated Users</a:t>
            </a:r>
            <a:endParaRPr lang="en-US" dirty="0"/>
          </a:p>
          <a:p>
            <a:pPr lvl="0" fontAlgn="base"/>
            <a:r>
              <a:rPr lang="en-US" dirty="0"/>
              <a:t>The system will use a RMDBS for all persistent data stores.</a:t>
            </a:r>
          </a:p>
          <a:p>
            <a:pPr lvl="0" fontAlgn="base"/>
            <a:r>
              <a:rPr lang="en-US" dirty="0"/>
              <a:t>The system shall allow Authenticated users to…</a:t>
            </a:r>
          </a:p>
          <a:p>
            <a:pPr lvl="1" fontAlgn="base"/>
            <a:r>
              <a:rPr lang="en-US" dirty="0"/>
              <a:t>Log into Accounts on the database</a:t>
            </a:r>
          </a:p>
          <a:p>
            <a:pPr lvl="1" fontAlgn="base"/>
            <a:r>
              <a:rPr lang="en-US" dirty="0"/>
              <a:t>Update Reservations on the database.</a:t>
            </a:r>
          </a:p>
          <a:p>
            <a:pPr lvl="1" fontAlgn="base"/>
            <a:r>
              <a:rPr lang="en-US" dirty="0"/>
              <a:t>Update Account Information on the database.</a:t>
            </a:r>
          </a:p>
          <a:p>
            <a:pPr lvl="1" fontAlgn="base"/>
            <a:r>
              <a:rPr lang="en-US" dirty="0"/>
              <a:t>Delete Accounts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6692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EE17-3C7F-B340-8FD3-6734043D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7AB9A4D-9DE5-DE43-B5ED-B0A776B3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6" y="1825625"/>
            <a:ext cx="102410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52FF-1D1B-074E-8D66-270B48FB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BB3C-6653-EB41-90CB-199407AC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Server, MySQL Workbench, Visual Studio Code, </a:t>
            </a:r>
            <a:r>
              <a:rPr lang="en-US" dirty="0" err="1"/>
              <a:t>Github</a:t>
            </a:r>
            <a:r>
              <a:rPr lang="en-US" dirty="0"/>
              <a:t>, Internet Browser</a:t>
            </a:r>
          </a:p>
        </p:txBody>
      </p:sp>
    </p:spTree>
    <p:extLst>
      <p:ext uri="{BB962C8B-B14F-4D97-AF65-F5344CB8AC3E}">
        <p14:creationId xmlns:p14="http://schemas.microsoft.com/office/powerpoint/2010/main" val="23779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188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CSI 3450 Music Venue Database</vt:lpstr>
      <vt:lpstr>Problem Statement</vt:lpstr>
      <vt:lpstr>Functional Requirements</vt:lpstr>
      <vt:lpstr>Entity Relationship Diagram</vt:lpstr>
      <vt:lpstr>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3450 Music Venue Database</dc:title>
  <dc:creator>Henry Dare</dc:creator>
  <cp:lastModifiedBy>Henry Dare</cp:lastModifiedBy>
  <cp:revision>3</cp:revision>
  <dcterms:created xsi:type="dcterms:W3CDTF">2021-12-11T20:08:53Z</dcterms:created>
  <dcterms:modified xsi:type="dcterms:W3CDTF">2021-12-11T20:24:09Z</dcterms:modified>
</cp:coreProperties>
</file>