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A5DD"/>
    <a:srgbClr val="09ABE5"/>
    <a:srgbClr val="09B1ED"/>
    <a:srgbClr val="09A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620" autoAdjust="0"/>
  </p:normalViewPr>
  <p:slideViewPr>
    <p:cSldViewPr>
      <p:cViewPr varScale="1">
        <p:scale>
          <a:sx n="78" d="100"/>
          <a:sy n="78" d="100"/>
        </p:scale>
        <p:origin x="-25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14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14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006311-DAD7-4DF7-A8F0-9F9A5C54E724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5CC96-E429-417B-BA09-4B4D72250AAB}">
      <dgm:prSet/>
      <dgm:spPr>
        <a:solidFill>
          <a:srgbClr val="09A5DD"/>
        </a:solidFill>
        <a:ln>
          <a:solidFill>
            <a:srgbClr val="09AEE9"/>
          </a:solidFill>
        </a:ln>
      </dgm:spPr>
      <dgm:t>
        <a:bodyPr/>
        <a:lstStyle/>
        <a:p>
          <a:pPr rtl="0"/>
          <a:r>
            <a:rPr lang="en-US" baseline="0" dirty="0" smtClean="0">
              <a:solidFill>
                <a:schemeClr val="bg1"/>
              </a:solidFill>
            </a:rPr>
            <a:t>Project X</a:t>
          </a:r>
          <a:endParaRPr lang="en-US" dirty="0">
            <a:solidFill>
              <a:schemeClr val="bg1"/>
            </a:solidFill>
          </a:endParaRPr>
        </a:p>
      </dgm:t>
    </dgm:pt>
    <dgm:pt modelId="{17A6B5AE-F91A-4361-9579-60199D0FF2AD}" type="parTrans" cxnId="{88EF5D89-8773-4AE8-840E-E165061ADFD4}">
      <dgm:prSet/>
      <dgm:spPr/>
      <dgm:t>
        <a:bodyPr/>
        <a:lstStyle/>
        <a:p>
          <a:endParaRPr lang="en-US"/>
        </a:p>
      </dgm:t>
    </dgm:pt>
    <dgm:pt modelId="{C74C0EEB-6A63-4CA6-BC49-AF8B44083DA4}" type="sibTrans" cxnId="{88EF5D89-8773-4AE8-840E-E165061ADFD4}">
      <dgm:prSet/>
      <dgm:spPr/>
      <dgm:t>
        <a:bodyPr/>
        <a:lstStyle/>
        <a:p>
          <a:endParaRPr lang="en-US"/>
        </a:p>
      </dgm:t>
    </dgm:pt>
    <dgm:pt modelId="{EF1B8A04-B4E2-4CF3-9EC4-C93FC2A8DFB1}" type="pres">
      <dgm:prSet presAssocID="{8C006311-DAD7-4DF7-A8F0-9F9A5C54E724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5B61DC-BF2C-47F1-BA31-463C47668E0B}" type="pres">
      <dgm:prSet presAssocID="{CD05CC96-E429-417B-BA09-4B4D72250AAB}" presName="compNode" presStyleCnt="0"/>
      <dgm:spPr/>
    </dgm:pt>
    <dgm:pt modelId="{7D84D823-9CD1-4A41-B4B5-B2DEA1D0F273}" type="pres">
      <dgm:prSet presAssocID="{CD05CC96-E429-417B-BA09-4B4D72250AAB}" presName="childRect" presStyleLbl="bgAcc1" presStyleIdx="0" presStyleCnt="1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rgbClr val="09A5DD"/>
          </a:solidFill>
        </a:ln>
      </dgm:spPr>
    </dgm:pt>
    <dgm:pt modelId="{E84AA080-359E-4449-8A95-7FFA8808DD01}" type="pres">
      <dgm:prSet presAssocID="{CD05CC96-E429-417B-BA09-4B4D72250AA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63BFB4-1BBF-48CD-B13F-5D616A1AC006}" type="pres">
      <dgm:prSet presAssocID="{CD05CC96-E429-417B-BA09-4B4D72250AAB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B28FAED7-5941-4879-8385-19F2D2DCDD8F}" type="pres">
      <dgm:prSet presAssocID="{CD05CC96-E429-417B-BA09-4B4D72250AAB}" presName="adorn" presStyleLbl="fgAccFollowNode1" presStyleIdx="0" presStyleCnt="1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solidFill>
            <a:srgbClr val="09A5DD">
              <a:alpha val="89804"/>
            </a:srgbClr>
          </a:solidFill>
        </a:ln>
      </dgm:spPr>
    </dgm:pt>
  </dgm:ptLst>
  <dgm:cxnLst>
    <dgm:cxn modelId="{8C546C26-8C5B-494F-837A-AF0D2A5456EA}" type="presOf" srcId="{8C006311-DAD7-4DF7-A8F0-9F9A5C54E724}" destId="{EF1B8A04-B4E2-4CF3-9EC4-C93FC2A8DFB1}" srcOrd="0" destOrd="0" presId="urn:microsoft.com/office/officeart/2005/8/layout/bList2"/>
    <dgm:cxn modelId="{88EF5D89-8773-4AE8-840E-E165061ADFD4}" srcId="{8C006311-DAD7-4DF7-A8F0-9F9A5C54E724}" destId="{CD05CC96-E429-417B-BA09-4B4D72250AAB}" srcOrd="0" destOrd="0" parTransId="{17A6B5AE-F91A-4361-9579-60199D0FF2AD}" sibTransId="{C74C0EEB-6A63-4CA6-BC49-AF8B44083DA4}"/>
    <dgm:cxn modelId="{E376D162-718E-4F84-9CAC-98FCAE95C7DC}" type="presOf" srcId="{CD05CC96-E429-417B-BA09-4B4D72250AAB}" destId="{E84AA080-359E-4449-8A95-7FFA8808DD01}" srcOrd="0" destOrd="0" presId="urn:microsoft.com/office/officeart/2005/8/layout/bList2"/>
    <dgm:cxn modelId="{209C0487-42ED-4853-9B06-8F7B63451B77}" type="presOf" srcId="{CD05CC96-E429-417B-BA09-4B4D72250AAB}" destId="{4163BFB4-1BBF-48CD-B13F-5D616A1AC006}" srcOrd="1" destOrd="0" presId="urn:microsoft.com/office/officeart/2005/8/layout/bList2"/>
    <dgm:cxn modelId="{614B0014-2C16-447F-9CB3-D0208D03E112}" type="presParOf" srcId="{EF1B8A04-B4E2-4CF3-9EC4-C93FC2A8DFB1}" destId="{8C5B61DC-BF2C-47F1-BA31-463C47668E0B}" srcOrd="0" destOrd="0" presId="urn:microsoft.com/office/officeart/2005/8/layout/bList2"/>
    <dgm:cxn modelId="{781479B9-5A56-4178-93A9-0D9186BA9087}" type="presParOf" srcId="{8C5B61DC-BF2C-47F1-BA31-463C47668E0B}" destId="{7D84D823-9CD1-4A41-B4B5-B2DEA1D0F273}" srcOrd="0" destOrd="0" presId="urn:microsoft.com/office/officeart/2005/8/layout/bList2"/>
    <dgm:cxn modelId="{4078AC74-42A7-409E-A24B-D07412AD39AA}" type="presParOf" srcId="{8C5B61DC-BF2C-47F1-BA31-463C47668E0B}" destId="{E84AA080-359E-4449-8A95-7FFA8808DD01}" srcOrd="1" destOrd="0" presId="urn:microsoft.com/office/officeart/2005/8/layout/bList2"/>
    <dgm:cxn modelId="{D53F6C4C-5F74-4955-AB83-EC6666C4391F}" type="presParOf" srcId="{8C5B61DC-BF2C-47F1-BA31-463C47668E0B}" destId="{4163BFB4-1BBF-48CD-B13F-5D616A1AC006}" srcOrd="2" destOrd="0" presId="urn:microsoft.com/office/officeart/2005/8/layout/bList2"/>
    <dgm:cxn modelId="{62811343-9F8F-44E3-B6C6-1E8BF870972F}" type="presParOf" srcId="{8C5B61DC-BF2C-47F1-BA31-463C47668E0B}" destId="{B28FAED7-5941-4879-8385-19F2D2DCDD8F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4ED53C-3F20-4CD3-9A62-FC167688E6B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255C72-3219-4D4E-B891-8A3CB5570E84}">
      <dgm:prSet/>
      <dgm:spPr>
        <a:solidFill>
          <a:srgbClr val="09A5DD"/>
        </a:solidFill>
      </dgm:spPr>
      <dgm:t>
        <a:bodyPr/>
        <a:lstStyle/>
        <a:p>
          <a:pPr rtl="0"/>
          <a:r>
            <a:rPr lang="en-US" baseline="0" dirty="0" smtClean="0"/>
            <a:t>Data Science Platform</a:t>
          </a:r>
          <a:endParaRPr lang="en-US" dirty="0"/>
        </a:p>
      </dgm:t>
    </dgm:pt>
    <dgm:pt modelId="{380CFAAB-CF94-4C9A-A308-EFA40AB39EF1}" type="parTrans" cxnId="{882FC400-664C-4DBA-BD71-5C2A8295C3EB}">
      <dgm:prSet/>
      <dgm:spPr/>
      <dgm:t>
        <a:bodyPr/>
        <a:lstStyle/>
        <a:p>
          <a:endParaRPr lang="en-US"/>
        </a:p>
      </dgm:t>
    </dgm:pt>
    <dgm:pt modelId="{338E11AE-2D12-49C9-80A6-FB912F5811B2}" type="sibTrans" cxnId="{882FC400-664C-4DBA-BD71-5C2A8295C3EB}">
      <dgm:prSet/>
      <dgm:spPr/>
      <dgm:t>
        <a:bodyPr/>
        <a:lstStyle/>
        <a:p>
          <a:endParaRPr lang="en-US"/>
        </a:p>
      </dgm:t>
    </dgm:pt>
    <dgm:pt modelId="{4945E502-E53E-4872-B0B8-4AE7E54285D1}" type="pres">
      <dgm:prSet presAssocID="{FD4ED53C-3F20-4CD3-9A62-FC167688E6BB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05B0BC-EA4C-4E4A-A882-664224D32C27}" type="pres">
      <dgm:prSet presAssocID="{42255C72-3219-4D4E-B891-8A3CB5570E84}" presName="composite" presStyleCnt="0"/>
      <dgm:spPr/>
    </dgm:pt>
    <dgm:pt modelId="{9B32C66D-5EB2-48C5-B8AC-037AC57A2CB9}" type="pres">
      <dgm:prSet presAssocID="{42255C72-3219-4D4E-B891-8A3CB5570E84}" presName="imgShp" presStyleLbl="fgImgPlace1" presStyleIdx="0" presStyleCnt="1" custScaleX="174095"/>
      <dgm:spPr>
        <a:blipFill dpi="0" rotWithShape="1">
          <a:blip xmlns:r="http://schemas.openxmlformats.org/officeDocument/2006/relationships" r:embed="rId1"/>
          <a:srcRect/>
          <a:stretch>
            <a:fillRect l="22925" r="907"/>
          </a:stretch>
        </a:blipFill>
      </dgm:spPr>
    </dgm:pt>
    <dgm:pt modelId="{A1A98F7B-490A-4DF6-8897-24ABBA173CCC}" type="pres">
      <dgm:prSet presAssocID="{42255C72-3219-4D4E-B891-8A3CB5570E84}" presName="txShp" presStyleLbl="node1" presStyleIdx="0" presStyleCnt="1" custScaleX="1127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10FABB-DB0E-45D0-9330-757E5CECF529}" type="presOf" srcId="{FD4ED53C-3F20-4CD3-9A62-FC167688E6BB}" destId="{4945E502-E53E-4872-B0B8-4AE7E54285D1}" srcOrd="0" destOrd="0" presId="urn:microsoft.com/office/officeart/2005/8/layout/vList3"/>
    <dgm:cxn modelId="{7A2F8F6A-A4E4-4DFF-84D4-BDD39B8A7132}" type="presOf" srcId="{42255C72-3219-4D4E-B891-8A3CB5570E84}" destId="{A1A98F7B-490A-4DF6-8897-24ABBA173CCC}" srcOrd="0" destOrd="0" presId="urn:microsoft.com/office/officeart/2005/8/layout/vList3"/>
    <dgm:cxn modelId="{882FC400-664C-4DBA-BD71-5C2A8295C3EB}" srcId="{FD4ED53C-3F20-4CD3-9A62-FC167688E6BB}" destId="{42255C72-3219-4D4E-B891-8A3CB5570E84}" srcOrd="0" destOrd="0" parTransId="{380CFAAB-CF94-4C9A-A308-EFA40AB39EF1}" sibTransId="{338E11AE-2D12-49C9-80A6-FB912F5811B2}"/>
    <dgm:cxn modelId="{EA9F7E21-9D8D-4B89-B46C-64B7A55BE7DB}" type="presParOf" srcId="{4945E502-E53E-4872-B0B8-4AE7E54285D1}" destId="{8705B0BC-EA4C-4E4A-A882-664224D32C27}" srcOrd="0" destOrd="0" presId="urn:microsoft.com/office/officeart/2005/8/layout/vList3"/>
    <dgm:cxn modelId="{0750E2F8-1F61-491C-83C1-3A3FADAFEE6A}" type="presParOf" srcId="{8705B0BC-EA4C-4E4A-A882-664224D32C27}" destId="{9B32C66D-5EB2-48C5-B8AC-037AC57A2CB9}" srcOrd="0" destOrd="0" presId="urn:microsoft.com/office/officeart/2005/8/layout/vList3"/>
    <dgm:cxn modelId="{7131E3D3-950E-412A-A25D-5744DAB6CC1C}" type="presParOf" srcId="{8705B0BC-EA4C-4E4A-A882-664224D32C27}" destId="{A1A98F7B-490A-4DF6-8897-24ABBA173CC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A224C5-BEFE-46DD-9F6F-B2033C4229A8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B3E02C7-7096-4B2A-9C7E-EA4ECCBA6CF4}">
      <dgm:prSet/>
      <dgm:spPr>
        <a:solidFill>
          <a:srgbClr val="09A5DD"/>
        </a:solidFill>
      </dgm:spPr>
      <dgm:t>
        <a:bodyPr/>
        <a:lstStyle/>
        <a:p>
          <a:pPr rtl="0"/>
          <a:r>
            <a:rPr lang="en-US" baseline="0" dirty="0" smtClean="0"/>
            <a:t>Core Datasets</a:t>
          </a:r>
          <a:endParaRPr lang="en-US" dirty="0"/>
        </a:p>
      </dgm:t>
    </dgm:pt>
    <dgm:pt modelId="{7D88594A-6213-4309-B51B-77C5AA9F1CD5}" type="parTrans" cxnId="{4D4D3454-653B-4149-B362-071ADCF0BE0C}">
      <dgm:prSet/>
      <dgm:spPr/>
      <dgm:t>
        <a:bodyPr/>
        <a:lstStyle/>
        <a:p>
          <a:endParaRPr lang="en-US"/>
        </a:p>
      </dgm:t>
    </dgm:pt>
    <dgm:pt modelId="{E1002FA2-19CD-4E9F-9475-5639A34DFAA5}" type="sibTrans" cxnId="{4D4D3454-653B-4149-B362-071ADCF0BE0C}">
      <dgm:prSet/>
      <dgm:spPr/>
      <dgm:t>
        <a:bodyPr/>
        <a:lstStyle/>
        <a:p>
          <a:endParaRPr lang="en-US"/>
        </a:p>
      </dgm:t>
    </dgm:pt>
    <dgm:pt modelId="{E1AA321B-8107-4AA5-A0A7-F81B701BF099}" type="pres">
      <dgm:prSet presAssocID="{BFA224C5-BEFE-46DD-9F6F-B2033C4229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218192-BB93-48A8-98A1-0307EBB20F7D}" type="pres">
      <dgm:prSet presAssocID="{1B3E02C7-7096-4B2A-9C7E-EA4ECCBA6CF4}" presName="composite" presStyleCnt="0"/>
      <dgm:spPr/>
    </dgm:pt>
    <dgm:pt modelId="{00D4A8AF-DC6D-4767-B830-C37D5579AB4D}" type="pres">
      <dgm:prSet presAssocID="{1B3E02C7-7096-4B2A-9C7E-EA4ECCBA6CF4}" presName="imgShp" presStyleLbl="fgImgPlace1" presStyleIdx="0" presStyleCnt="1" custLinFactNeighborX="31497"/>
      <dgm:spPr>
        <a:blipFill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Marker size="100"/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a:blipFill>
      </dgm:spPr>
    </dgm:pt>
    <dgm:pt modelId="{A76910F3-CB1B-4DF4-B71B-A519840E3921}" type="pres">
      <dgm:prSet presAssocID="{1B3E02C7-7096-4B2A-9C7E-EA4ECCBA6CF4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B739A5-5594-47D2-8E36-CF91F4E6D11C}" type="presOf" srcId="{BFA224C5-BEFE-46DD-9F6F-B2033C4229A8}" destId="{E1AA321B-8107-4AA5-A0A7-F81B701BF099}" srcOrd="0" destOrd="0" presId="urn:microsoft.com/office/officeart/2005/8/layout/vList3"/>
    <dgm:cxn modelId="{4D4D3454-653B-4149-B362-071ADCF0BE0C}" srcId="{BFA224C5-BEFE-46DD-9F6F-B2033C4229A8}" destId="{1B3E02C7-7096-4B2A-9C7E-EA4ECCBA6CF4}" srcOrd="0" destOrd="0" parTransId="{7D88594A-6213-4309-B51B-77C5AA9F1CD5}" sibTransId="{E1002FA2-19CD-4E9F-9475-5639A34DFAA5}"/>
    <dgm:cxn modelId="{1435F027-888B-44D2-B966-83FB5E8D51F8}" type="presOf" srcId="{1B3E02C7-7096-4B2A-9C7E-EA4ECCBA6CF4}" destId="{A76910F3-CB1B-4DF4-B71B-A519840E3921}" srcOrd="0" destOrd="0" presId="urn:microsoft.com/office/officeart/2005/8/layout/vList3"/>
    <dgm:cxn modelId="{93C0B602-BE85-42A4-989A-C1F4B0F59EBE}" type="presParOf" srcId="{E1AA321B-8107-4AA5-A0A7-F81B701BF099}" destId="{18218192-BB93-48A8-98A1-0307EBB20F7D}" srcOrd="0" destOrd="0" presId="urn:microsoft.com/office/officeart/2005/8/layout/vList3"/>
    <dgm:cxn modelId="{1DF36DFB-43EC-43EE-8C9C-6553ABA60921}" type="presParOf" srcId="{18218192-BB93-48A8-98A1-0307EBB20F7D}" destId="{00D4A8AF-DC6D-4767-B830-C37D5579AB4D}" srcOrd="0" destOrd="0" presId="urn:microsoft.com/office/officeart/2005/8/layout/vList3"/>
    <dgm:cxn modelId="{4032E10B-93DA-4860-8DFA-00041A36E185}" type="presParOf" srcId="{18218192-BB93-48A8-98A1-0307EBB20F7D}" destId="{A76910F3-CB1B-4DF4-B71B-A519840E392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E4A799-D38E-4A71-B2D9-F69FF30AD2C9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05EE35-8448-40B9-8ADA-B48793DFF1B1}">
      <dgm:prSet phldrT="[Text]"/>
      <dgm:spPr/>
      <dgm:t>
        <a:bodyPr/>
        <a:lstStyle/>
        <a:p>
          <a:r>
            <a:rPr lang="en-US" dirty="0" smtClean="0"/>
            <a:t>PAM</a:t>
          </a:r>
          <a:endParaRPr lang="en-US" dirty="0"/>
        </a:p>
      </dgm:t>
    </dgm:pt>
    <dgm:pt modelId="{4DFB99A9-193F-47B2-83BF-388BA70B7B68}" type="parTrans" cxnId="{071C29C1-7C63-46F9-A3BA-5E4A45F8B6B8}">
      <dgm:prSet/>
      <dgm:spPr/>
      <dgm:t>
        <a:bodyPr/>
        <a:lstStyle/>
        <a:p>
          <a:endParaRPr lang="en-US"/>
        </a:p>
      </dgm:t>
    </dgm:pt>
    <dgm:pt modelId="{89920E57-9CFD-451C-8B02-921DB08711B4}" type="sibTrans" cxnId="{071C29C1-7C63-46F9-A3BA-5E4A45F8B6B8}">
      <dgm:prSet/>
      <dgm:spPr/>
      <dgm:t>
        <a:bodyPr/>
        <a:lstStyle/>
        <a:p>
          <a:endParaRPr lang="en-US"/>
        </a:p>
      </dgm:t>
    </dgm:pt>
    <dgm:pt modelId="{1E1A94C9-1639-49B9-97C4-EA4A4ABA09D1}">
      <dgm:prSet phldrT="[Text]"/>
      <dgm:spPr>
        <a:solidFill>
          <a:srgbClr val="09A5DD"/>
        </a:solidFill>
      </dgm:spPr>
      <dgm:t>
        <a:bodyPr/>
        <a:lstStyle/>
        <a:p>
          <a:r>
            <a:rPr lang="en-US" dirty="0" smtClean="0"/>
            <a:t>GDELT</a:t>
          </a:r>
          <a:endParaRPr lang="en-US" dirty="0"/>
        </a:p>
      </dgm:t>
    </dgm:pt>
    <dgm:pt modelId="{1AF7A8D5-9B02-4039-ACAA-7A32BA97BBE8}" type="parTrans" cxnId="{B66228B8-BC52-4734-BA98-8190ACFE8E0B}">
      <dgm:prSet/>
      <dgm:spPr/>
      <dgm:t>
        <a:bodyPr/>
        <a:lstStyle/>
        <a:p>
          <a:endParaRPr lang="en-US"/>
        </a:p>
      </dgm:t>
    </dgm:pt>
    <dgm:pt modelId="{817D9105-8857-40BC-9F5B-1F605CE1565E}" type="sibTrans" cxnId="{B66228B8-BC52-4734-BA98-8190ACFE8E0B}">
      <dgm:prSet/>
      <dgm:spPr/>
      <dgm:t>
        <a:bodyPr/>
        <a:lstStyle/>
        <a:p>
          <a:endParaRPr lang="en-US"/>
        </a:p>
      </dgm:t>
    </dgm:pt>
    <dgm:pt modelId="{1DE5FA7C-1B80-472F-BC9B-FAAE60C1F168}">
      <dgm:prSet phldrT="[Text]"/>
      <dgm:spPr/>
      <dgm:t>
        <a:bodyPr/>
        <a:lstStyle/>
        <a:p>
          <a:r>
            <a:rPr lang="en-US" dirty="0" smtClean="0"/>
            <a:t>TWITTER</a:t>
          </a:r>
          <a:endParaRPr lang="en-US" dirty="0"/>
        </a:p>
      </dgm:t>
    </dgm:pt>
    <dgm:pt modelId="{68F02732-BEE2-4DC9-9506-6BC51402AD1E}" type="parTrans" cxnId="{31245B4A-DAD8-41EE-A014-2CF28662FAF1}">
      <dgm:prSet/>
      <dgm:spPr/>
      <dgm:t>
        <a:bodyPr/>
        <a:lstStyle/>
        <a:p>
          <a:endParaRPr lang="en-US"/>
        </a:p>
      </dgm:t>
    </dgm:pt>
    <dgm:pt modelId="{092976D8-C060-4798-B487-4C7949332B8A}" type="sibTrans" cxnId="{31245B4A-DAD8-41EE-A014-2CF28662FAF1}">
      <dgm:prSet/>
      <dgm:spPr/>
      <dgm:t>
        <a:bodyPr/>
        <a:lstStyle/>
        <a:p>
          <a:endParaRPr lang="en-US"/>
        </a:p>
      </dgm:t>
    </dgm:pt>
    <dgm:pt modelId="{E57CFB73-32BE-4676-B329-F7FA7F0B394D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MEDIA</a:t>
          </a:r>
          <a:endParaRPr lang="en-US" dirty="0"/>
        </a:p>
      </dgm:t>
    </dgm:pt>
    <dgm:pt modelId="{1040CC6F-28BB-4F1B-A66C-72C3875C8145}" type="parTrans" cxnId="{F6110C0A-9061-4CD6-AED1-133B88BBE9AB}">
      <dgm:prSet/>
      <dgm:spPr/>
      <dgm:t>
        <a:bodyPr/>
        <a:lstStyle/>
        <a:p>
          <a:endParaRPr lang="en-US"/>
        </a:p>
      </dgm:t>
    </dgm:pt>
    <dgm:pt modelId="{98F977A6-6591-4B53-849D-254A1A94E27B}" type="sibTrans" cxnId="{F6110C0A-9061-4CD6-AED1-133B88BBE9AB}">
      <dgm:prSet/>
      <dgm:spPr/>
      <dgm:t>
        <a:bodyPr/>
        <a:lstStyle/>
        <a:p>
          <a:endParaRPr lang="en-US"/>
        </a:p>
      </dgm:t>
    </dgm:pt>
    <dgm:pt modelId="{06E1E360-90B0-4D16-9C69-ECEBA595B271}" type="pres">
      <dgm:prSet presAssocID="{25E4A799-D38E-4A71-B2D9-F69FF30AD2C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356AA4-B1B8-42B4-B2C1-79622656FD6D}" type="pres">
      <dgm:prSet presAssocID="{25E4A799-D38E-4A71-B2D9-F69FF30AD2C9}" presName="diamond" presStyleLbl="bgShp" presStyleIdx="0" presStyleCnt="1"/>
      <dgm:spPr>
        <a:solidFill>
          <a:schemeClr val="accent6">
            <a:lumMod val="60000"/>
            <a:lumOff val="40000"/>
          </a:schemeClr>
        </a:solidFill>
      </dgm:spPr>
    </dgm:pt>
    <dgm:pt modelId="{73F164C3-61C0-4505-86C0-0FD43B9DA6E9}" type="pres">
      <dgm:prSet presAssocID="{25E4A799-D38E-4A71-B2D9-F69FF30AD2C9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DC2A7-0570-4A0E-A350-836D9B845712}" type="pres">
      <dgm:prSet presAssocID="{25E4A799-D38E-4A71-B2D9-F69FF30AD2C9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A53C54-3547-45C1-A8A9-07F734EB2A04}" type="pres">
      <dgm:prSet presAssocID="{25E4A799-D38E-4A71-B2D9-F69FF30AD2C9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D12F9D-8B3E-4E94-8ACC-DC12808ECC4E}" type="pres">
      <dgm:prSet presAssocID="{25E4A799-D38E-4A71-B2D9-F69FF30AD2C9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C37D88-53F1-4B66-A8B2-C6FF8F6FE03E}" type="presOf" srcId="{25E4A799-D38E-4A71-B2D9-F69FF30AD2C9}" destId="{06E1E360-90B0-4D16-9C69-ECEBA595B271}" srcOrd="0" destOrd="0" presId="urn:microsoft.com/office/officeart/2005/8/layout/matrix3"/>
    <dgm:cxn modelId="{23B63A96-DE59-456D-9A8D-870365DC76D9}" type="presOf" srcId="{1DE5FA7C-1B80-472F-BC9B-FAAE60C1F168}" destId="{72A53C54-3547-45C1-A8A9-07F734EB2A04}" srcOrd="0" destOrd="0" presId="urn:microsoft.com/office/officeart/2005/8/layout/matrix3"/>
    <dgm:cxn modelId="{542AE8B2-6FBE-490B-A25E-2F479FBBA1A9}" type="presOf" srcId="{6B05EE35-8448-40B9-8ADA-B48793DFF1B1}" destId="{73F164C3-61C0-4505-86C0-0FD43B9DA6E9}" srcOrd="0" destOrd="0" presId="urn:microsoft.com/office/officeart/2005/8/layout/matrix3"/>
    <dgm:cxn modelId="{0190A1EE-51AF-4611-A2B4-9DAEB6FE857A}" type="presOf" srcId="{1E1A94C9-1639-49B9-97C4-EA4A4ABA09D1}" destId="{648DC2A7-0570-4A0E-A350-836D9B845712}" srcOrd="0" destOrd="0" presId="urn:microsoft.com/office/officeart/2005/8/layout/matrix3"/>
    <dgm:cxn modelId="{B66228B8-BC52-4734-BA98-8190ACFE8E0B}" srcId="{25E4A799-D38E-4A71-B2D9-F69FF30AD2C9}" destId="{1E1A94C9-1639-49B9-97C4-EA4A4ABA09D1}" srcOrd="1" destOrd="0" parTransId="{1AF7A8D5-9B02-4039-ACAA-7A32BA97BBE8}" sibTransId="{817D9105-8857-40BC-9F5B-1F605CE1565E}"/>
    <dgm:cxn modelId="{071C29C1-7C63-46F9-A3BA-5E4A45F8B6B8}" srcId="{25E4A799-D38E-4A71-B2D9-F69FF30AD2C9}" destId="{6B05EE35-8448-40B9-8ADA-B48793DFF1B1}" srcOrd="0" destOrd="0" parTransId="{4DFB99A9-193F-47B2-83BF-388BA70B7B68}" sibTransId="{89920E57-9CFD-451C-8B02-921DB08711B4}"/>
    <dgm:cxn modelId="{F6110C0A-9061-4CD6-AED1-133B88BBE9AB}" srcId="{25E4A799-D38E-4A71-B2D9-F69FF30AD2C9}" destId="{E57CFB73-32BE-4676-B329-F7FA7F0B394D}" srcOrd="3" destOrd="0" parTransId="{1040CC6F-28BB-4F1B-A66C-72C3875C8145}" sibTransId="{98F977A6-6591-4B53-849D-254A1A94E27B}"/>
    <dgm:cxn modelId="{81BA8957-AFC3-4BF5-BE19-F8F8C88D21CB}" type="presOf" srcId="{E57CFB73-32BE-4676-B329-F7FA7F0B394D}" destId="{8AD12F9D-8B3E-4E94-8ACC-DC12808ECC4E}" srcOrd="0" destOrd="0" presId="urn:microsoft.com/office/officeart/2005/8/layout/matrix3"/>
    <dgm:cxn modelId="{31245B4A-DAD8-41EE-A014-2CF28662FAF1}" srcId="{25E4A799-D38E-4A71-B2D9-F69FF30AD2C9}" destId="{1DE5FA7C-1B80-472F-BC9B-FAAE60C1F168}" srcOrd="2" destOrd="0" parTransId="{68F02732-BEE2-4DC9-9506-6BC51402AD1E}" sibTransId="{092976D8-C060-4798-B487-4C7949332B8A}"/>
    <dgm:cxn modelId="{D479CE70-E996-430D-9D43-605F79BAAF78}" type="presParOf" srcId="{06E1E360-90B0-4D16-9C69-ECEBA595B271}" destId="{33356AA4-B1B8-42B4-B2C1-79622656FD6D}" srcOrd="0" destOrd="0" presId="urn:microsoft.com/office/officeart/2005/8/layout/matrix3"/>
    <dgm:cxn modelId="{639CC467-ADCA-403A-AAFC-561F588FDF04}" type="presParOf" srcId="{06E1E360-90B0-4D16-9C69-ECEBA595B271}" destId="{73F164C3-61C0-4505-86C0-0FD43B9DA6E9}" srcOrd="1" destOrd="0" presId="urn:microsoft.com/office/officeart/2005/8/layout/matrix3"/>
    <dgm:cxn modelId="{E386B910-9A91-451F-A8B6-9A9D76102561}" type="presParOf" srcId="{06E1E360-90B0-4D16-9C69-ECEBA595B271}" destId="{648DC2A7-0570-4A0E-A350-836D9B845712}" srcOrd="2" destOrd="0" presId="urn:microsoft.com/office/officeart/2005/8/layout/matrix3"/>
    <dgm:cxn modelId="{C8712C6C-F011-4D7C-A4D7-1C9EE682FD3C}" type="presParOf" srcId="{06E1E360-90B0-4D16-9C69-ECEBA595B271}" destId="{72A53C54-3547-45C1-A8A9-07F734EB2A04}" srcOrd="3" destOrd="0" presId="urn:microsoft.com/office/officeart/2005/8/layout/matrix3"/>
    <dgm:cxn modelId="{7FCB9558-3732-4848-BD81-CC3AE30C32DE}" type="presParOf" srcId="{06E1E360-90B0-4D16-9C69-ECEBA595B271}" destId="{8AD12F9D-8B3E-4E94-8ACC-DC12808ECC4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3CA158-9153-4389-9E53-916F8C1877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9A98B9-A36B-4012-A1A5-A8C12FD27BA1}">
      <dgm:prSet/>
      <dgm:spPr>
        <a:solidFill>
          <a:srgbClr val="09A5DD"/>
        </a:solidFill>
      </dgm:spPr>
      <dgm:t>
        <a:bodyPr/>
        <a:lstStyle/>
        <a:p>
          <a:pPr rtl="0"/>
          <a:r>
            <a:rPr lang="en-US" baseline="0" smtClean="0"/>
            <a:t>GDELT</a:t>
          </a:r>
          <a:endParaRPr lang="en-US"/>
        </a:p>
      </dgm:t>
    </dgm:pt>
    <dgm:pt modelId="{46DDCB82-826A-43E7-AE47-AC4D47EFCBB0}" type="parTrans" cxnId="{8936DF5A-EA64-4828-B712-CB2D9594CFDC}">
      <dgm:prSet/>
      <dgm:spPr/>
      <dgm:t>
        <a:bodyPr/>
        <a:lstStyle/>
        <a:p>
          <a:endParaRPr lang="en-US"/>
        </a:p>
      </dgm:t>
    </dgm:pt>
    <dgm:pt modelId="{9F4AE998-3402-4D5C-A476-3967C0626536}" type="sibTrans" cxnId="{8936DF5A-EA64-4828-B712-CB2D9594CFDC}">
      <dgm:prSet/>
      <dgm:spPr/>
      <dgm:t>
        <a:bodyPr/>
        <a:lstStyle/>
        <a:p>
          <a:endParaRPr lang="en-US"/>
        </a:p>
      </dgm:t>
    </dgm:pt>
    <dgm:pt modelId="{0F1F82B7-739C-476C-9263-80E817BC5B4D}" type="pres">
      <dgm:prSet presAssocID="{593CA158-9153-4389-9E53-916F8C18774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022B1B-9EA9-4260-A249-A6457CD616CA}" type="pres">
      <dgm:prSet presAssocID="{CC9A98B9-A36B-4012-A1A5-A8C12FD27BA1}" presName="composite" presStyleCnt="0"/>
      <dgm:spPr/>
    </dgm:pt>
    <dgm:pt modelId="{4E7352D4-3466-447E-898B-33B1F2F9A5DE}" type="pres">
      <dgm:prSet presAssocID="{CC9A98B9-A36B-4012-A1A5-A8C12FD27BA1}" presName="imgShp" presStyleLbl="fgImgPlace1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E9C176C-148F-4E86-BE7E-CBE5F425A86C}" type="pres">
      <dgm:prSet presAssocID="{CC9A98B9-A36B-4012-A1A5-A8C12FD27BA1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36DF5A-EA64-4828-B712-CB2D9594CFDC}" srcId="{593CA158-9153-4389-9E53-916F8C187748}" destId="{CC9A98B9-A36B-4012-A1A5-A8C12FD27BA1}" srcOrd="0" destOrd="0" parTransId="{46DDCB82-826A-43E7-AE47-AC4D47EFCBB0}" sibTransId="{9F4AE998-3402-4D5C-A476-3967C0626536}"/>
    <dgm:cxn modelId="{31A9B42B-A23D-40D0-B4E0-434E5EFF5195}" type="presOf" srcId="{593CA158-9153-4389-9E53-916F8C187748}" destId="{0F1F82B7-739C-476C-9263-80E817BC5B4D}" srcOrd="0" destOrd="0" presId="urn:microsoft.com/office/officeart/2005/8/layout/vList3"/>
    <dgm:cxn modelId="{FF656A58-7F18-4D3C-88B6-457A2C817331}" type="presOf" srcId="{CC9A98B9-A36B-4012-A1A5-A8C12FD27BA1}" destId="{4E9C176C-148F-4E86-BE7E-CBE5F425A86C}" srcOrd="0" destOrd="0" presId="urn:microsoft.com/office/officeart/2005/8/layout/vList3"/>
    <dgm:cxn modelId="{DB367DF1-4B24-4008-BA1F-6A118F198218}" type="presParOf" srcId="{0F1F82B7-739C-476C-9263-80E817BC5B4D}" destId="{44022B1B-9EA9-4260-A249-A6457CD616CA}" srcOrd="0" destOrd="0" presId="urn:microsoft.com/office/officeart/2005/8/layout/vList3"/>
    <dgm:cxn modelId="{2E511D84-979C-4A6B-8D91-6D305D10A1FE}" type="presParOf" srcId="{44022B1B-9EA9-4260-A249-A6457CD616CA}" destId="{4E7352D4-3466-447E-898B-33B1F2F9A5DE}" srcOrd="0" destOrd="0" presId="urn:microsoft.com/office/officeart/2005/8/layout/vList3"/>
    <dgm:cxn modelId="{FE2FCDD8-1BF4-4431-9DDE-18FA6CC99216}" type="presParOf" srcId="{44022B1B-9EA9-4260-A249-A6457CD616CA}" destId="{4E9C176C-148F-4E86-BE7E-CBE5F425A86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4D823-9CD1-4A41-B4B5-B2DEA1D0F273}">
      <dsp:nvSpPr>
        <dsp:cNvPr id="0" name=""/>
        <dsp:cNvSpPr/>
      </dsp:nvSpPr>
      <dsp:spPr>
        <a:xfrm>
          <a:off x="2235508" y="2866"/>
          <a:ext cx="3049738" cy="227656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rgbClr val="09A5D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3BFB4-1BBF-48CD-B13F-5D616A1AC006}">
      <dsp:nvSpPr>
        <dsp:cNvPr id="0" name=""/>
        <dsp:cNvSpPr/>
      </dsp:nvSpPr>
      <dsp:spPr>
        <a:xfrm>
          <a:off x="2235508" y="2279431"/>
          <a:ext cx="3049738" cy="978923"/>
        </a:xfrm>
        <a:prstGeom prst="rect">
          <a:avLst/>
        </a:prstGeom>
        <a:solidFill>
          <a:srgbClr val="09A5DD"/>
        </a:solidFill>
        <a:ln w="25400" cap="flat" cmpd="sng" algn="ctr">
          <a:solidFill>
            <a:srgbClr val="09AEE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0" rIns="52070" bIns="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baseline="0" dirty="0" smtClean="0">
              <a:solidFill>
                <a:schemeClr val="bg1"/>
              </a:solidFill>
            </a:rPr>
            <a:t>Project X</a:t>
          </a:r>
          <a:endParaRPr lang="en-US" sz="4100" kern="1200" dirty="0">
            <a:solidFill>
              <a:schemeClr val="bg1"/>
            </a:solidFill>
          </a:endParaRPr>
        </a:p>
      </dsp:txBody>
      <dsp:txXfrm>
        <a:off x="2235508" y="2279431"/>
        <a:ext cx="2147703" cy="978923"/>
      </dsp:txXfrm>
    </dsp:sp>
    <dsp:sp modelId="{B28FAED7-5941-4879-8385-19F2D2DCDD8F}">
      <dsp:nvSpPr>
        <dsp:cNvPr id="0" name=""/>
        <dsp:cNvSpPr/>
      </dsp:nvSpPr>
      <dsp:spPr>
        <a:xfrm>
          <a:off x="4469483" y="2434924"/>
          <a:ext cx="1067408" cy="106740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rgbClr val="09A5DD">
              <a:alpha val="89804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98F7B-490A-4DF6-8897-24ABBA173CCC}">
      <dsp:nvSpPr>
        <dsp:cNvPr id="0" name=""/>
        <dsp:cNvSpPr/>
      </dsp:nvSpPr>
      <dsp:spPr>
        <a:xfrm rot="10800000">
          <a:off x="1288431" y="0"/>
          <a:ext cx="6856056" cy="777240"/>
        </a:xfrm>
        <a:prstGeom prst="homePlate">
          <a:avLst/>
        </a:prstGeom>
        <a:solidFill>
          <a:srgbClr val="09A5D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741" tIns="140970" rIns="263144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baseline="0" dirty="0" smtClean="0"/>
            <a:t>Data Science Platform</a:t>
          </a:r>
          <a:endParaRPr lang="en-US" sz="3700" kern="1200" dirty="0"/>
        </a:p>
      </dsp:txBody>
      <dsp:txXfrm rot="10800000">
        <a:off x="1482741" y="0"/>
        <a:ext cx="6661746" cy="777240"/>
      </dsp:txXfrm>
    </dsp:sp>
    <dsp:sp modelId="{9B32C66D-5EB2-48C5-B8AC-037AC57A2CB9}">
      <dsp:nvSpPr>
        <dsp:cNvPr id="0" name=""/>
        <dsp:cNvSpPr/>
      </dsp:nvSpPr>
      <dsp:spPr>
        <a:xfrm>
          <a:off x="999511" y="0"/>
          <a:ext cx="1353135" cy="777240"/>
        </a:xfrm>
        <a:prstGeom prst="ellipse">
          <a:avLst/>
        </a:prstGeom>
        <a:blipFill dpi="0" rotWithShape="1">
          <a:blip xmlns:r="http://schemas.openxmlformats.org/officeDocument/2006/relationships" r:embed="rId1"/>
          <a:srcRect/>
          <a:stretch>
            <a:fillRect l="22925" r="90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910F3-CB1B-4DF4-B71B-A519840E3921}">
      <dsp:nvSpPr>
        <dsp:cNvPr id="0" name=""/>
        <dsp:cNvSpPr/>
      </dsp:nvSpPr>
      <dsp:spPr>
        <a:xfrm rot="10800000">
          <a:off x="1706879" y="0"/>
          <a:ext cx="6080760" cy="701040"/>
        </a:xfrm>
        <a:prstGeom prst="homePlate">
          <a:avLst/>
        </a:prstGeom>
        <a:solidFill>
          <a:srgbClr val="09A5D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139" tIns="129540" rIns="241808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baseline="0" dirty="0" smtClean="0"/>
            <a:t>Core Datasets</a:t>
          </a:r>
          <a:endParaRPr lang="en-US" sz="3400" kern="1200" dirty="0"/>
        </a:p>
      </dsp:txBody>
      <dsp:txXfrm rot="10800000">
        <a:off x="1882139" y="0"/>
        <a:ext cx="5905500" cy="701040"/>
      </dsp:txXfrm>
    </dsp:sp>
    <dsp:sp modelId="{00D4A8AF-DC6D-4767-B830-C37D5579AB4D}">
      <dsp:nvSpPr>
        <dsp:cNvPr id="0" name=""/>
        <dsp:cNvSpPr/>
      </dsp:nvSpPr>
      <dsp:spPr>
        <a:xfrm>
          <a:off x="1577166" y="0"/>
          <a:ext cx="701040" cy="701040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Marker size="100"/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56AA4-B1B8-42B4-B2C1-79622656FD6D}">
      <dsp:nvSpPr>
        <dsp:cNvPr id="0" name=""/>
        <dsp:cNvSpPr/>
      </dsp:nvSpPr>
      <dsp:spPr>
        <a:xfrm>
          <a:off x="1970545" y="0"/>
          <a:ext cx="3579849" cy="3579849"/>
        </a:xfrm>
        <a:prstGeom prst="diamond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164C3-61C0-4505-86C0-0FD43B9DA6E9}">
      <dsp:nvSpPr>
        <dsp:cNvPr id="0" name=""/>
        <dsp:cNvSpPr/>
      </dsp:nvSpPr>
      <dsp:spPr>
        <a:xfrm>
          <a:off x="2310631" y="340085"/>
          <a:ext cx="1396141" cy="139614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PAM</a:t>
          </a:r>
          <a:endParaRPr lang="en-US" sz="2300" kern="1200" dirty="0"/>
        </a:p>
      </dsp:txBody>
      <dsp:txXfrm>
        <a:off x="2378785" y="408239"/>
        <a:ext cx="1259833" cy="1259833"/>
      </dsp:txXfrm>
    </dsp:sp>
    <dsp:sp modelId="{648DC2A7-0570-4A0E-A350-836D9B845712}">
      <dsp:nvSpPr>
        <dsp:cNvPr id="0" name=""/>
        <dsp:cNvSpPr/>
      </dsp:nvSpPr>
      <dsp:spPr>
        <a:xfrm>
          <a:off x="3814167" y="340085"/>
          <a:ext cx="1396141" cy="1396141"/>
        </a:xfrm>
        <a:prstGeom prst="roundRect">
          <a:avLst/>
        </a:prstGeom>
        <a:solidFill>
          <a:srgbClr val="09A5D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GDELT</a:t>
          </a:r>
          <a:endParaRPr lang="en-US" sz="2300" kern="1200" dirty="0"/>
        </a:p>
      </dsp:txBody>
      <dsp:txXfrm>
        <a:off x="3882321" y="408239"/>
        <a:ext cx="1259833" cy="1259833"/>
      </dsp:txXfrm>
    </dsp:sp>
    <dsp:sp modelId="{72A53C54-3547-45C1-A8A9-07F734EB2A04}">
      <dsp:nvSpPr>
        <dsp:cNvPr id="0" name=""/>
        <dsp:cNvSpPr/>
      </dsp:nvSpPr>
      <dsp:spPr>
        <a:xfrm>
          <a:off x="2310631" y="1843622"/>
          <a:ext cx="1396141" cy="139614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TWITTER</a:t>
          </a:r>
          <a:endParaRPr lang="en-US" sz="2300" kern="1200" dirty="0"/>
        </a:p>
      </dsp:txBody>
      <dsp:txXfrm>
        <a:off x="2378785" y="1911776"/>
        <a:ext cx="1259833" cy="1259833"/>
      </dsp:txXfrm>
    </dsp:sp>
    <dsp:sp modelId="{8AD12F9D-8B3E-4E94-8ACC-DC12808ECC4E}">
      <dsp:nvSpPr>
        <dsp:cNvPr id="0" name=""/>
        <dsp:cNvSpPr/>
      </dsp:nvSpPr>
      <dsp:spPr>
        <a:xfrm>
          <a:off x="3814167" y="1843622"/>
          <a:ext cx="1396141" cy="1396141"/>
        </a:xfrm>
        <a:prstGeom prst="round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MEDIA</a:t>
          </a:r>
          <a:endParaRPr lang="en-US" sz="2300" kern="1200" dirty="0"/>
        </a:p>
      </dsp:txBody>
      <dsp:txXfrm>
        <a:off x="3882321" y="1911776"/>
        <a:ext cx="1259833" cy="12598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C176C-148F-4E86-BE7E-CBE5F425A86C}">
      <dsp:nvSpPr>
        <dsp:cNvPr id="0" name=""/>
        <dsp:cNvSpPr/>
      </dsp:nvSpPr>
      <dsp:spPr>
        <a:xfrm rot="10800000">
          <a:off x="1706879" y="0"/>
          <a:ext cx="6080760" cy="701040"/>
        </a:xfrm>
        <a:prstGeom prst="homePlate">
          <a:avLst/>
        </a:prstGeom>
        <a:solidFill>
          <a:srgbClr val="09A5D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139" tIns="129540" rIns="241808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baseline="0" smtClean="0"/>
            <a:t>GDELT</a:t>
          </a:r>
          <a:endParaRPr lang="en-US" sz="3400" kern="1200"/>
        </a:p>
      </dsp:txBody>
      <dsp:txXfrm rot="10800000">
        <a:off x="1882139" y="0"/>
        <a:ext cx="5905500" cy="701040"/>
      </dsp:txXfrm>
    </dsp:sp>
    <dsp:sp modelId="{4E7352D4-3466-447E-898B-33B1F2F9A5DE}">
      <dsp:nvSpPr>
        <dsp:cNvPr id="0" name=""/>
        <dsp:cNvSpPr/>
      </dsp:nvSpPr>
      <dsp:spPr>
        <a:xfrm>
          <a:off x="1356359" y="0"/>
          <a:ext cx="701040" cy="70104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933C9-1B95-4831-B0B6-0455CFAD08EB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FF5DF-5E1B-4D46-B344-A3A7FD2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4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global catalog</a:t>
            </a:r>
            <a:r>
              <a:rPr lang="en-US" baseline="0" dirty="0" smtClean="0"/>
              <a:t> of human society</a:t>
            </a:r>
          </a:p>
          <a:p>
            <a:r>
              <a:rPr lang="en-US" baseline="0" dirty="0" smtClean="0"/>
              <a:t>Begin by looking at our digital world</a:t>
            </a:r>
          </a:p>
          <a:p>
            <a:r>
              <a:rPr lang="en-US" baseline="0" dirty="0" smtClean="0"/>
              <a:t>At least 1/3 of the world’s population is now online</a:t>
            </a:r>
          </a:p>
          <a:p>
            <a:r>
              <a:rPr lang="en-US" baseline="0" dirty="0" smtClean="0"/>
              <a:t>There are now as many cellphones as there are people on earth, but that does not mean everyone has a cellphone</a:t>
            </a:r>
          </a:p>
          <a:p>
            <a:r>
              <a:rPr lang="en-US" baseline="0" dirty="0" smtClean="0"/>
              <a:t>Facebook alone has: 1 Billion members with 1 trillion connections. 240B photos (35% of all online photographs)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As many words posted to Twitter every day as the entire New York Times in the last half-century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100 billion+ social media actions taken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FF5DF-5E1B-4D46-B344-A3A7FD29DF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3C40-C896-4790-A5D9-F66AD4036DC8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6316-5E15-45D4-B610-BA1599B82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3C40-C896-4790-A5D9-F66AD4036DC8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6316-5E15-45D4-B610-BA1599B82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3C40-C896-4790-A5D9-F66AD4036DC8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6316-5E15-45D4-B610-BA1599B82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3C40-C896-4790-A5D9-F66AD4036DC8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6316-5E15-45D4-B610-BA1599B82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3C40-C896-4790-A5D9-F66AD4036DC8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6316-5E15-45D4-B610-BA1599B82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3C40-C896-4790-A5D9-F66AD4036DC8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6316-5E15-45D4-B610-BA1599B823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3C40-C896-4790-A5D9-F66AD4036DC8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6316-5E15-45D4-B610-BA1599B82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3C40-C896-4790-A5D9-F66AD4036DC8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6316-5E15-45D4-B610-BA1599B82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3C40-C896-4790-A5D9-F66AD4036DC8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6316-5E15-45D4-B610-BA1599B82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3C40-C896-4790-A5D9-F66AD4036DC8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06316-5E15-45D4-B610-BA1599B82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3C40-C896-4790-A5D9-F66AD4036DC8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6316-5E15-45D4-B610-BA1599B82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17A3C40-C896-4790-A5D9-F66AD4036DC8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8A06316-5E15-45D4-B610-BA1599B823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12.png"/><Relationship Id="rId5" Type="http://schemas.openxmlformats.org/officeDocument/2006/relationships/diagramData" Target="../diagrams/data2.xml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98763534"/>
              </p:ext>
            </p:extLst>
          </p:nvPr>
        </p:nvGraphicFramePr>
        <p:xfrm>
          <a:off x="-1600200" y="76200"/>
          <a:ext cx="7772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/>
          <a:p>
            <a:r>
              <a:rPr lang="en-US" dirty="0" smtClean="0"/>
              <a:t>Innovations </a:t>
            </a:r>
            <a:r>
              <a:rPr lang="en-US" dirty="0" smtClean="0">
                <a:solidFill>
                  <a:schemeClr val="bg1"/>
                </a:solidFill>
              </a:rPr>
              <a:t>in Strategic peacebuilding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   Henry K. Dambanemuya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://icensa.com/sites/default/files/iCeNSA%20logo-wtext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4648200"/>
            <a:ext cx="5810250" cy="198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0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5181600"/>
            <a:ext cx="4749800" cy="162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5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7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9" r="5395" b="14372"/>
          <a:stretch/>
        </p:blipFill>
        <p:spPr bwMode="auto">
          <a:xfrm>
            <a:off x="0" y="4105275"/>
            <a:ext cx="31242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29050"/>
            <a:ext cx="35814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2" t="20402" r="18224" b="21610"/>
          <a:stretch/>
        </p:blipFill>
        <p:spPr bwMode="auto">
          <a:xfrm>
            <a:off x="6629400" y="4204252"/>
            <a:ext cx="2514600" cy="9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83473690"/>
              </p:ext>
            </p:extLst>
          </p:nvPr>
        </p:nvGraphicFramePr>
        <p:xfrm>
          <a:off x="0" y="365760"/>
          <a:ext cx="9144000" cy="777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251" y="3200400"/>
            <a:ext cx="4756749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" r="634"/>
          <a:stretch/>
        </p:blipFill>
        <p:spPr bwMode="auto">
          <a:xfrm>
            <a:off x="31629" y="3200400"/>
            <a:ext cx="4355621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054907"/>
            <a:ext cx="1333500" cy="745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5181600"/>
            <a:ext cx="4749800" cy="162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0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47833706"/>
              </p:ext>
            </p:extLst>
          </p:nvPr>
        </p:nvGraphicFramePr>
        <p:xfrm>
          <a:off x="0" y="365760"/>
          <a:ext cx="9144000" cy="70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815278"/>
              </p:ext>
            </p:extLst>
          </p:nvPr>
        </p:nvGraphicFramePr>
        <p:xfrm>
          <a:off x="822960" y="1295400"/>
          <a:ext cx="7520940" cy="357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5181600"/>
            <a:ext cx="4749800" cy="162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8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65285424"/>
              </p:ext>
            </p:extLst>
          </p:nvPr>
        </p:nvGraphicFramePr>
        <p:xfrm>
          <a:off x="0" y="365760"/>
          <a:ext cx="9144000" cy="70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252" y="1100137"/>
            <a:ext cx="5955147" cy="3853831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5181600"/>
            <a:ext cx="4749800" cy="162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2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Social Media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1502</TotalTime>
  <Words>114</Words>
  <Application>Microsoft Office PowerPoint</Application>
  <PresentationFormat>On-screen Show (4:3)</PresentationFormat>
  <Paragraphs>22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PowerPoint Presentation</vt:lpstr>
      <vt:lpstr>Introduction</vt:lpstr>
      <vt:lpstr>PowerPoint Presentation</vt:lpstr>
      <vt:lpstr>PowerPoint Presentation</vt:lpstr>
      <vt:lpstr>PowerPoint Presentation</vt:lpstr>
      <vt:lpstr>MEDIA</vt:lpstr>
      <vt:lpstr>PAM</vt:lpstr>
      <vt:lpstr>Social Media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Dambanemuya</dc:creator>
  <cp:lastModifiedBy>Henry Dambanemuya</cp:lastModifiedBy>
  <cp:revision>16</cp:revision>
  <dcterms:created xsi:type="dcterms:W3CDTF">2017-07-19T04:59:07Z</dcterms:created>
  <dcterms:modified xsi:type="dcterms:W3CDTF">2017-07-24T06:19:13Z</dcterms:modified>
</cp:coreProperties>
</file>