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221fd0ba8662c425c0fa42a15e395fb10939896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2025-05-06T09:56:06Z</dcterms:modified>
  <cp:category/>
</cp:coreProperties>
</file>