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b28d3a4db20cae64149bde7b5dad967d74d4da26.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2025-04-28T23:15:20Z</dcterms:modified>
  <cp:category/>
</cp:coreProperties>
</file>