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b26d1e945199ca116a835385d37a7a8cbebbaa1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2025-05-03T16:50:12Z</dcterms:modified>
  <cp:category/>
</cp:coreProperties>
</file>