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3aeebbdf64e08673abce68189bcf5e61565d98c2.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2025-05-03T19:34:55Z</dcterms:modified>
  <cp:category/>
</cp:coreProperties>
</file>