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42" y="1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AE501C-84B8-A4FE-3256-A48DB92039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AE34F-C208-1855-945D-0CEE8A7F15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A8F6A-F321-47A8-9572-ECFAD249C7A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798A4-A3D2-D2C0-AB4F-213EDB7535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6A329-D107-1267-1B3B-84C3AD794D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337E3-3244-4A63-9BE1-00995F27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06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97331-EE12-49F3-A7FE-D449D5489AC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42826-419D-4ABB-99AD-08D929A6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089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509120"/>
            <a:ext cx="8534400" cy="1129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liem do thanh</dc:creator>
  <cp:keywords/>
  <dc:description/>
  <cp:lastModifiedBy>liem do thanh</cp:lastModifiedBy>
  <cp:revision>17</cp:revision>
  <dcterms:created xsi:type="dcterms:W3CDTF">2017-02-13T16:18:36Z</dcterms:created>
  <dcterms:modified xsi:type="dcterms:W3CDTF">2025-04-10T14:43:40Z</dcterms:modified>
  <cp:category/>
</cp:coreProperties>
</file>