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68" y="1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ableStyles" Target="tableStyles.xml"/>
<Relationship Id="rId3" Type="http://schemas.openxmlformats.org/officeDocument/2006/relationships/handoutMaster" Target="handoutMasters/handoutMaster1.xml"/>
<Relationship Id="rId7" Type="http://schemas.openxmlformats.org/officeDocument/2006/relationships/theme" Target="theme/theme1.xml"/>
<Relationship Id="rId2" Type="http://schemas.openxmlformats.org/officeDocument/2006/relationships/notesMaster" Target="notesMasters/notesMaster1.xml"/>
<Relationship Id="rId1" Type="http://schemas.openxmlformats.org/officeDocument/2006/relationships/slideMaster" Target="slideMasters/slideMaster1.xml"/>
<Relationship Id="rId6" Type="http://schemas.openxmlformats.org/officeDocument/2006/relationships/viewProps" Target="viewProps.xml"/>
<Relationship Id="rId5" Type="http://schemas.openxmlformats.org/officeDocument/2006/relationships/presProps" Target="presProps.xml"/>
<Relationship Id="rId4" Type="http://schemas.openxmlformats.org/officeDocument/2006/relationships/tags" Target="tags/tag1.xml"/>
<Relationship Id="rId9" Type="http://schemas.openxmlformats.org/officeDocument/2006/relationships/slide" Target="slides/slide1.xml"/>
<Relationship Id="rId10" Type="http://schemas.openxmlformats.org/officeDocument/2006/relationships/slide" Target="slides/slide2.xml"/>
<Relationship Id="rId11" Type="http://schemas.openxmlformats.org/officeDocument/2006/relationships/slide" Target="slides/slide3.xml"/>
<Relationship Id="rId12" Type="http://schemas.openxmlformats.org/officeDocument/2006/relationships/slide" Target="slides/slide4.xml"/>
<Relationship Id="rId13" Type="http://schemas.openxmlformats.org/officeDocument/2006/relationships/slide" Target="slides/slide5.xml"/>
<Relationship Id="rId14" Type="http://schemas.openxmlformats.org/officeDocument/2006/relationships/slide" Target="slides/slide6.xml"/>
<Relationship Id="rId15" Type="http://schemas.openxmlformats.org/officeDocument/2006/relationships/slide" Target="slides/slide7.xml"/>
<Relationship Id="rId16" Type="http://schemas.openxmlformats.org/officeDocument/2006/relationships/slide" Target="slides/slide8.xml"/>
<Relationship Id="rId17" Type="http://schemas.openxmlformats.org/officeDocument/2006/relationships/slide" Target="slides/slide9.xml"/>
<Relationship Id="rId18" Type="http://schemas.openxmlformats.org/officeDocument/2006/relationships/slide" Target="slides/slide10.xml"/>
<Relationship Id="rId19" Type="http://schemas.openxmlformats.org/officeDocument/2006/relationships/slide" Target="slides/slide11.xml"/>
<Relationship Id="rId20" Type="http://schemas.openxmlformats.org/officeDocument/2006/relationships/slide" Target="slides/slide12.xml"/>
<Relationship Id="rId21" Type="http://schemas.openxmlformats.org/officeDocument/2006/relationships/slide" Target="slides/slide13.xml"/>
<Relationship Id="rId22" Type="http://schemas.openxmlformats.org/officeDocument/2006/relationships/slide" Target="slides/slide14.xml"/>
<Relationship Id="rId23" Type="http://schemas.openxmlformats.org/officeDocument/2006/relationships/slide" Target="slides/slide15.xml"/>
<Relationship Id="rId24" Type="http://schemas.openxmlformats.org/officeDocument/2006/relationships/slide" Target="slides/slide16.xml"/>
<Relationship Id="rId25" Type="http://schemas.openxmlformats.org/officeDocument/2006/relationships/slide" Target="slides/slide17.xml"/>
<Relationship Id="rId26" Type="http://schemas.openxmlformats.org/officeDocument/2006/relationships/slide" Target="slides/slide18.xml"/>
</Relationships>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AE501C-84B8-A4FE-3256-A48DB92039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AE34F-C208-1855-945D-0CEE8A7F15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A8F6A-F321-47A8-9572-ECFAD249C7A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798A4-A3D2-D2C0-AB4F-213EDB7535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6A329-D107-1267-1B3B-84C3AD794D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337E3-3244-4A63-9BE1-00995F27C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06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97331-EE12-49F3-A7FE-D449D5489AC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42826-419D-4ABB-99AD-08D929A68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0894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8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6fee9d00e292dc2600a87928837ef3362ec2238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d87a6cfa591b4bef81b2c63cba91c009d1454894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b176bb8f4f1c4fba672054a7e88e9b530b1d8ee1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2f41a6c3e750de4ea600f82407a0f1bf769d7d0a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db7ed98926e1fcf35e31616de3641e01589b655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287d0d5bc822a92f6c8d5d8be5f03dcc811cc725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a64fb430c1a81525740da853077dc25680505bb9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dbcb8d524a4d68930e8e3b6f7e25f52d577dd8e1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3658847802a3b94610f4902db0e02f0d3f570254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46c768991d8f92374ef2e7ad9975978cfa30d957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5d038091df2aef3ea9006830281453ae581452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Nội dung trình bày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/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Số lần vệ sinh</a:t>
            </a:r>
          </a:p>
          <a:p>
            <a:pPr/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Điều kiện vệ sinh chung</a:t>
            </a:r>
          </a:p>
          <a:p>
            <a:pPr/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Sàn nhà vệ sinh</a:t>
            </a:r>
          </a:p>
          <a:p>
            <a:pPr/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Thiết bị - Vật dụng</a:t>
            </a:r>
          </a:p>
          <a:p>
            <a:pPr/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Khoa phòng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Khoa có tỷ lệ bảng hướng dẫn rửa tay cao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09600" y="1600201"/>
            <a:ext cx="109728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Khoa có tỷ lệ bảng hướng dẫn rửa tay thấp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09600" y="1600201"/>
            <a:ext cx="109728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Khía cạnh sàn nhà vệ sinh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609600" y="1600201"/>
          <a:ext cx="109728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Nội dung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Số 'Có'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Số 'Không'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Tỷ lệ 'Có'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Tỷ lệ 'Không'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1. Khô ráo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61,2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38,8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2. Trơn trượt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35,1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64,9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3. Sạch, không vết bẩn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35,1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64,9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4. Rác rơi vãi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29,3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70,7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5. Bong tróc, nứt vỡ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46,8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53,2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Biểu đồ sàn nhà vệ sinh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09600" y="1600201"/>
            <a:ext cx="109728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Khía cạnh thiết bị vệ sinh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609600" y="1600201"/>
          <a:ext cx="109728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Nội dung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Số 'Có'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Số 'Không'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Tỷ lệ 'Có'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Tỷ lệ 'Không'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1. Nứt vỡ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31,4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68,6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2. Hỏng, tắc nghẽn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49,5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50,5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3. Bồn cầu vệ sinh dính đọng phân, nước tiểu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27,1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72,9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4. Vòi rửa tay tự động ngắt nước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6,9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93,1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Biểu đồ thiết bị vệ sinh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09600" y="1600201"/>
            <a:ext cx="109728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Khía cạnh vật dụng trong nhà vệ sinh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609600" y="1600201"/>
          <a:ext cx="109728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Nội dung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Số 'Có'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Số 'Không'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Tỷ lệ 'Có'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Tỷ lệ 'Không'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1. Giấy vệ sinh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8,0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92,0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2. Thùng đựng chất thải có nắp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52,1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47,9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3. Xà phòng hoặc dung dịch rửa tay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62,2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37,8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4. Gương soi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58,0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42,0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5. Móc treo quần áo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56,9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43,1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6. Giá để bệnh phẩm (phân, nước tiểu)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8,0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92,0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Biểu đồ vật dụng trong nhà vệ sinh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09600" y="1600201"/>
            <a:ext cx="109728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Số lần vệ sinh theo khoa/phòng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609600" y="1600201"/>
          <a:ext cx="109728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Khoa/Phòng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Số quan sát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Trung bình ± SD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Trung vị (IQR)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Min - Max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Khám bệnh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4,5 ± 0,7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4,5 (0,5)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4 - 5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Chẩn đoán hình ảnh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4,2 ± 3,9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2,5 (2,8)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2 - 10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Huyết học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 ± 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 (1)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3 - 5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Hóa sinh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3,6 ± 1,5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 (1)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2 - 6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Phụ sản - KHHGĐ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3,5 ± 1,7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3,5 (3)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2 - 5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Hồi sức cấp cứu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3,2 ± 2,7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(2,8)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RHM - Mắt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 ± 2,8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 (2)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Thăm dò chức năng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 ± 1,4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2,5 (1)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2 - 6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Phòng Hành chính quản trị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 ± NA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 (0)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3 - 3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Trung tâm Ung bướu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 ± 1,7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(1,5)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2 - 5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Vi sinh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2,7 ± 1,2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(1)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2 - 4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Phòng Điều dưỡng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2,7 ± 2,9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(2,5)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Nội thận khớp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2,4 ± 2,1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1,5 (1,8)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Y học cổ truyền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2,3 ± 1,5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(2)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Dinh dưỡng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± NA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(0)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2 - 2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PT-GMHS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± 1,4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(1)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Tai mũi họng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± 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(0)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2 - 2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Điều trị cao cấp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± 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(0)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2 - 2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Phòng Kế hoạch tổng hợp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± 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(0)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2 - 2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CTCH-PTTK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1,8 ± 0,4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(0,2)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Kiểm soát nhiễm khuẩn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1,7 ± 0,6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(1)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Tim mạch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1,6 ± 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(1)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Phòng Vật tư - Trang thiết bị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1,4 ± 0,5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(1)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Vật lý trị liệu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1,3 ± 0,5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(0,5)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Dược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1,2 ± 0,6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(0)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Giải phẫu bệnh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± 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(0)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Lao-Bệnh phổi-Da liễu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± 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(0)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Ngoại tổng hợp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± 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(0)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Tiêu hoá - Máu - Nội tiết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± NA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(0)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Truyền nhiễm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± 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(0)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Tâm thần kinh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± NA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(0)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Phòng Chính trị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± NA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(0)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Phòng Tài chính kế toán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± NA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(0)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Số lần vệ sinh 24h: Nhân viên vs Khách hàng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609600" y="1600201"/>
          <a:ext cx="109728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Chỉ số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Nhân viên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Khách hàng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p-value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Số quan sát (n)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0,707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Trung bình ± SD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2,2 ± 1,5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2,4 ± 1,9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Trung vị (IQR)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(2)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(1)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Min - Max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Biểu đồ số lần vệ sinh 24h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09600" y="1600201"/>
            <a:ext cx="109728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Top 7 khoa phòng vệ sinh nhiều nhất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09600" y="1600201"/>
            <a:ext cx="109728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Top 7 khoa phòng vệ sinh ít nhất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09600" y="1600201"/>
            <a:ext cx="109728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Điều kiện vệ sinh chung: Nhân viên vs Khách hàng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609600" y="1600201"/>
          <a:ext cx="109728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Tiêu chí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Số không đạt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Số đạt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Tỷ lệ không đạt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Tỷ lệ đạt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1. Biển chỉ dẫn đến nhà vệ sinh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78,7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21,3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10. Biển cảnh báo té ngã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89,9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10,1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11. Chuông bấm hoặc điện thoại khi gặp sự cố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97,9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2,1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12. Bảng checklist thực hiện vệ sinh cho nhân viên vệ sinh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89,4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10,6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2. Nhà vệ sinh được đánh số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90,4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9,6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3. Quy định (hướng dẫn) sử dụng nhà vệ sinh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77,1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22,9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4. Đảm bảo thông gió (quạt hút, cửa thông gió)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38,8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61,2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5. Đảm bảo ánh sáng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17,6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82,4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6. Mùi hôi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38,8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61,2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7. Nước sạch để rửa tay, nước để dội bồn cầu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12,2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87,8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8. Bảng hướng dẫn rửa tay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36,2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63,8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9. Tay vịn trong nhà vệ sinh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89,9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10,1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Biểu đồ điều kiện vệ sinh chung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09600" y="1600201"/>
            <a:ext cx="109728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Top 5 điều kiện đạt cao nhất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09600" y="1600201"/>
            <a:ext cx="109728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Top 5 điều kiện đạt thấp nhất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09600" y="1600201"/>
            <a:ext cx="10972800" cy="452596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>liem do thanh</dc:creator>
  <cp:keywords/>
  <dc:description/>
  <cp:lastModifiedBy/>
  <cp:revision>14</cp:revision>
  <dcterms:created xsi:type="dcterms:W3CDTF">2017-02-13T16:18:36Z</dcterms:created>
  <dcterms:modified xsi:type="dcterms:W3CDTF">2025-06-22T11:21:52Z</dcterms:modified>
  <cp:category/>
</cp:coreProperties>
</file>