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8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handoutMaster" Target="handoutMasters/handoutMaster1.xml"/>
<Relationship Id="rId7" Type="http://schemas.openxmlformats.org/officeDocument/2006/relationships/theme" Target="theme/theme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tags" Target="tags/tag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Relationship Id="rId16" Type="http://schemas.openxmlformats.org/officeDocument/2006/relationships/slide" Target="slides/slide8.xml"/>
<Relationship Id="rId17" Type="http://schemas.openxmlformats.org/officeDocument/2006/relationships/slide" Target="slides/slide9.xml"/>
<Relationship Id="rId18" Type="http://schemas.openxmlformats.org/officeDocument/2006/relationships/slide" Target="slides/slide10.xml"/>
<Relationship Id="rId19" Type="http://schemas.openxmlformats.org/officeDocument/2006/relationships/slide" Target="slides/slide11.xml"/>
<Relationship Id="rId20" Type="http://schemas.openxmlformats.org/officeDocument/2006/relationships/slide" Target="slides/slide12.xml"/>
<Relationship Id="rId21" Type="http://schemas.openxmlformats.org/officeDocument/2006/relationships/slide" Target="slides/slide13.xml"/>
<Relationship Id="rId22" Type="http://schemas.openxmlformats.org/officeDocument/2006/relationships/slide" Target="slides/slide14.xml"/>
<Relationship Id="rId23" Type="http://schemas.openxmlformats.org/officeDocument/2006/relationships/slide" Target="slides/slide15.xml"/>
<Relationship Id="rId24" Type="http://schemas.openxmlformats.org/officeDocument/2006/relationships/slide" Target="slides/slide16.xml"/>
<Relationship Id="rId25" Type="http://schemas.openxmlformats.org/officeDocument/2006/relationships/slide" Target="slides/slide17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E501C-84B8-A4FE-3256-A48DB9203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E34F-C208-1855-945D-0CEE8A7F15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A8F6A-F321-47A8-9572-ECFAD249C7A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798A4-A3D2-D2C0-AB4F-213EDB753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A329-D107-1267-1B3B-84C3AD794D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37E3-3244-4A63-9BE1-00995F27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97331-EE12-49F3-A7FE-D449D5489AC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2826-419D-4ABB-99AD-08D929A6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89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87a6cfa591b4bef81b2c63cba91c009d1454894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176bb8f4f1c4fba672054a7e88e9b530b1d8ee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f41a6c3e750de4ea600f82407a0f1bf769d7d0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db7ed98926e1fcf35e31616de3641e01589b655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87d0d5bc822a92f6c8d5d8be5f03dcc811cc72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bcb8d524a4d68930e8e3b6f7e25f52d577dd8e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658847802a3b94610f4902db0e02f0d3f57025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6c768991d8f92374ef2e7ad9975978cfa30d95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5d038091df2aef3ea9006830281453ae581452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6fee9d00e292dc2600a87928837ef3362ec223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Nội dung trình bày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Số lần vệ sinh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Điều kiện vệ sinh chung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Sàn nhà vệ sinh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Thiết bị - Vật dụng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Khoa phòng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Khoa có tỷ lệ bảng hướng dẫn rửa tay thấp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sàn nhà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Khô ráo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Trơn trượt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35,1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64,9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Sạch, không vết bẩn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35,1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64,9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Rác rơi vãi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29,3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Bong tróc, nứt vỡ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46,8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53,2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sàn nhà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thiết bị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Nứt vỡ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68,6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Hỏng, tắc nghẽn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Bồn cầu vệ sinh dính đọng phân, nước tiểu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27,1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Vòi rửa tay tự động ngắt nước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93,1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thiết bị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vật dụng trong nhà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Giấy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Thùng đựng chất thải có nắp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47,9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Xà phòng hoặc dung dịch rửa tay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37,8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Gương soi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Móc treo quần áo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56,9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43,1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6. Giá để bệnh phẩm (phân, nước tiểu)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vật dụng trong nhà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Số lần vệ sinh theo khoa/phòng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Khoa/Phòng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quan sát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bình ± SD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vị (IQR)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Khám bệnh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4,5 ± 0,7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4,5 (0,5)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Chẩn đoán hình ảnh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4,2 ± 3,9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2,5 (2,8)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Huyết học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±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Hóa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3,6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Phụ sản - KHHGĐ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3,5 ± 1,7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3,5 (3)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Hồi sức cấp cứu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3,2 ± 2,7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RHM - Mắt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2,8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Thăm dò chức năng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2,5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Hành chính quản trị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tâm Ung bướu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1,7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Vi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2,7 ± 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Điều dưỡng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2,7 ± 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(2,5)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Nội thận khớp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2,4 ± 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1,5 (1,8)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Y học cổ truyền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2,3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Dinh dưỡng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PT-GMHS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Tai mũi họng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Điều trị cao cấp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Kế hoạch tổng hợp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CTCH-PTTK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1,8 ± 0,4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(0,2)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Kiểm soát nhiễm khuẩn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1,7 ± 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Tim mạch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1,6 ±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Vật tư - Trang thiết bị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1,4 ± 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Vật lý trị liệu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1,3 ± 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Dược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1,2 ± 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Giải phẫu bệnh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Lao-Bệnh phổi-Da liễu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Ngoại tổng hợp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Tiêu hoá - Máu - Nội tiết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Truyền nhiễm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Tâm thần kinh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Chính trị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Tài chính kế toán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Số lần vệ sinh 24h: Nhân viên vs Khách hàng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Chỉ số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Nhân viên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Khách hàng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quan sát (n)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0,707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bình ± SD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2,2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2,4 ± 1,9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vị (IQR)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số lần vệ sinh 24h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7 khoa phòng vệ sinh ít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Điều kiện vệ sinh chung: Nhân viên vs Khách hàng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Tiêu chí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không đạt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đạt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không đạt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đạt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Biển chỉ dẫn đến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78,7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21,3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 Biển cảnh báo té ngã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11. Chuông bấm hoặc điện thoại khi gặp sự cố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97,9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 Bảng checklist thực hiện vệ sinh cho nhân viên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Nhà vệ sinh được đánh số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90,4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Quy định (hướng dẫn) sử dụng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77,1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Đảm bảo thông gió (quạt hút, cửa thông gió)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Đảm bảo ánh sáng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82,4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6. Mùi hôi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7. Nước sạch để rửa tay, nước để dội bồn cầu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87,8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 Bảng hướng dẫn rửa tay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36,2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63,8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 Tay vịn trong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điều kiện vệ sinh chung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5 điều kiện đạt cao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5 điều kiện đạt thấp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Khoa có tỷ lệ bảng hướng dẫn rửa tay cao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>liem do thanh</dc:creator>
  <cp:keywords/>
  <dc:description/>
  <cp:lastModifiedBy/>
  <cp:revision>14</cp:revision>
  <dcterms:created xsi:type="dcterms:W3CDTF">2017-02-13T16:18:36Z</dcterms:created>
  <dcterms:modified xsi:type="dcterms:W3CDTF">2025-06-22T10:36:10Z</dcterms:modified>
  <cp:category/>
</cp:coreProperties>
</file>