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E5FF-61FF-43BC-ABFE-3DCA61A7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6AA32-65E1-4EBF-99D8-856D1C610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64B6-588F-47F7-93E8-86AAF720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DB6F-A5B7-45B2-8523-75C098AA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71A3-3B98-4587-983F-49DB27E8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26A6-1A07-45B2-85D3-F4BC6D1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7F784-6ECF-428F-ADC1-C4F3B7922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B953-1A9D-4112-B4F1-B737CF37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9C60-F448-46FD-A07B-F7E1CCC8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F7B92-4201-46BC-A168-9CB53856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64A9F-64F4-426E-A01A-0D9DE4FC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16120-EFE5-44D2-939E-6878547E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2F2B-6973-4545-8C5A-F5D662D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B600-C435-4D9A-A474-0FF8A480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03D6-1499-440C-8826-0BD4EB5D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81AF-00A5-4779-A1A8-3AB4E491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262C-54C6-4313-A2EE-6951DFDC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E5FD-20BE-4ED2-831C-433A5523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54A9-3F15-4365-810E-CF5022D3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072B-A4F5-4332-9C23-EE5A978D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0C29-D882-4E7D-A1F6-92372ABE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312F9-FC9A-44C0-A634-6B76FD34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09B2-87B2-4065-B978-F6CCC2E9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A2AE6-B867-4CCB-8917-D6466C79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F5F4-3016-4F22-8A93-63FE61FB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D0DD-86F4-49B3-A011-3599F460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3E09-54CD-438A-830B-1281588BC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9CEFA-1DCB-45C0-8867-D8B65D70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7AE14-713A-4CC9-A92E-2E4244E7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2598-A683-42E9-9A7F-D0A540DC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67542-33C2-45DA-A77F-2E2F18A2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7ABB-E568-45A2-8F1A-8AD8D526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5DDE-CC06-4AA0-A0D8-F767F951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5E320-3005-4649-9525-41A9434A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D59E6-824A-4F9C-9196-36A8B55C0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8404A-C1E2-4C05-B31E-323BE929B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6D28A-0BCB-4FA7-82BC-649D11B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673C2-9924-45E8-9306-DF0EE9F3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1A313-9F83-4BF2-A101-61F49E6C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F37D-9285-4E92-A14B-C699DA9A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AA174-3C98-4A05-96D2-A9806194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537FF-7E94-491E-B1C1-069B4ABB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C6918-6A54-433B-80D1-4E62ED9A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F749D-F405-48C2-B451-18AFE996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F9615-9292-419F-AE08-85163046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4714-1461-454B-9CF0-DDB78B2E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81EC-E73D-43B7-8309-FC2B96FE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C774-0784-4371-93E6-F64B7109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FB290-3E7A-467F-BFB0-15428E0F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A76D-00A8-4953-A642-B224B0D3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B1CF1-539D-4EE1-90EB-34CA7A0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2D9A0-32AC-4E40-AC2A-73F66C0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B1B3-BA0A-49E4-AEA6-495DCDD5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AB0E7-D055-4F21-B6B2-EDDB34CC4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A30EF-9E27-4E59-B709-461AC4399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723B-EC08-426A-8B7C-CBBD7222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B0138-C157-479D-B1B7-12E225E7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1CCE9-666A-46CA-AC32-309DDCAA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86AFD-46D2-415F-ACE0-ECDFAC71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6248-077D-4F32-9520-6AE551197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7759-6097-488E-B046-84BB3F1D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F3231-A740-4539-9356-BD1396D6DE4C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B107-680F-45E3-8D55-10FD5A949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460C-D69C-4B15-8C79-7659AB26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EA63-FBBA-4539-8BE2-214CF13BF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BBD526-C343-45AE-9172-419B27D8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70" y="1235033"/>
            <a:ext cx="8562109" cy="112764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Leelawadee UI" panose="020B0502040204020203" pitchFamily="34" charset="-34"/>
              </a:rPr>
              <a:t>CHỦ ĐỀ BÁO CÁO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D2387D8-E0F4-4DC3-89F0-8C7620DF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318" y="2563606"/>
            <a:ext cx="7130472" cy="120732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Báo cáo viên:</a:t>
            </a:r>
          </a:p>
          <a:p>
            <a:pPr algn="l"/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Đơn vị:</a:t>
            </a:r>
          </a:p>
        </p:txBody>
      </p:sp>
    </p:spTree>
    <p:extLst>
      <p:ext uri="{BB962C8B-B14F-4D97-AF65-F5344CB8AC3E}">
        <p14:creationId xmlns:p14="http://schemas.microsoft.com/office/powerpoint/2010/main" val="10415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3B28-A338-4C24-B22C-35F345BC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E4F7-FACC-481F-B786-786F4354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95A1-40E5-4625-BF18-FCFCBEDC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09103-4D73-4416-B289-61571A2C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5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53AC-9F06-44D1-A5AF-1E5ACD8B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C108-3239-427B-BAD5-36C44AF4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9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619F-CDD1-427D-B91B-329751EE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3E98-4A45-4096-94FE-84EB79E8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8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CHỦ ĐỀ BÁO CÁO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BÁO CÁO</dc:title>
  <dc:creator>Xuan.BuiVoThanh</dc:creator>
  <cp:lastModifiedBy>Xuan.BuiVoThanh</cp:lastModifiedBy>
  <cp:revision>2</cp:revision>
  <dcterms:created xsi:type="dcterms:W3CDTF">2025-10-14T12:27:43Z</dcterms:created>
  <dcterms:modified xsi:type="dcterms:W3CDTF">2025-10-14T12:29:30Z</dcterms:modified>
</cp:coreProperties>
</file>