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 varScale="1">
        <p:scale>
          <a:sx n="108" d="100"/>
          <a:sy n="108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E501C-84B8-A4FE-3256-A48DB9203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E34F-C208-1855-945D-0CEE8A7F15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A8F6A-F321-47A8-9572-ECFAD249C7A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798A4-A3D2-D2C0-AB4F-213EDB753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A329-D107-1267-1B3B-84C3AD794D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37E3-3244-4A63-9BE1-00995F27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97331-EE12-49F3-A7FE-D449D5489AC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2826-419D-4ABB-99AD-08D929A6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89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1470025"/>
          </a:xfrm>
        </p:spPr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endParaRPr b="0" i="0" u="none" cap="none" dirty="0">
              <a:solidFill>
                <a:srgbClr val="000000">
                  <a:alpha val="100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liem do thanh</dc:creator>
  <cp:keywords/>
  <dc:description/>
  <cp:lastModifiedBy>Liêm Đỗ Thanh</cp:lastModifiedBy>
  <cp:revision>15</cp:revision>
  <dcterms:created xsi:type="dcterms:W3CDTF">2017-02-13T16:18:36Z</dcterms:created>
  <dcterms:modified xsi:type="dcterms:W3CDTF">2025-10-17T10:23:48Z</dcterms:modified>
  <cp:category/>
</cp:coreProperties>
</file>