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4E231-5B13-4294-A600-CE7C8A80E5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0E12357-11D1-4CBD-93CF-ECFC84C1EFDD}">
      <dgm:prSet phldrT="[Texto]"/>
      <dgm:spPr/>
      <dgm:t>
        <a:bodyPr/>
        <a:lstStyle/>
        <a:p>
          <a:r>
            <a:rPr lang="es-ES" dirty="0" smtClean="0"/>
            <a:t>Principal</a:t>
          </a:r>
          <a:endParaRPr lang="es-ES" dirty="0"/>
        </a:p>
      </dgm:t>
    </dgm:pt>
    <dgm:pt modelId="{0CAC0806-473A-4430-B040-3CF3E6858995}" type="parTrans" cxnId="{E2152497-AD23-4CFA-A8B5-9DE6A95E24BE}">
      <dgm:prSet/>
      <dgm:spPr/>
      <dgm:t>
        <a:bodyPr/>
        <a:lstStyle/>
        <a:p>
          <a:endParaRPr lang="es-ES"/>
        </a:p>
      </dgm:t>
    </dgm:pt>
    <dgm:pt modelId="{9BDF960A-BA79-4C07-8DC8-9580D54E35DA}" type="sibTrans" cxnId="{E2152497-AD23-4CFA-A8B5-9DE6A95E24BE}">
      <dgm:prSet/>
      <dgm:spPr/>
      <dgm:t>
        <a:bodyPr/>
        <a:lstStyle/>
        <a:p>
          <a:endParaRPr lang="es-ES"/>
        </a:p>
      </dgm:t>
    </dgm:pt>
    <dgm:pt modelId="{9FBAF5B2-7346-4683-978D-6B9362524E04}">
      <dgm:prSet phldrT="[Texto]"/>
      <dgm:spPr/>
      <dgm:t>
        <a:bodyPr/>
        <a:lstStyle/>
        <a:p>
          <a:r>
            <a:rPr lang="es-ES" dirty="0" smtClean="0"/>
            <a:t>Leer_Datos</a:t>
          </a:r>
          <a:endParaRPr lang="es-ES" dirty="0"/>
        </a:p>
      </dgm:t>
    </dgm:pt>
    <dgm:pt modelId="{9A5C5D2F-52B3-4A59-8B7D-C194EFEB71D2}" type="parTrans" cxnId="{67C64681-C7FE-4D2E-990E-32C2AC20C585}">
      <dgm:prSet/>
      <dgm:spPr/>
      <dgm:t>
        <a:bodyPr/>
        <a:lstStyle/>
        <a:p>
          <a:endParaRPr lang="es-ES"/>
        </a:p>
      </dgm:t>
    </dgm:pt>
    <dgm:pt modelId="{22B4C82F-69A4-48CC-9AB5-EDFD20980C1B}" type="sibTrans" cxnId="{67C64681-C7FE-4D2E-990E-32C2AC20C585}">
      <dgm:prSet/>
      <dgm:spPr/>
      <dgm:t>
        <a:bodyPr/>
        <a:lstStyle/>
        <a:p>
          <a:endParaRPr lang="es-ES"/>
        </a:p>
      </dgm:t>
    </dgm:pt>
    <dgm:pt modelId="{3EBAEE46-642D-4EF8-8927-9FDD625DBF04}">
      <dgm:prSet phldrT="[Texto]"/>
      <dgm:spPr/>
      <dgm:t>
        <a:bodyPr/>
        <a:lstStyle/>
        <a:p>
          <a:r>
            <a:rPr lang="es-ES" dirty="0" smtClean="0"/>
            <a:t>Calcular_ComAV</a:t>
          </a:r>
          <a:endParaRPr lang="es-ES" dirty="0"/>
        </a:p>
      </dgm:t>
    </dgm:pt>
    <dgm:pt modelId="{A46B53AD-A92D-4954-84B7-14F193C249A1}" type="parTrans" cxnId="{35FDF2F0-9802-4DA4-BF8E-20B0A40D28C7}">
      <dgm:prSet/>
      <dgm:spPr/>
      <dgm:t>
        <a:bodyPr/>
        <a:lstStyle/>
        <a:p>
          <a:endParaRPr lang="es-ES"/>
        </a:p>
      </dgm:t>
    </dgm:pt>
    <dgm:pt modelId="{456ADF8B-FB44-49E4-BFC7-59F8ED4FABF2}" type="sibTrans" cxnId="{35FDF2F0-9802-4DA4-BF8E-20B0A40D28C7}">
      <dgm:prSet/>
      <dgm:spPr/>
      <dgm:t>
        <a:bodyPr/>
        <a:lstStyle/>
        <a:p>
          <a:endParaRPr lang="es-ES"/>
        </a:p>
      </dgm:t>
    </dgm:pt>
    <dgm:pt modelId="{EF48E9F9-49FA-4686-ABEA-BBCE353083CF}">
      <dgm:prSet phldrT="[Texto]"/>
      <dgm:spPr/>
      <dgm:t>
        <a:bodyPr/>
        <a:lstStyle/>
        <a:p>
          <a:r>
            <a:rPr lang="es-ES" dirty="0" smtClean="0"/>
            <a:t>Calcular_ComTVtas</a:t>
          </a:r>
          <a:endParaRPr lang="es-ES" dirty="0"/>
        </a:p>
      </dgm:t>
    </dgm:pt>
    <dgm:pt modelId="{3033DCF5-5B58-4069-8129-75D14B8D38EB}" type="parTrans" cxnId="{63479553-5942-4995-81A3-F7739E26B189}">
      <dgm:prSet/>
      <dgm:spPr/>
      <dgm:t>
        <a:bodyPr/>
        <a:lstStyle/>
        <a:p>
          <a:endParaRPr lang="es-ES"/>
        </a:p>
      </dgm:t>
    </dgm:pt>
    <dgm:pt modelId="{4122B8CB-3C85-4809-9805-AA9E089641E7}" type="sibTrans" cxnId="{63479553-5942-4995-81A3-F7739E26B189}">
      <dgm:prSet/>
      <dgm:spPr/>
      <dgm:t>
        <a:bodyPr/>
        <a:lstStyle/>
        <a:p>
          <a:endParaRPr lang="es-ES"/>
        </a:p>
      </dgm:t>
    </dgm:pt>
    <dgm:pt modelId="{302FDC28-E05A-4903-9A43-F407343429B1}">
      <dgm:prSet phldrT="[Texto]"/>
      <dgm:spPr/>
      <dgm:t>
        <a:bodyPr/>
        <a:lstStyle/>
        <a:p>
          <a:r>
            <a:rPr lang="es-ES" dirty="0" smtClean="0"/>
            <a:t>Calc_SalNeto</a:t>
          </a:r>
          <a:endParaRPr lang="es-ES" dirty="0"/>
        </a:p>
      </dgm:t>
    </dgm:pt>
    <dgm:pt modelId="{E4BFAEAF-584B-4145-AAA3-3C07D486CD73}" type="parTrans" cxnId="{F0944BC2-4318-4391-8092-73F2D0E7D1F1}">
      <dgm:prSet/>
      <dgm:spPr/>
      <dgm:t>
        <a:bodyPr/>
        <a:lstStyle/>
        <a:p>
          <a:endParaRPr lang="es-ES"/>
        </a:p>
      </dgm:t>
    </dgm:pt>
    <dgm:pt modelId="{F82FF8C5-0E8C-4E94-81DD-E59DA3DEA846}" type="sibTrans" cxnId="{F0944BC2-4318-4391-8092-73F2D0E7D1F1}">
      <dgm:prSet/>
      <dgm:spPr/>
      <dgm:t>
        <a:bodyPr/>
        <a:lstStyle/>
        <a:p>
          <a:endParaRPr lang="es-ES"/>
        </a:p>
      </dgm:t>
    </dgm:pt>
    <dgm:pt modelId="{F891C69E-9CC0-450B-8454-FE213CD06248}">
      <dgm:prSet phldrT="[Texto]"/>
      <dgm:spPr/>
      <dgm:t>
        <a:bodyPr/>
        <a:lstStyle/>
        <a:p>
          <a:r>
            <a:rPr lang="es-ES" dirty="0" smtClean="0"/>
            <a:t>Mostrar_Salidas</a:t>
          </a:r>
          <a:endParaRPr lang="es-ES" dirty="0"/>
        </a:p>
      </dgm:t>
    </dgm:pt>
    <dgm:pt modelId="{6DCAB82B-0BDD-4660-8BF8-FF09972A0A9D}" type="parTrans" cxnId="{1369D073-494F-46A2-8AC1-43E24468C171}">
      <dgm:prSet/>
      <dgm:spPr/>
      <dgm:t>
        <a:bodyPr/>
        <a:lstStyle/>
        <a:p>
          <a:endParaRPr lang="es-ES"/>
        </a:p>
      </dgm:t>
    </dgm:pt>
    <dgm:pt modelId="{CCACFA1E-0830-418A-95CB-43BF2301E104}" type="sibTrans" cxnId="{1369D073-494F-46A2-8AC1-43E24468C171}">
      <dgm:prSet/>
      <dgm:spPr/>
      <dgm:t>
        <a:bodyPr/>
        <a:lstStyle/>
        <a:p>
          <a:endParaRPr lang="es-ES"/>
        </a:p>
      </dgm:t>
    </dgm:pt>
    <dgm:pt modelId="{AD95E363-06F2-43B8-8D3F-B2654ED2B1DD}" type="pres">
      <dgm:prSet presAssocID="{AC14E231-5B13-4294-A600-CE7C8A80E5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673C10-605C-4943-9736-D0EDC67B2ABD}" type="pres">
      <dgm:prSet presAssocID="{00E12357-11D1-4CBD-93CF-ECFC84C1EFDD}" presName="hierRoot1" presStyleCnt="0"/>
      <dgm:spPr/>
    </dgm:pt>
    <dgm:pt modelId="{7654D71F-D2C0-4D15-B57E-1AADF939607C}" type="pres">
      <dgm:prSet presAssocID="{00E12357-11D1-4CBD-93CF-ECFC84C1EFDD}" presName="composite" presStyleCnt="0"/>
      <dgm:spPr/>
    </dgm:pt>
    <dgm:pt modelId="{B480CFF6-A389-41A8-AA45-11FC65E55B0C}" type="pres">
      <dgm:prSet presAssocID="{00E12357-11D1-4CBD-93CF-ECFC84C1EFDD}" presName="background" presStyleLbl="node0" presStyleIdx="0" presStyleCnt="1"/>
      <dgm:spPr/>
    </dgm:pt>
    <dgm:pt modelId="{DE869360-C717-4554-A0A0-5C2FA1644780}" type="pres">
      <dgm:prSet presAssocID="{00E12357-11D1-4CBD-93CF-ECFC84C1EFDD}" presName="text" presStyleLbl="fgAcc0" presStyleIdx="0" presStyleCnt="1">
        <dgm:presLayoutVars>
          <dgm:chPref val="3"/>
        </dgm:presLayoutVars>
      </dgm:prSet>
      <dgm:spPr/>
    </dgm:pt>
    <dgm:pt modelId="{FC15DD47-AB67-4FE9-8129-1546DA25175E}" type="pres">
      <dgm:prSet presAssocID="{00E12357-11D1-4CBD-93CF-ECFC84C1EFDD}" presName="hierChild2" presStyleCnt="0"/>
      <dgm:spPr/>
    </dgm:pt>
    <dgm:pt modelId="{4A118F5E-BD7A-485F-A5EA-887C9A9B61DD}" type="pres">
      <dgm:prSet presAssocID="{9A5C5D2F-52B3-4A59-8B7D-C194EFEB71D2}" presName="Name10" presStyleLbl="parChTrans1D2" presStyleIdx="0" presStyleCnt="5"/>
      <dgm:spPr/>
    </dgm:pt>
    <dgm:pt modelId="{08FBA203-6350-4EF3-BA30-30F376258736}" type="pres">
      <dgm:prSet presAssocID="{9FBAF5B2-7346-4683-978D-6B9362524E04}" presName="hierRoot2" presStyleCnt="0"/>
      <dgm:spPr/>
    </dgm:pt>
    <dgm:pt modelId="{A5842C20-4553-41FD-BE28-FE16B4A49C9A}" type="pres">
      <dgm:prSet presAssocID="{9FBAF5B2-7346-4683-978D-6B9362524E04}" presName="composite2" presStyleCnt="0"/>
      <dgm:spPr/>
    </dgm:pt>
    <dgm:pt modelId="{87FD4166-95A3-4885-BFE6-9E0CDCD4243A}" type="pres">
      <dgm:prSet presAssocID="{9FBAF5B2-7346-4683-978D-6B9362524E04}" presName="background2" presStyleLbl="node2" presStyleIdx="0" presStyleCnt="5"/>
      <dgm:spPr/>
    </dgm:pt>
    <dgm:pt modelId="{16F5D071-C048-4286-A1C5-F4BB8B8F5450}" type="pres">
      <dgm:prSet presAssocID="{9FBAF5B2-7346-4683-978D-6B9362524E04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60FD6C9-6276-4BA1-AEA7-CFF24CC5FE8A}" type="pres">
      <dgm:prSet presAssocID="{9FBAF5B2-7346-4683-978D-6B9362524E04}" presName="hierChild3" presStyleCnt="0"/>
      <dgm:spPr/>
    </dgm:pt>
    <dgm:pt modelId="{50130939-C120-461E-B317-6CC11B944D89}" type="pres">
      <dgm:prSet presAssocID="{A46B53AD-A92D-4954-84B7-14F193C249A1}" presName="Name10" presStyleLbl="parChTrans1D2" presStyleIdx="1" presStyleCnt="5"/>
      <dgm:spPr/>
    </dgm:pt>
    <dgm:pt modelId="{6A518105-E0B2-429C-AC91-382D89CD2052}" type="pres">
      <dgm:prSet presAssocID="{3EBAEE46-642D-4EF8-8927-9FDD625DBF04}" presName="hierRoot2" presStyleCnt="0"/>
      <dgm:spPr/>
    </dgm:pt>
    <dgm:pt modelId="{3BD475EC-1CD4-422A-806E-FD930775DBAC}" type="pres">
      <dgm:prSet presAssocID="{3EBAEE46-642D-4EF8-8927-9FDD625DBF04}" presName="composite2" presStyleCnt="0"/>
      <dgm:spPr/>
    </dgm:pt>
    <dgm:pt modelId="{389155A6-E5A3-4BBC-9A35-7B104249A519}" type="pres">
      <dgm:prSet presAssocID="{3EBAEE46-642D-4EF8-8927-9FDD625DBF04}" presName="background2" presStyleLbl="node2" presStyleIdx="1" presStyleCnt="5"/>
      <dgm:spPr/>
    </dgm:pt>
    <dgm:pt modelId="{C0EEAB2E-71DE-455A-BB7B-3D7825FF7741}" type="pres">
      <dgm:prSet presAssocID="{3EBAEE46-642D-4EF8-8927-9FDD625DBF04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CCC68DE-D53C-4257-AB59-8599743898D0}" type="pres">
      <dgm:prSet presAssocID="{3EBAEE46-642D-4EF8-8927-9FDD625DBF04}" presName="hierChild3" presStyleCnt="0"/>
      <dgm:spPr/>
    </dgm:pt>
    <dgm:pt modelId="{B870D59C-E7F2-40E3-8139-A5475AAE2FC7}" type="pres">
      <dgm:prSet presAssocID="{3033DCF5-5B58-4069-8129-75D14B8D38EB}" presName="Name10" presStyleLbl="parChTrans1D2" presStyleIdx="2" presStyleCnt="5"/>
      <dgm:spPr/>
    </dgm:pt>
    <dgm:pt modelId="{0B683A0E-5084-413D-BCE8-F640530EAF79}" type="pres">
      <dgm:prSet presAssocID="{EF48E9F9-49FA-4686-ABEA-BBCE353083CF}" presName="hierRoot2" presStyleCnt="0"/>
      <dgm:spPr/>
    </dgm:pt>
    <dgm:pt modelId="{16249208-39DA-4D0D-9A79-38DBE921829B}" type="pres">
      <dgm:prSet presAssocID="{EF48E9F9-49FA-4686-ABEA-BBCE353083CF}" presName="composite2" presStyleCnt="0"/>
      <dgm:spPr/>
    </dgm:pt>
    <dgm:pt modelId="{6C29870C-EC88-43E0-869F-562A10A9D9C0}" type="pres">
      <dgm:prSet presAssocID="{EF48E9F9-49FA-4686-ABEA-BBCE353083CF}" presName="background2" presStyleLbl="node2" presStyleIdx="2" presStyleCnt="5"/>
      <dgm:spPr/>
    </dgm:pt>
    <dgm:pt modelId="{F4A72FC7-4E40-46E7-8E55-EC5996CB799A}" type="pres">
      <dgm:prSet presAssocID="{EF48E9F9-49FA-4686-ABEA-BBCE353083CF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A052AD-5BAD-4EFD-85D0-115008D614E8}" type="pres">
      <dgm:prSet presAssocID="{EF48E9F9-49FA-4686-ABEA-BBCE353083CF}" presName="hierChild3" presStyleCnt="0"/>
      <dgm:spPr/>
    </dgm:pt>
    <dgm:pt modelId="{E8EB2090-EE08-4E10-8A21-F920CF85DA0E}" type="pres">
      <dgm:prSet presAssocID="{E4BFAEAF-584B-4145-AAA3-3C07D486CD73}" presName="Name10" presStyleLbl="parChTrans1D2" presStyleIdx="3" presStyleCnt="5"/>
      <dgm:spPr/>
    </dgm:pt>
    <dgm:pt modelId="{665D871B-FB68-4452-8E32-7079EA2DC853}" type="pres">
      <dgm:prSet presAssocID="{302FDC28-E05A-4903-9A43-F407343429B1}" presName="hierRoot2" presStyleCnt="0"/>
      <dgm:spPr/>
    </dgm:pt>
    <dgm:pt modelId="{A146CAC1-0894-4C4B-93AB-671D553E6A6B}" type="pres">
      <dgm:prSet presAssocID="{302FDC28-E05A-4903-9A43-F407343429B1}" presName="composite2" presStyleCnt="0"/>
      <dgm:spPr/>
    </dgm:pt>
    <dgm:pt modelId="{F5B5CEF6-11F5-4901-B553-FD7032D3DEDA}" type="pres">
      <dgm:prSet presAssocID="{302FDC28-E05A-4903-9A43-F407343429B1}" presName="background2" presStyleLbl="node2" presStyleIdx="3" presStyleCnt="5"/>
      <dgm:spPr/>
    </dgm:pt>
    <dgm:pt modelId="{BD1F2161-721D-44C0-A441-2B41F3CBFB41}" type="pres">
      <dgm:prSet presAssocID="{302FDC28-E05A-4903-9A43-F407343429B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4B7C10-154D-40AB-8150-5E702D14E596}" type="pres">
      <dgm:prSet presAssocID="{302FDC28-E05A-4903-9A43-F407343429B1}" presName="hierChild3" presStyleCnt="0"/>
      <dgm:spPr/>
    </dgm:pt>
    <dgm:pt modelId="{176FE704-8C0C-4C3F-9B69-B918F0C8B35E}" type="pres">
      <dgm:prSet presAssocID="{6DCAB82B-0BDD-4660-8BF8-FF09972A0A9D}" presName="Name10" presStyleLbl="parChTrans1D2" presStyleIdx="4" presStyleCnt="5"/>
      <dgm:spPr/>
    </dgm:pt>
    <dgm:pt modelId="{EF1143F1-2F5F-4F4D-BAAA-BA91E72B7923}" type="pres">
      <dgm:prSet presAssocID="{F891C69E-9CC0-450B-8454-FE213CD06248}" presName="hierRoot2" presStyleCnt="0"/>
      <dgm:spPr/>
    </dgm:pt>
    <dgm:pt modelId="{FACCEE72-CE32-4F1E-877C-97D1D5D84561}" type="pres">
      <dgm:prSet presAssocID="{F891C69E-9CC0-450B-8454-FE213CD06248}" presName="composite2" presStyleCnt="0"/>
      <dgm:spPr/>
    </dgm:pt>
    <dgm:pt modelId="{B4CD784B-2E00-4AF7-9C88-80B2888E2EAD}" type="pres">
      <dgm:prSet presAssocID="{F891C69E-9CC0-450B-8454-FE213CD06248}" presName="background2" presStyleLbl="node2" presStyleIdx="4" presStyleCnt="5"/>
      <dgm:spPr/>
    </dgm:pt>
    <dgm:pt modelId="{0340C88F-1368-4D61-B5B1-E3A9F2F3087D}" type="pres">
      <dgm:prSet presAssocID="{F891C69E-9CC0-450B-8454-FE213CD06248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5B1B64F-A480-429C-A11B-AFCF8AD940AD}" type="pres">
      <dgm:prSet presAssocID="{F891C69E-9CC0-450B-8454-FE213CD06248}" presName="hierChild3" presStyleCnt="0"/>
      <dgm:spPr/>
    </dgm:pt>
  </dgm:ptLst>
  <dgm:cxnLst>
    <dgm:cxn modelId="{C6B5190B-FDC5-4771-9B2D-62129FCD70A3}" type="presOf" srcId="{A46B53AD-A92D-4954-84B7-14F193C249A1}" destId="{50130939-C120-461E-B317-6CC11B944D89}" srcOrd="0" destOrd="0" presId="urn:microsoft.com/office/officeart/2005/8/layout/hierarchy1"/>
    <dgm:cxn modelId="{E0452E85-5003-473F-BAE2-C7DF9C4EB507}" type="presOf" srcId="{302FDC28-E05A-4903-9A43-F407343429B1}" destId="{BD1F2161-721D-44C0-A441-2B41F3CBFB41}" srcOrd="0" destOrd="0" presId="urn:microsoft.com/office/officeart/2005/8/layout/hierarchy1"/>
    <dgm:cxn modelId="{35FDF2F0-9802-4DA4-BF8E-20B0A40D28C7}" srcId="{00E12357-11D1-4CBD-93CF-ECFC84C1EFDD}" destId="{3EBAEE46-642D-4EF8-8927-9FDD625DBF04}" srcOrd="1" destOrd="0" parTransId="{A46B53AD-A92D-4954-84B7-14F193C249A1}" sibTransId="{456ADF8B-FB44-49E4-BFC7-59F8ED4FABF2}"/>
    <dgm:cxn modelId="{E2152497-AD23-4CFA-A8B5-9DE6A95E24BE}" srcId="{AC14E231-5B13-4294-A600-CE7C8A80E53B}" destId="{00E12357-11D1-4CBD-93CF-ECFC84C1EFDD}" srcOrd="0" destOrd="0" parTransId="{0CAC0806-473A-4430-B040-3CF3E6858995}" sibTransId="{9BDF960A-BA79-4C07-8DC8-9580D54E35DA}"/>
    <dgm:cxn modelId="{2D1950C1-6CD6-4318-87A9-893DC89FE831}" type="presOf" srcId="{E4BFAEAF-584B-4145-AAA3-3C07D486CD73}" destId="{E8EB2090-EE08-4E10-8A21-F920CF85DA0E}" srcOrd="0" destOrd="0" presId="urn:microsoft.com/office/officeart/2005/8/layout/hierarchy1"/>
    <dgm:cxn modelId="{67C64681-C7FE-4D2E-990E-32C2AC20C585}" srcId="{00E12357-11D1-4CBD-93CF-ECFC84C1EFDD}" destId="{9FBAF5B2-7346-4683-978D-6B9362524E04}" srcOrd="0" destOrd="0" parTransId="{9A5C5D2F-52B3-4A59-8B7D-C194EFEB71D2}" sibTransId="{22B4C82F-69A4-48CC-9AB5-EDFD20980C1B}"/>
    <dgm:cxn modelId="{1369D073-494F-46A2-8AC1-43E24468C171}" srcId="{00E12357-11D1-4CBD-93CF-ECFC84C1EFDD}" destId="{F891C69E-9CC0-450B-8454-FE213CD06248}" srcOrd="4" destOrd="0" parTransId="{6DCAB82B-0BDD-4660-8BF8-FF09972A0A9D}" sibTransId="{CCACFA1E-0830-418A-95CB-43BF2301E104}"/>
    <dgm:cxn modelId="{B7B5D37E-1BFE-46F8-AE74-41D8FF96DD7A}" type="presOf" srcId="{F891C69E-9CC0-450B-8454-FE213CD06248}" destId="{0340C88F-1368-4D61-B5B1-E3A9F2F3087D}" srcOrd="0" destOrd="0" presId="urn:microsoft.com/office/officeart/2005/8/layout/hierarchy1"/>
    <dgm:cxn modelId="{241A0C37-F885-4959-8306-4A705F4720D0}" type="presOf" srcId="{AC14E231-5B13-4294-A600-CE7C8A80E53B}" destId="{AD95E363-06F2-43B8-8D3F-B2654ED2B1DD}" srcOrd="0" destOrd="0" presId="urn:microsoft.com/office/officeart/2005/8/layout/hierarchy1"/>
    <dgm:cxn modelId="{F0944BC2-4318-4391-8092-73F2D0E7D1F1}" srcId="{00E12357-11D1-4CBD-93CF-ECFC84C1EFDD}" destId="{302FDC28-E05A-4903-9A43-F407343429B1}" srcOrd="3" destOrd="0" parTransId="{E4BFAEAF-584B-4145-AAA3-3C07D486CD73}" sibTransId="{F82FF8C5-0E8C-4E94-81DD-E59DA3DEA846}"/>
    <dgm:cxn modelId="{86A81911-8E0F-4008-9BCC-911303012D40}" type="presOf" srcId="{9FBAF5B2-7346-4683-978D-6B9362524E04}" destId="{16F5D071-C048-4286-A1C5-F4BB8B8F5450}" srcOrd="0" destOrd="0" presId="urn:microsoft.com/office/officeart/2005/8/layout/hierarchy1"/>
    <dgm:cxn modelId="{EFA8B592-E54F-48C8-8B83-398644379D84}" type="presOf" srcId="{3033DCF5-5B58-4069-8129-75D14B8D38EB}" destId="{B870D59C-E7F2-40E3-8139-A5475AAE2FC7}" srcOrd="0" destOrd="0" presId="urn:microsoft.com/office/officeart/2005/8/layout/hierarchy1"/>
    <dgm:cxn modelId="{63479553-5942-4995-81A3-F7739E26B189}" srcId="{00E12357-11D1-4CBD-93CF-ECFC84C1EFDD}" destId="{EF48E9F9-49FA-4686-ABEA-BBCE353083CF}" srcOrd="2" destOrd="0" parTransId="{3033DCF5-5B58-4069-8129-75D14B8D38EB}" sibTransId="{4122B8CB-3C85-4809-9805-AA9E089641E7}"/>
    <dgm:cxn modelId="{2D286116-11CC-4187-9010-FCDDB2B66123}" type="presOf" srcId="{3EBAEE46-642D-4EF8-8927-9FDD625DBF04}" destId="{C0EEAB2E-71DE-455A-BB7B-3D7825FF7741}" srcOrd="0" destOrd="0" presId="urn:microsoft.com/office/officeart/2005/8/layout/hierarchy1"/>
    <dgm:cxn modelId="{F19EDAA7-2F54-4B6C-A7B8-2D5EB59AFE3C}" type="presOf" srcId="{EF48E9F9-49FA-4686-ABEA-BBCE353083CF}" destId="{F4A72FC7-4E40-46E7-8E55-EC5996CB799A}" srcOrd="0" destOrd="0" presId="urn:microsoft.com/office/officeart/2005/8/layout/hierarchy1"/>
    <dgm:cxn modelId="{CD25D597-EECD-456C-8D50-51AEC19F843E}" type="presOf" srcId="{9A5C5D2F-52B3-4A59-8B7D-C194EFEB71D2}" destId="{4A118F5E-BD7A-485F-A5EA-887C9A9B61DD}" srcOrd="0" destOrd="0" presId="urn:microsoft.com/office/officeart/2005/8/layout/hierarchy1"/>
    <dgm:cxn modelId="{780F7B19-F54F-43AE-B2B9-C08F07A4C5FE}" type="presOf" srcId="{00E12357-11D1-4CBD-93CF-ECFC84C1EFDD}" destId="{DE869360-C717-4554-A0A0-5C2FA1644780}" srcOrd="0" destOrd="0" presId="urn:microsoft.com/office/officeart/2005/8/layout/hierarchy1"/>
    <dgm:cxn modelId="{80A9300E-CD7E-4A85-9B4E-C805766863B3}" type="presOf" srcId="{6DCAB82B-0BDD-4660-8BF8-FF09972A0A9D}" destId="{176FE704-8C0C-4C3F-9B69-B918F0C8B35E}" srcOrd="0" destOrd="0" presId="urn:microsoft.com/office/officeart/2005/8/layout/hierarchy1"/>
    <dgm:cxn modelId="{5E704F39-82B6-4AC4-8BC9-626DAA924604}" type="presParOf" srcId="{AD95E363-06F2-43B8-8D3F-B2654ED2B1DD}" destId="{A2673C10-605C-4943-9736-D0EDC67B2ABD}" srcOrd="0" destOrd="0" presId="urn:microsoft.com/office/officeart/2005/8/layout/hierarchy1"/>
    <dgm:cxn modelId="{C6EF6CDC-4518-441D-A372-3B5AA6620C39}" type="presParOf" srcId="{A2673C10-605C-4943-9736-D0EDC67B2ABD}" destId="{7654D71F-D2C0-4D15-B57E-1AADF939607C}" srcOrd="0" destOrd="0" presId="urn:microsoft.com/office/officeart/2005/8/layout/hierarchy1"/>
    <dgm:cxn modelId="{9AD05530-3DCC-42D9-A3B3-A7E20CD94DFB}" type="presParOf" srcId="{7654D71F-D2C0-4D15-B57E-1AADF939607C}" destId="{B480CFF6-A389-41A8-AA45-11FC65E55B0C}" srcOrd="0" destOrd="0" presId="urn:microsoft.com/office/officeart/2005/8/layout/hierarchy1"/>
    <dgm:cxn modelId="{FC15CAFA-8E7D-4DCD-880C-0D843C102AED}" type="presParOf" srcId="{7654D71F-D2C0-4D15-B57E-1AADF939607C}" destId="{DE869360-C717-4554-A0A0-5C2FA1644780}" srcOrd="1" destOrd="0" presId="urn:microsoft.com/office/officeart/2005/8/layout/hierarchy1"/>
    <dgm:cxn modelId="{F858C14F-DC96-465B-89AC-9CA7D489C6EC}" type="presParOf" srcId="{A2673C10-605C-4943-9736-D0EDC67B2ABD}" destId="{FC15DD47-AB67-4FE9-8129-1546DA25175E}" srcOrd="1" destOrd="0" presId="urn:microsoft.com/office/officeart/2005/8/layout/hierarchy1"/>
    <dgm:cxn modelId="{AC535587-2D44-4510-9403-953964EF5F1D}" type="presParOf" srcId="{FC15DD47-AB67-4FE9-8129-1546DA25175E}" destId="{4A118F5E-BD7A-485F-A5EA-887C9A9B61DD}" srcOrd="0" destOrd="0" presId="urn:microsoft.com/office/officeart/2005/8/layout/hierarchy1"/>
    <dgm:cxn modelId="{FD31FAF3-5475-4A19-BBFA-3D0E7CEA81F7}" type="presParOf" srcId="{FC15DD47-AB67-4FE9-8129-1546DA25175E}" destId="{08FBA203-6350-4EF3-BA30-30F376258736}" srcOrd="1" destOrd="0" presId="urn:microsoft.com/office/officeart/2005/8/layout/hierarchy1"/>
    <dgm:cxn modelId="{1F7B63F6-9DEE-45E9-A05E-E132745D13B2}" type="presParOf" srcId="{08FBA203-6350-4EF3-BA30-30F376258736}" destId="{A5842C20-4553-41FD-BE28-FE16B4A49C9A}" srcOrd="0" destOrd="0" presId="urn:microsoft.com/office/officeart/2005/8/layout/hierarchy1"/>
    <dgm:cxn modelId="{D522F70F-89AF-4E6C-AC13-CA6A6B9EFA4A}" type="presParOf" srcId="{A5842C20-4553-41FD-BE28-FE16B4A49C9A}" destId="{87FD4166-95A3-4885-BFE6-9E0CDCD4243A}" srcOrd="0" destOrd="0" presId="urn:microsoft.com/office/officeart/2005/8/layout/hierarchy1"/>
    <dgm:cxn modelId="{9F1F3D01-7FF6-4D46-8265-F2BE55ACE41E}" type="presParOf" srcId="{A5842C20-4553-41FD-BE28-FE16B4A49C9A}" destId="{16F5D071-C048-4286-A1C5-F4BB8B8F5450}" srcOrd="1" destOrd="0" presId="urn:microsoft.com/office/officeart/2005/8/layout/hierarchy1"/>
    <dgm:cxn modelId="{39BACEEE-2B23-40BB-888F-5843A7E79802}" type="presParOf" srcId="{08FBA203-6350-4EF3-BA30-30F376258736}" destId="{660FD6C9-6276-4BA1-AEA7-CFF24CC5FE8A}" srcOrd="1" destOrd="0" presId="urn:microsoft.com/office/officeart/2005/8/layout/hierarchy1"/>
    <dgm:cxn modelId="{54F64402-9A39-4D86-AF96-13EA68768AF0}" type="presParOf" srcId="{FC15DD47-AB67-4FE9-8129-1546DA25175E}" destId="{50130939-C120-461E-B317-6CC11B944D89}" srcOrd="2" destOrd="0" presId="urn:microsoft.com/office/officeart/2005/8/layout/hierarchy1"/>
    <dgm:cxn modelId="{A5A018A5-6BFA-4ED9-91F6-149B5511C216}" type="presParOf" srcId="{FC15DD47-AB67-4FE9-8129-1546DA25175E}" destId="{6A518105-E0B2-429C-AC91-382D89CD2052}" srcOrd="3" destOrd="0" presId="urn:microsoft.com/office/officeart/2005/8/layout/hierarchy1"/>
    <dgm:cxn modelId="{5A089592-5433-4149-B0DC-1AC06F0D9385}" type="presParOf" srcId="{6A518105-E0B2-429C-AC91-382D89CD2052}" destId="{3BD475EC-1CD4-422A-806E-FD930775DBAC}" srcOrd="0" destOrd="0" presId="urn:microsoft.com/office/officeart/2005/8/layout/hierarchy1"/>
    <dgm:cxn modelId="{BE820114-6653-4B5E-8D5A-8374284A40D4}" type="presParOf" srcId="{3BD475EC-1CD4-422A-806E-FD930775DBAC}" destId="{389155A6-E5A3-4BBC-9A35-7B104249A519}" srcOrd="0" destOrd="0" presId="urn:microsoft.com/office/officeart/2005/8/layout/hierarchy1"/>
    <dgm:cxn modelId="{0A9DD989-ACCC-43C0-850D-2AAE8D79833C}" type="presParOf" srcId="{3BD475EC-1CD4-422A-806E-FD930775DBAC}" destId="{C0EEAB2E-71DE-455A-BB7B-3D7825FF7741}" srcOrd="1" destOrd="0" presId="urn:microsoft.com/office/officeart/2005/8/layout/hierarchy1"/>
    <dgm:cxn modelId="{6E470673-47D0-4E3A-BF1E-98374DB9B31F}" type="presParOf" srcId="{6A518105-E0B2-429C-AC91-382D89CD2052}" destId="{ECCC68DE-D53C-4257-AB59-8599743898D0}" srcOrd="1" destOrd="0" presId="urn:microsoft.com/office/officeart/2005/8/layout/hierarchy1"/>
    <dgm:cxn modelId="{A56BFD89-CF75-4296-BED1-E00D72673F69}" type="presParOf" srcId="{FC15DD47-AB67-4FE9-8129-1546DA25175E}" destId="{B870D59C-E7F2-40E3-8139-A5475AAE2FC7}" srcOrd="4" destOrd="0" presId="urn:microsoft.com/office/officeart/2005/8/layout/hierarchy1"/>
    <dgm:cxn modelId="{0C92DEDA-2BD5-4228-A501-225A73C53B69}" type="presParOf" srcId="{FC15DD47-AB67-4FE9-8129-1546DA25175E}" destId="{0B683A0E-5084-413D-BCE8-F640530EAF79}" srcOrd="5" destOrd="0" presId="urn:microsoft.com/office/officeart/2005/8/layout/hierarchy1"/>
    <dgm:cxn modelId="{B28F7349-6632-4EB6-937A-08176C609970}" type="presParOf" srcId="{0B683A0E-5084-413D-BCE8-F640530EAF79}" destId="{16249208-39DA-4D0D-9A79-38DBE921829B}" srcOrd="0" destOrd="0" presId="urn:microsoft.com/office/officeart/2005/8/layout/hierarchy1"/>
    <dgm:cxn modelId="{A88772B6-9BB3-4D0D-8A5F-75FAEEC91981}" type="presParOf" srcId="{16249208-39DA-4D0D-9A79-38DBE921829B}" destId="{6C29870C-EC88-43E0-869F-562A10A9D9C0}" srcOrd="0" destOrd="0" presId="urn:microsoft.com/office/officeart/2005/8/layout/hierarchy1"/>
    <dgm:cxn modelId="{53CCCB9D-B77B-4AB1-BCC0-6B7E317DB3B5}" type="presParOf" srcId="{16249208-39DA-4D0D-9A79-38DBE921829B}" destId="{F4A72FC7-4E40-46E7-8E55-EC5996CB799A}" srcOrd="1" destOrd="0" presId="urn:microsoft.com/office/officeart/2005/8/layout/hierarchy1"/>
    <dgm:cxn modelId="{253D39BA-AD7B-4184-951D-3029B3C33102}" type="presParOf" srcId="{0B683A0E-5084-413D-BCE8-F640530EAF79}" destId="{54A052AD-5BAD-4EFD-85D0-115008D614E8}" srcOrd="1" destOrd="0" presId="urn:microsoft.com/office/officeart/2005/8/layout/hierarchy1"/>
    <dgm:cxn modelId="{7DD9E8E8-A0BC-4821-B45F-AA8216D3125D}" type="presParOf" srcId="{FC15DD47-AB67-4FE9-8129-1546DA25175E}" destId="{E8EB2090-EE08-4E10-8A21-F920CF85DA0E}" srcOrd="6" destOrd="0" presId="urn:microsoft.com/office/officeart/2005/8/layout/hierarchy1"/>
    <dgm:cxn modelId="{2B59453B-E2D5-4728-87BF-5AC96208B466}" type="presParOf" srcId="{FC15DD47-AB67-4FE9-8129-1546DA25175E}" destId="{665D871B-FB68-4452-8E32-7079EA2DC853}" srcOrd="7" destOrd="0" presId="urn:microsoft.com/office/officeart/2005/8/layout/hierarchy1"/>
    <dgm:cxn modelId="{3D58D5F8-E989-445F-9772-50D6F03ADF87}" type="presParOf" srcId="{665D871B-FB68-4452-8E32-7079EA2DC853}" destId="{A146CAC1-0894-4C4B-93AB-671D553E6A6B}" srcOrd="0" destOrd="0" presId="urn:microsoft.com/office/officeart/2005/8/layout/hierarchy1"/>
    <dgm:cxn modelId="{C6AEB124-C950-4D5A-A40D-4A08511B3C54}" type="presParOf" srcId="{A146CAC1-0894-4C4B-93AB-671D553E6A6B}" destId="{F5B5CEF6-11F5-4901-B553-FD7032D3DEDA}" srcOrd="0" destOrd="0" presId="urn:microsoft.com/office/officeart/2005/8/layout/hierarchy1"/>
    <dgm:cxn modelId="{06D66FAE-C02E-469F-99AB-05F7CFD68FDA}" type="presParOf" srcId="{A146CAC1-0894-4C4B-93AB-671D553E6A6B}" destId="{BD1F2161-721D-44C0-A441-2B41F3CBFB41}" srcOrd="1" destOrd="0" presId="urn:microsoft.com/office/officeart/2005/8/layout/hierarchy1"/>
    <dgm:cxn modelId="{1C7B58A9-F339-4A67-A998-4B8B45E6EA35}" type="presParOf" srcId="{665D871B-FB68-4452-8E32-7079EA2DC853}" destId="{D34B7C10-154D-40AB-8150-5E702D14E596}" srcOrd="1" destOrd="0" presId="urn:microsoft.com/office/officeart/2005/8/layout/hierarchy1"/>
    <dgm:cxn modelId="{A2D62BF1-E357-4A6A-8FB1-331F3CEEEEDF}" type="presParOf" srcId="{FC15DD47-AB67-4FE9-8129-1546DA25175E}" destId="{176FE704-8C0C-4C3F-9B69-B918F0C8B35E}" srcOrd="8" destOrd="0" presId="urn:microsoft.com/office/officeart/2005/8/layout/hierarchy1"/>
    <dgm:cxn modelId="{B288455D-E227-4DFF-BCF6-534BC802DA6D}" type="presParOf" srcId="{FC15DD47-AB67-4FE9-8129-1546DA25175E}" destId="{EF1143F1-2F5F-4F4D-BAAA-BA91E72B7923}" srcOrd="9" destOrd="0" presId="urn:microsoft.com/office/officeart/2005/8/layout/hierarchy1"/>
    <dgm:cxn modelId="{0FCB9486-6785-44BF-A768-4510FB81D9E6}" type="presParOf" srcId="{EF1143F1-2F5F-4F4D-BAAA-BA91E72B7923}" destId="{FACCEE72-CE32-4F1E-877C-97D1D5D84561}" srcOrd="0" destOrd="0" presId="urn:microsoft.com/office/officeart/2005/8/layout/hierarchy1"/>
    <dgm:cxn modelId="{5DE49536-47DF-44F1-897E-5AA4F5BA8030}" type="presParOf" srcId="{FACCEE72-CE32-4F1E-877C-97D1D5D84561}" destId="{B4CD784B-2E00-4AF7-9C88-80B2888E2EAD}" srcOrd="0" destOrd="0" presId="urn:microsoft.com/office/officeart/2005/8/layout/hierarchy1"/>
    <dgm:cxn modelId="{6B815959-2388-4017-8F28-343951CEC2CF}" type="presParOf" srcId="{FACCEE72-CE32-4F1E-877C-97D1D5D84561}" destId="{0340C88F-1368-4D61-B5B1-E3A9F2F3087D}" srcOrd="1" destOrd="0" presId="urn:microsoft.com/office/officeart/2005/8/layout/hierarchy1"/>
    <dgm:cxn modelId="{FF30C758-D628-416C-B9EA-63ACE31E3418}" type="presParOf" srcId="{EF1143F1-2F5F-4F4D-BAAA-BA91E72B7923}" destId="{95B1B64F-A480-429C-A11B-AFCF8AD940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E9FC5-33A2-4FDE-815D-91206044899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3BF9D8-B54C-4805-9418-E01D364C1AAF}">
      <dgm:prSet phldrT="[Texto]"/>
      <dgm:spPr/>
      <dgm:t>
        <a:bodyPr/>
        <a:lstStyle/>
        <a:p>
          <a:r>
            <a:rPr lang="es-ES" dirty="0" smtClean="0"/>
            <a:t>Principal</a:t>
          </a:r>
          <a:endParaRPr lang="es-ES" dirty="0"/>
        </a:p>
      </dgm:t>
    </dgm:pt>
    <dgm:pt modelId="{69243261-A66C-40BB-936D-263C29B7B092}" type="parTrans" cxnId="{E904E2E4-64B3-470F-B0FD-A5E4CABF9805}">
      <dgm:prSet/>
      <dgm:spPr/>
      <dgm:t>
        <a:bodyPr/>
        <a:lstStyle/>
        <a:p>
          <a:endParaRPr lang="es-ES"/>
        </a:p>
      </dgm:t>
    </dgm:pt>
    <dgm:pt modelId="{3F08E7DE-F258-47AF-B6D6-0314D72D484C}" type="sibTrans" cxnId="{E904E2E4-64B3-470F-B0FD-A5E4CABF9805}">
      <dgm:prSet/>
      <dgm:spPr/>
      <dgm:t>
        <a:bodyPr/>
        <a:lstStyle/>
        <a:p>
          <a:endParaRPr lang="es-ES"/>
        </a:p>
      </dgm:t>
    </dgm:pt>
    <dgm:pt modelId="{9F9E8EFB-E2C0-4DB0-8FF7-154DF1CF0721}">
      <dgm:prSet phldrT="[Texto]"/>
      <dgm:spPr/>
      <dgm:t>
        <a:bodyPr/>
        <a:lstStyle/>
        <a:p>
          <a:r>
            <a:rPr lang="es-ES" dirty="0" smtClean="0"/>
            <a:t>Leer_Datos</a:t>
          </a:r>
          <a:endParaRPr lang="es-ES" dirty="0"/>
        </a:p>
      </dgm:t>
    </dgm:pt>
    <dgm:pt modelId="{E05F2554-5DEC-488B-93F1-30B337FC8CE0}" type="parTrans" cxnId="{6B72107A-0A5F-457D-A953-62084A0B9655}">
      <dgm:prSet/>
      <dgm:spPr/>
      <dgm:t>
        <a:bodyPr/>
        <a:lstStyle/>
        <a:p>
          <a:endParaRPr lang="es-ES"/>
        </a:p>
      </dgm:t>
    </dgm:pt>
    <dgm:pt modelId="{0BA24DE5-2FB2-4D43-979D-B3C6FF41AF70}" type="sibTrans" cxnId="{6B72107A-0A5F-457D-A953-62084A0B9655}">
      <dgm:prSet/>
      <dgm:spPr/>
      <dgm:t>
        <a:bodyPr/>
        <a:lstStyle/>
        <a:p>
          <a:endParaRPr lang="es-ES"/>
        </a:p>
      </dgm:t>
    </dgm:pt>
    <dgm:pt modelId="{0878607A-31A8-4679-8072-B5A5094D0716}">
      <dgm:prSet phldrT="[Texto]"/>
      <dgm:spPr/>
      <dgm:t>
        <a:bodyPr/>
        <a:lstStyle/>
        <a:p>
          <a:r>
            <a:rPr lang="es-ES" dirty="0" smtClean="0"/>
            <a:t>Calcular_ComAV</a:t>
          </a:r>
          <a:endParaRPr lang="es-ES" dirty="0"/>
        </a:p>
      </dgm:t>
    </dgm:pt>
    <dgm:pt modelId="{659A0533-DE67-4B19-89E5-9D5A23C41CA0}" type="parTrans" cxnId="{4F820094-ACDB-4DA6-84FF-8FE7C07B57A0}">
      <dgm:prSet/>
      <dgm:spPr/>
      <dgm:t>
        <a:bodyPr/>
        <a:lstStyle/>
        <a:p>
          <a:endParaRPr lang="es-ES"/>
        </a:p>
      </dgm:t>
    </dgm:pt>
    <dgm:pt modelId="{6A9383FB-727C-4F49-98A1-9C198309F3FD}" type="sibTrans" cxnId="{4F820094-ACDB-4DA6-84FF-8FE7C07B57A0}">
      <dgm:prSet/>
      <dgm:spPr/>
      <dgm:t>
        <a:bodyPr/>
        <a:lstStyle/>
        <a:p>
          <a:endParaRPr lang="es-ES"/>
        </a:p>
      </dgm:t>
    </dgm:pt>
    <dgm:pt modelId="{10101623-533F-4984-8891-54BAF0138D23}">
      <dgm:prSet phldrT="[Texto]"/>
      <dgm:spPr/>
      <dgm:t>
        <a:bodyPr/>
        <a:lstStyle/>
        <a:p>
          <a:r>
            <a:rPr lang="es-ES" dirty="0" smtClean="0"/>
            <a:t>Calcular_ComTVtas</a:t>
          </a:r>
          <a:endParaRPr lang="es-ES" dirty="0"/>
        </a:p>
      </dgm:t>
    </dgm:pt>
    <dgm:pt modelId="{7C66CCCE-D3DB-4F94-B552-3F7211CB7126}" type="parTrans" cxnId="{5C93A672-1931-46F5-B093-26398758CEE6}">
      <dgm:prSet/>
      <dgm:spPr/>
      <dgm:t>
        <a:bodyPr/>
        <a:lstStyle/>
        <a:p>
          <a:endParaRPr lang="es-ES"/>
        </a:p>
      </dgm:t>
    </dgm:pt>
    <dgm:pt modelId="{1FB582A7-9B46-4FDA-BE11-022FF9826001}" type="sibTrans" cxnId="{5C93A672-1931-46F5-B093-26398758CEE6}">
      <dgm:prSet/>
      <dgm:spPr/>
      <dgm:t>
        <a:bodyPr/>
        <a:lstStyle/>
        <a:p>
          <a:endParaRPr lang="es-ES"/>
        </a:p>
      </dgm:t>
    </dgm:pt>
    <dgm:pt modelId="{82F0B823-6609-488F-83FF-E385EDF02C90}">
      <dgm:prSet phldrT="[Texto]"/>
      <dgm:spPr/>
      <dgm:t>
        <a:bodyPr/>
        <a:lstStyle/>
        <a:p>
          <a:r>
            <a:rPr lang="es-ES" dirty="0" smtClean="0"/>
            <a:t>Calc_SalNeto</a:t>
          </a:r>
          <a:endParaRPr lang="es-ES" dirty="0"/>
        </a:p>
      </dgm:t>
    </dgm:pt>
    <dgm:pt modelId="{810CB9BC-D529-4791-B17A-C7C26C573017}" type="parTrans" cxnId="{3BB26415-8D94-4080-9357-7716E3DCA5AC}">
      <dgm:prSet/>
      <dgm:spPr/>
      <dgm:t>
        <a:bodyPr/>
        <a:lstStyle/>
        <a:p>
          <a:endParaRPr lang="es-ES"/>
        </a:p>
      </dgm:t>
    </dgm:pt>
    <dgm:pt modelId="{8C1151D3-E2FD-43D2-BC5A-F9386D5E97D0}" type="sibTrans" cxnId="{3BB26415-8D94-4080-9357-7716E3DCA5AC}">
      <dgm:prSet/>
      <dgm:spPr/>
      <dgm:t>
        <a:bodyPr/>
        <a:lstStyle/>
        <a:p>
          <a:endParaRPr lang="es-ES"/>
        </a:p>
      </dgm:t>
    </dgm:pt>
    <dgm:pt modelId="{067D2677-7FDE-4B6C-8821-9824678DFBFE}">
      <dgm:prSet phldrT="[Texto]"/>
      <dgm:spPr/>
      <dgm:t>
        <a:bodyPr/>
        <a:lstStyle/>
        <a:p>
          <a:r>
            <a:rPr lang="es-ES" dirty="0" smtClean="0"/>
            <a:t>Mostrar_Salidas</a:t>
          </a:r>
          <a:endParaRPr lang="es-ES" dirty="0"/>
        </a:p>
      </dgm:t>
    </dgm:pt>
    <dgm:pt modelId="{25DC1B24-7D3E-44E2-A133-B73FD04E5FB2}" type="parTrans" cxnId="{9ACFA4A9-3BCA-4D8F-B667-44C8921C440C}">
      <dgm:prSet/>
      <dgm:spPr/>
      <dgm:t>
        <a:bodyPr/>
        <a:lstStyle/>
        <a:p>
          <a:endParaRPr lang="es-ES"/>
        </a:p>
      </dgm:t>
    </dgm:pt>
    <dgm:pt modelId="{25C0A8CD-A629-417F-9775-77047D2616A8}" type="sibTrans" cxnId="{9ACFA4A9-3BCA-4D8F-B667-44C8921C440C}">
      <dgm:prSet/>
      <dgm:spPr/>
      <dgm:t>
        <a:bodyPr/>
        <a:lstStyle/>
        <a:p>
          <a:endParaRPr lang="es-ES"/>
        </a:p>
      </dgm:t>
    </dgm:pt>
    <dgm:pt modelId="{6C63B5C9-A041-44B5-B0C7-0CEF98B2C785}" type="pres">
      <dgm:prSet presAssocID="{525E9FC5-33A2-4FDE-815D-9120604489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607DD1-AB0B-4EBB-9002-05FCC8136FEE}" type="pres">
      <dgm:prSet presAssocID="{D63BF9D8-B54C-4805-9418-E01D364C1AAF}" presName="hierRoot1" presStyleCnt="0">
        <dgm:presLayoutVars>
          <dgm:hierBranch val="init"/>
        </dgm:presLayoutVars>
      </dgm:prSet>
      <dgm:spPr/>
    </dgm:pt>
    <dgm:pt modelId="{D0C03761-9271-4A29-B12D-796F25FC991C}" type="pres">
      <dgm:prSet presAssocID="{D63BF9D8-B54C-4805-9418-E01D364C1AAF}" presName="rootComposite1" presStyleCnt="0"/>
      <dgm:spPr/>
    </dgm:pt>
    <dgm:pt modelId="{A339C620-41D6-4C2E-8E94-1F5D1831834A}" type="pres">
      <dgm:prSet presAssocID="{D63BF9D8-B54C-4805-9418-E01D364C1AAF}" presName="rootText1" presStyleLbl="node0" presStyleIdx="0" presStyleCnt="1" custAng="0" custScaleY="45612" custLinFactY="-37964" custLinFactNeighborX="-1538" custLinFactNeighborY="-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360B1B-6564-4EE9-B825-B7DBA98EAC6C}" type="pres">
      <dgm:prSet presAssocID="{D63BF9D8-B54C-4805-9418-E01D364C1AAF}" presName="rootConnector1" presStyleLbl="node1" presStyleIdx="0" presStyleCnt="0"/>
      <dgm:spPr/>
    </dgm:pt>
    <dgm:pt modelId="{825CB4A0-2774-4DCB-A55A-A4EB9B5DE377}" type="pres">
      <dgm:prSet presAssocID="{D63BF9D8-B54C-4805-9418-E01D364C1AAF}" presName="hierChild2" presStyleCnt="0"/>
      <dgm:spPr/>
    </dgm:pt>
    <dgm:pt modelId="{5A93D0B4-8CAD-4A5A-B77C-422795D9C266}" type="pres">
      <dgm:prSet presAssocID="{E05F2554-5DEC-488B-93F1-30B337FC8CE0}" presName="Name37" presStyleLbl="parChTrans1D2" presStyleIdx="0" presStyleCnt="5"/>
      <dgm:spPr/>
    </dgm:pt>
    <dgm:pt modelId="{E763DE50-F093-4225-B001-FCBFDB3FCB54}" type="pres">
      <dgm:prSet presAssocID="{9F9E8EFB-E2C0-4DB0-8FF7-154DF1CF0721}" presName="hierRoot2" presStyleCnt="0">
        <dgm:presLayoutVars>
          <dgm:hierBranch val="init"/>
        </dgm:presLayoutVars>
      </dgm:prSet>
      <dgm:spPr/>
    </dgm:pt>
    <dgm:pt modelId="{054EF598-BCA8-49DC-8FE0-68992A344E1E}" type="pres">
      <dgm:prSet presAssocID="{9F9E8EFB-E2C0-4DB0-8FF7-154DF1CF0721}" presName="rootComposite" presStyleCnt="0"/>
      <dgm:spPr/>
    </dgm:pt>
    <dgm:pt modelId="{18C1C0AB-370C-4CC1-9DEA-2867C77012BE}" type="pres">
      <dgm:prSet presAssocID="{9F9E8EFB-E2C0-4DB0-8FF7-154DF1CF0721}" presName="rootText" presStyleLbl="node2" presStyleIdx="0" presStyleCnt="5">
        <dgm:presLayoutVars>
          <dgm:chPref val="3"/>
        </dgm:presLayoutVars>
      </dgm:prSet>
      <dgm:spPr/>
    </dgm:pt>
    <dgm:pt modelId="{32F75DEB-5F27-4056-8DE1-2EF933AD9A32}" type="pres">
      <dgm:prSet presAssocID="{9F9E8EFB-E2C0-4DB0-8FF7-154DF1CF0721}" presName="rootConnector" presStyleLbl="node2" presStyleIdx="0" presStyleCnt="5"/>
      <dgm:spPr/>
    </dgm:pt>
    <dgm:pt modelId="{513E1DC7-524F-4156-A999-4A3112267FD3}" type="pres">
      <dgm:prSet presAssocID="{9F9E8EFB-E2C0-4DB0-8FF7-154DF1CF0721}" presName="hierChild4" presStyleCnt="0"/>
      <dgm:spPr/>
    </dgm:pt>
    <dgm:pt modelId="{BC57D6D4-3CCB-40D5-81A9-5274EEEB5D26}" type="pres">
      <dgm:prSet presAssocID="{9F9E8EFB-E2C0-4DB0-8FF7-154DF1CF0721}" presName="hierChild5" presStyleCnt="0"/>
      <dgm:spPr/>
    </dgm:pt>
    <dgm:pt modelId="{EC6B0B93-2528-4842-BA4B-F19145F505D6}" type="pres">
      <dgm:prSet presAssocID="{659A0533-DE67-4B19-89E5-9D5A23C41CA0}" presName="Name37" presStyleLbl="parChTrans1D2" presStyleIdx="1" presStyleCnt="5"/>
      <dgm:spPr/>
    </dgm:pt>
    <dgm:pt modelId="{05E9FCE3-C8F7-4A56-AF3F-0DAED9B187FC}" type="pres">
      <dgm:prSet presAssocID="{0878607A-31A8-4679-8072-B5A5094D0716}" presName="hierRoot2" presStyleCnt="0">
        <dgm:presLayoutVars>
          <dgm:hierBranch val="init"/>
        </dgm:presLayoutVars>
      </dgm:prSet>
      <dgm:spPr/>
    </dgm:pt>
    <dgm:pt modelId="{F67C15C6-D83C-48B2-9C64-AFE5EE7218FD}" type="pres">
      <dgm:prSet presAssocID="{0878607A-31A8-4679-8072-B5A5094D0716}" presName="rootComposite" presStyleCnt="0"/>
      <dgm:spPr/>
    </dgm:pt>
    <dgm:pt modelId="{3FC38B40-E4C2-455B-8F02-AF50A90E6DB6}" type="pres">
      <dgm:prSet presAssocID="{0878607A-31A8-4679-8072-B5A5094D0716}" presName="rootText" presStyleLbl="node2" presStyleIdx="1" presStyleCnt="5">
        <dgm:presLayoutVars>
          <dgm:chPref val="3"/>
        </dgm:presLayoutVars>
      </dgm:prSet>
      <dgm:spPr/>
    </dgm:pt>
    <dgm:pt modelId="{76262BA8-3E3D-4A52-BE7C-57D624528D7C}" type="pres">
      <dgm:prSet presAssocID="{0878607A-31A8-4679-8072-B5A5094D0716}" presName="rootConnector" presStyleLbl="node2" presStyleIdx="1" presStyleCnt="5"/>
      <dgm:spPr/>
    </dgm:pt>
    <dgm:pt modelId="{885CA4BD-E0E4-4520-B037-0EEA41627677}" type="pres">
      <dgm:prSet presAssocID="{0878607A-31A8-4679-8072-B5A5094D0716}" presName="hierChild4" presStyleCnt="0"/>
      <dgm:spPr/>
    </dgm:pt>
    <dgm:pt modelId="{806DA0D2-0F1B-40B5-A4B8-9D3472145B92}" type="pres">
      <dgm:prSet presAssocID="{0878607A-31A8-4679-8072-B5A5094D0716}" presName="hierChild5" presStyleCnt="0"/>
      <dgm:spPr/>
    </dgm:pt>
    <dgm:pt modelId="{AE8B1EF9-4C02-485A-8EFF-FBF4438737A0}" type="pres">
      <dgm:prSet presAssocID="{7C66CCCE-D3DB-4F94-B552-3F7211CB7126}" presName="Name37" presStyleLbl="parChTrans1D2" presStyleIdx="2" presStyleCnt="5"/>
      <dgm:spPr/>
    </dgm:pt>
    <dgm:pt modelId="{79A65C46-A40A-42A1-A54D-5CBECE5DEA77}" type="pres">
      <dgm:prSet presAssocID="{10101623-533F-4984-8891-54BAF0138D23}" presName="hierRoot2" presStyleCnt="0">
        <dgm:presLayoutVars>
          <dgm:hierBranch val="init"/>
        </dgm:presLayoutVars>
      </dgm:prSet>
      <dgm:spPr/>
    </dgm:pt>
    <dgm:pt modelId="{EF8E14CF-667B-4A1C-B551-252D2B4B1BE5}" type="pres">
      <dgm:prSet presAssocID="{10101623-533F-4984-8891-54BAF0138D23}" presName="rootComposite" presStyleCnt="0"/>
      <dgm:spPr/>
    </dgm:pt>
    <dgm:pt modelId="{D0190E63-023B-40BD-B176-2DAF1187EE12}" type="pres">
      <dgm:prSet presAssocID="{10101623-533F-4984-8891-54BAF0138D23}" presName="rootText" presStyleLbl="node2" presStyleIdx="2" presStyleCnt="5">
        <dgm:presLayoutVars>
          <dgm:chPref val="3"/>
        </dgm:presLayoutVars>
      </dgm:prSet>
      <dgm:spPr/>
    </dgm:pt>
    <dgm:pt modelId="{7344BCE4-2BB4-4097-B26E-A7075129A0C9}" type="pres">
      <dgm:prSet presAssocID="{10101623-533F-4984-8891-54BAF0138D23}" presName="rootConnector" presStyleLbl="node2" presStyleIdx="2" presStyleCnt="5"/>
      <dgm:spPr/>
    </dgm:pt>
    <dgm:pt modelId="{FDBC18E9-FB7A-45B1-8F9C-576064EB437B}" type="pres">
      <dgm:prSet presAssocID="{10101623-533F-4984-8891-54BAF0138D23}" presName="hierChild4" presStyleCnt="0"/>
      <dgm:spPr/>
    </dgm:pt>
    <dgm:pt modelId="{806AFFDA-F373-4975-8A7C-921E93C29AC2}" type="pres">
      <dgm:prSet presAssocID="{10101623-533F-4984-8891-54BAF0138D23}" presName="hierChild5" presStyleCnt="0"/>
      <dgm:spPr/>
    </dgm:pt>
    <dgm:pt modelId="{2FCD0D48-F0BF-4B79-BBA0-3FB89042394F}" type="pres">
      <dgm:prSet presAssocID="{810CB9BC-D529-4791-B17A-C7C26C573017}" presName="Name37" presStyleLbl="parChTrans1D2" presStyleIdx="3" presStyleCnt="5"/>
      <dgm:spPr/>
    </dgm:pt>
    <dgm:pt modelId="{727F6C88-0C99-4E99-95E5-1EB5EF54BCE6}" type="pres">
      <dgm:prSet presAssocID="{82F0B823-6609-488F-83FF-E385EDF02C90}" presName="hierRoot2" presStyleCnt="0">
        <dgm:presLayoutVars>
          <dgm:hierBranch val="init"/>
        </dgm:presLayoutVars>
      </dgm:prSet>
      <dgm:spPr/>
    </dgm:pt>
    <dgm:pt modelId="{D1B1A9CF-DC70-40AC-92B4-DBCFBE8778B2}" type="pres">
      <dgm:prSet presAssocID="{82F0B823-6609-488F-83FF-E385EDF02C90}" presName="rootComposite" presStyleCnt="0"/>
      <dgm:spPr/>
    </dgm:pt>
    <dgm:pt modelId="{94370CDC-3184-413F-8A40-F3BA3872EE7F}" type="pres">
      <dgm:prSet presAssocID="{82F0B823-6609-488F-83FF-E385EDF02C90}" presName="rootText" presStyleLbl="node2" presStyleIdx="3" presStyleCnt="5">
        <dgm:presLayoutVars>
          <dgm:chPref val="3"/>
        </dgm:presLayoutVars>
      </dgm:prSet>
      <dgm:spPr/>
    </dgm:pt>
    <dgm:pt modelId="{DA779178-EDDC-47A9-BD4F-A85F81F59B22}" type="pres">
      <dgm:prSet presAssocID="{82F0B823-6609-488F-83FF-E385EDF02C90}" presName="rootConnector" presStyleLbl="node2" presStyleIdx="3" presStyleCnt="5"/>
      <dgm:spPr/>
    </dgm:pt>
    <dgm:pt modelId="{05D7A4E5-EC33-46C7-90A9-ADA8DA24652E}" type="pres">
      <dgm:prSet presAssocID="{82F0B823-6609-488F-83FF-E385EDF02C90}" presName="hierChild4" presStyleCnt="0"/>
      <dgm:spPr/>
    </dgm:pt>
    <dgm:pt modelId="{AF55DBEB-D566-464D-BDFD-220B5780C919}" type="pres">
      <dgm:prSet presAssocID="{82F0B823-6609-488F-83FF-E385EDF02C90}" presName="hierChild5" presStyleCnt="0"/>
      <dgm:spPr/>
    </dgm:pt>
    <dgm:pt modelId="{D7D30A38-BF1F-471B-8B18-1E1FAF25DD9B}" type="pres">
      <dgm:prSet presAssocID="{25DC1B24-7D3E-44E2-A133-B73FD04E5FB2}" presName="Name37" presStyleLbl="parChTrans1D2" presStyleIdx="4" presStyleCnt="5"/>
      <dgm:spPr/>
    </dgm:pt>
    <dgm:pt modelId="{D84EDE6E-7529-4A89-89A7-F4F82688DA92}" type="pres">
      <dgm:prSet presAssocID="{067D2677-7FDE-4B6C-8821-9824678DFBFE}" presName="hierRoot2" presStyleCnt="0">
        <dgm:presLayoutVars>
          <dgm:hierBranch val="init"/>
        </dgm:presLayoutVars>
      </dgm:prSet>
      <dgm:spPr/>
    </dgm:pt>
    <dgm:pt modelId="{0459A21A-09D8-40E6-B7D1-06ACB8219BC2}" type="pres">
      <dgm:prSet presAssocID="{067D2677-7FDE-4B6C-8821-9824678DFBFE}" presName="rootComposite" presStyleCnt="0"/>
      <dgm:spPr/>
    </dgm:pt>
    <dgm:pt modelId="{29AA165D-088D-4983-9F00-BF7D219C3455}" type="pres">
      <dgm:prSet presAssocID="{067D2677-7FDE-4B6C-8821-9824678DFBFE}" presName="rootText" presStyleLbl="node2" presStyleIdx="4" presStyleCnt="5">
        <dgm:presLayoutVars>
          <dgm:chPref val="3"/>
        </dgm:presLayoutVars>
      </dgm:prSet>
      <dgm:spPr/>
    </dgm:pt>
    <dgm:pt modelId="{AFB6378B-536E-4BA1-A937-E72A195AF025}" type="pres">
      <dgm:prSet presAssocID="{067D2677-7FDE-4B6C-8821-9824678DFBFE}" presName="rootConnector" presStyleLbl="node2" presStyleIdx="4" presStyleCnt="5"/>
      <dgm:spPr/>
    </dgm:pt>
    <dgm:pt modelId="{7071747A-8B8B-4CCD-9797-22192248F31F}" type="pres">
      <dgm:prSet presAssocID="{067D2677-7FDE-4B6C-8821-9824678DFBFE}" presName="hierChild4" presStyleCnt="0"/>
      <dgm:spPr/>
    </dgm:pt>
    <dgm:pt modelId="{9F4555D4-B1FA-4E51-AFB1-F0AA4349A123}" type="pres">
      <dgm:prSet presAssocID="{067D2677-7FDE-4B6C-8821-9824678DFBFE}" presName="hierChild5" presStyleCnt="0"/>
      <dgm:spPr/>
    </dgm:pt>
    <dgm:pt modelId="{1AE93248-B93F-4D5A-8EEC-4E6C9352D672}" type="pres">
      <dgm:prSet presAssocID="{D63BF9D8-B54C-4805-9418-E01D364C1AAF}" presName="hierChild3" presStyleCnt="0"/>
      <dgm:spPr/>
    </dgm:pt>
  </dgm:ptLst>
  <dgm:cxnLst>
    <dgm:cxn modelId="{B2F6D5B4-638A-4D7F-B971-741DE09C3133}" type="presOf" srcId="{525E9FC5-33A2-4FDE-815D-91206044899A}" destId="{6C63B5C9-A041-44B5-B0C7-0CEF98B2C785}" srcOrd="0" destOrd="0" presId="urn:microsoft.com/office/officeart/2005/8/layout/orgChart1"/>
    <dgm:cxn modelId="{BE3D5D51-6C2A-4171-878E-C7F3CC9A0634}" type="presOf" srcId="{82F0B823-6609-488F-83FF-E385EDF02C90}" destId="{94370CDC-3184-413F-8A40-F3BA3872EE7F}" srcOrd="0" destOrd="0" presId="urn:microsoft.com/office/officeart/2005/8/layout/orgChart1"/>
    <dgm:cxn modelId="{4F820094-ACDB-4DA6-84FF-8FE7C07B57A0}" srcId="{D63BF9D8-B54C-4805-9418-E01D364C1AAF}" destId="{0878607A-31A8-4679-8072-B5A5094D0716}" srcOrd="1" destOrd="0" parTransId="{659A0533-DE67-4B19-89E5-9D5A23C41CA0}" sibTransId="{6A9383FB-727C-4F49-98A1-9C198309F3FD}"/>
    <dgm:cxn modelId="{ADE532DC-ED7D-47D4-9F33-2374001D4AE4}" type="presOf" srcId="{82F0B823-6609-488F-83FF-E385EDF02C90}" destId="{DA779178-EDDC-47A9-BD4F-A85F81F59B22}" srcOrd="1" destOrd="0" presId="urn:microsoft.com/office/officeart/2005/8/layout/orgChart1"/>
    <dgm:cxn modelId="{3BB26415-8D94-4080-9357-7716E3DCA5AC}" srcId="{D63BF9D8-B54C-4805-9418-E01D364C1AAF}" destId="{82F0B823-6609-488F-83FF-E385EDF02C90}" srcOrd="3" destOrd="0" parTransId="{810CB9BC-D529-4791-B17A-C7C26C573017}" sibTransId="{8C1151D3-E2FD-43D2-BC5A-F9386D5E97D0}"/>
    <dgm:cxn modelId="{8DDF0562-63B7-4457-B74C-C2246CDE87F3}" type="presOf" srcId="{D63BF9D8-B54C-4805-9418-E01D364C1AAF}" destId="{F7360B1B-6564-4EE9-B825-B7DBA98EAC6C}" srcOrd="1" destOrd="0" presId="urn:microsoft.com/office/officeart/2005/8/layout/orgChart1"/>
    <dgm:cxn modelId="{90C9480C-0E3B-452A-803B-EA116BCE4E57}" type="presOf" srcId="{10101623-533F-4984-8891-54BAF0138D23}" destId="{D0190E63-023B-40BD-B176-2DAF1187EE12}" srcOrd="0" destOrd="0" presId="urn:microsoft.com/office/officeart/2005/8/layout/orgChart1"/>
    <dgm:cxn modelId="{0E7E3677-0380-4E14-932F-07B088A30DC6}" type="presOf" srcId="{7C66CCCE-D3DB-4F94-B552-3F7211CB7126}" destId="{AE8B1EF9-4C02-485A-8EFF-FBF4438737A0}" srcOrd="0" destOrd="0" presId="urn:microsoft.com/office/officeart/2005/8/layout/orgChart1"/>
    <dgm:cxn modelId="{9844FF48-F685-4FC9-93E4-531277DABF1F}" type="presOf" srcId="{9F9E8EFB-E2C0-4DB0-8FF7-154DF1CF0721}" destId="{32F75DEB-5F27-4056-8DE1-2EF933AD9A32}" srcOrd="1" destOrd="0" presId="urn:microsoft.com/office/officeart/2005/8/layout/orgChart1"/>
    <dgm:cxn modelId="{90ED14EE-627A-4E99-8FD4-8A10397217F2}" type="presOf" srcId="{10101623-533F-4984-8891-54BAF0138D23}" destId="{7344BCE4-2BB4-4097-B26E-A7075129A0C9}" srcOrd="1" destOrd="0" presId="urn:microsoft.com/office/officeart/2005/8/layout/orgChart1"/>
    <dgm:cxn modelId="{5C93A672-1931-46F5-B093-26398758CEE6}" srcId="{D63BF9D8-B54C-4805-9418-E01D364C1AAF}" destId="{10101623-533F-4984-8891-54BAF0138D23}" srcOrd="2" destOrd="0" parTransId="{7C66CCCE-D3DB-4F94-B552-3F7211CB7126}" sibTransId="{1FB582A7-9B46-4FDA-BE11-022FF9826001}"/>
    <dgm:cxn modelId="{9FCB6DBD-5DF9-453E-BC07-72DFE7A35240}" type="presOf" srcId="{9F9E8EFB-E2C0-4DB0-8FF7-154DF1CF0721}" destId="{18C1C0AB-370C-4CC1-9DEA-2867C77012BE}" srcOrd="0" destOrd="0" presId="urn:microsoft.com/office/officeart/2005/8/layout/orgChart1"/>
    <dgm:cxn modelId="{E904E2E4-64B3-470F-B0FD-A5E4CABF9805}" srcId="{525E9FC5-33A2-4FDE-815D-91206044899A}" destId="{D63BF9D8-B54C-4805-9418-E01D364C1AAF}" srcOrd="0" destOrd="0" parTransId="{69243261-A66C-40BB-936D-263C29B7B092}" sibTransId="{3F08E7DE-F258-47AF-B6D6-0314D72D484C}"/>
    <dgm:cxn modelId="{F5B57E99-A6C9-4C21-BF40-AC3912D7E35D}" type="presOf" srcId="{E05F2554-5DEC-488B-93F1-30B337FC8CE0}" destId="{5A93D0B4-8CAD-4A5A-B77C-422795D9C266}" srcOrd="0" destOrd="0" presId="urn:microsoft.com/office/officeart/2005/8/layout/orgChart1"/>
    <dgm:cxn modelId="{8E686F0F-63A2-4A7C-BBE7-9471927E7D84}" type="presOf" srcId="{0878607A-31A8-4679-8072-B5A5094D0716}" destId="{76262BA8-3E3D-4A52-BE7C-57D624528D7C}" srcOrd="1" destOrd="0" presId="urn:microsoft.com/office/officeart/2005/8/layout/orgChart1"/>
    <dgm:cxn modelId="{5B6F5B3D-74C6-47E4-861D-2E8366D334F8}" type="presOf" srcId="{25DC1B24-7D3E-44E2-A133-B73FD04E5FB2}" destId="{D7D30A38-BF1F-471B-8B18-1E1FAF25DD9B}" srcOrd="0" destOrd="0" presId="urn:microsoft.com/office/officeart/2005/8/layout/orgChart1"/>
    <dgm:cxn modelId="{0864F329-F72B-49E2-AE21-75639AFCEAF7}" type="presOf" srcId="{067D2677-7FDE-4B6C-8821-9824678DFBFE}" destId="{AFB6378B-536E-4BA1-A937-E72A195AF025}" srcOrd="1" destOrd="0" presId="urn:microsoft.com/office/officeart/2005/8/layout/orgChart1"/>
    <dgm:cxn modelId="{BA60F592-2B0B-4BCF-8854-055E5F15B5AB}" type="presOf" srcId="{659A0533-DE67-4B19-89E5-9D5A23C41CA0}" destId="{EC6B0B93-2528-4842-BA4B-F19145F505D6}" srcOrd="0" destOrd="0" presId="urn:microsoft.com/office/officeart/2005/8/layout/orgChart1"/>
    <dgm:cxn modelId="{6B72107A-0A5F-457D-A953-62084A0B9655}" srcId="{D63BF9D8-B54C-4805-9418-E01D364C1AAF}" destId="{9F9E8EFB-E2C0-4DB0-8FF7-154DF1CF0721}" srcOrd="0" destOrd="0" parTransId="{E05F2554-5DEC-488B-93F1-30B337FC8CE0}" sibTransId="{0BA24DE5-2FB2-4D43-979D-B3C6FF41AF70}"/>
    <dgm:cxn modelId="{9054A3C3-0907-4AD3-AE45-7109AD66B0A6}" type="presOf" srcId="{D63BF9D8-B54C-4805-9418-E01D364C1AAF}" destId="{A339C620-41D6-4C2E-8E94-1F5D1831834A}" srcOrd="0" destOrd="0" presId="urn:microsoft.com/office/officeart/2005/8/layout/orgChart1"/>
    <dgm:cxn modelId="{63250A85-CF30-464B-A41E-6C0AC87B5CB6}" type="presOf" srcId="{0878607A-31A8-4679-8072-B5A5094D0716}" destId="{3FC38B40-E4C2-455B-8F02-AF50A90E6DB6}" srcOrd="0" destOrd="0" presId="urn:microsoft.com/office/officeart/2005/8/layout/orgChart1"/>
    <dgm:cxn modelId="{9ACFA4A9-3BCA-4D8F-B667-44C8921C440C}" srcId="{D63BF9D8-B54C-4805-9418-E01D364C1AAF}" destId="{067D2677-7FDE-4B6C-8821-9824678DFBFE}" srcOrd="4" destOrd="0" parTransId="{25DC1B24-7D3E-44E2-A133-B73FD04E5FB2}" sibTransId="{25C0A8CD-A629-417F-9775-77047D2616A8}"/>
    <dgm:cxn modelId="{DD1EDC74-6655-4A90-8A1A-0D013E8E8825}" type="presOf" srcId="{810CB9BC-D529-4791-B17A-C7C26C573017}" destId="{2FCD0D48-F0BF-4B79-BBA0-3FB89042394F}" srcOrd="0" destOrd="0" presId="urn:microsoft.com/office/officeart/2005/8/layout/orgChart1"/>
    <dgm:cxn modelId="{9066DDFF-72CA-4AE7-B55D-D8753A96116B}" type="presOf" srcId="{067D2677-7FDE-4B6C-8821-9824678DFBFE}" destId="{29AA165D-088D-4983-9F00-BF7D219C3455}" srcOrd="0" destOrd="0" presId="urn:microsoft.com/office/officeart/2005/8/layout/orgChart1"/>
    <dgm:cxn modelId="{FDF10DD6-DB58-4A6A-9E0B-CEB092EC163A}" type="presParOf" srcId="{6C63B5C9-A041-44B5-B0C7-0CEF98B2C785}" destId="{FB607DD1-AB0B-4EBB-9002-05FCC8136FEE}" srcOrd="0" destOrd="0" presId="urn:microsoft.com/office/officeart/2005/8/layout/orgChart1"/>
    <dgm:cxn modelId="{49807518-7F28-4790-97FD-96EC3626E3E4}" type="presParOf" srcId="{FB607DD1-AB0B-4EBB-9002-05FCC8136FEE}" destId="{D0C03761-9271-4A29-B12D-796F25FC991C}" srcOrd="0" destOrd="0" presId="urn:microsoft.com/office/officeart/2005/8/layout/orgChart1"/>
    <dgm:cxn modelId="{57BE33C1-3B39-48FB-9B20-F322ED9A55D9}" type="presParOf" srcId="{D0C03761-9271-4A29-B12D-796F25FC991C}" destId="{A339C620-41D6-4C2E-8E94-1F5D1831834A}" srcOrd="0" destOrd="0" presId="urn:microsoft.com/office/officeart/2005/8/layout/orgChart1"/>
    <dgm:cxn modelId="{5C77AF62-35B3-4DFE-8EE5-78A813DE28D0}" type="presParOf" srcId="{D0C03761-9271-4A29-B12D-796F25FC991C}" destId="{F7360B1B-6564-4EE9-B825-B7DBA98EAC6C}" srcOrd="1" destOrd="0" presId="urn:microsoft.com/office/officeart/2005/8/layout/orgChart1"/>
    <dgm:cxn modelId="{A1902F0A-9223-4CBA-9A0C-3796DF2B93DE}" type="presParOf" srcId="{FB607DD1-AB0B-4EBB-9002-05FCC8136FEE}" destId="{825CB4A0-2774-4DCB-A55A-A4EB9B5DE377}" srcOrd="1" destOrd="0" presId="urn:microsoft.com/office/officeart/2005/8/layout/orgChart1"/>
    <dgm:cxn modelId="{DCEDC541-54F8-4D6F-84A1-9614752531D2}" type="presParOf" srcId="{825CB4A0-2774-4DCB-A55A-A4EB9B5DE377}" destId="{5A93D0B4-8CAD-4A5A-B77C-422795D9C266}" srcOrd="0" destOrd="0" presId="urn:microsoft.com/office/officeart/2005/8/layout/orgChart1"/>
    <dgm:cxn modelId="{911B2F46-A887-456B-84F2-71A10CBBA175}" type="presParOf" srcId="{825CB4A0-2774-4DCB-A55A-A4EB9B5DE377}" destId="{E763DE50-F093-4225-B001-FCBFDB3FCB54}" srcOrd="1" destOrd="0" presId="urn:microsoft.com/office/officeart/2005/8/layout/orgChart1"/>
    <dgm:cxn modelId="{5ACC33F5-B543-4979-974F-5006775913D7}" type="presParOf" srcId="{E763DE50-F093-4225-B001-FCBFDB3FCB54}" destId="{054EF598-BCA8-49DC-8FE0-68992A344E1E}" srcOrd="0" destOrd="0" presId="urn:microsoft.com/office/officeart/2005/8/layout/orgChart1"/>
    <dgm:cxn modelId="{6E4768E7-9018-4562-989C-45887983E0B1}" type="presParOf" srcId="{054EF598-BCA8-49DC-8FE0-68992A344E1E}" destId="{18C1C0AB-370C-4CC1-9DEA-2867C77012BE}" srcOrd="0" destOrd="0" presId="urn:microsoft.com/office/officeart/2005/8/layout/orgChart1"/>
    <dgm:cxn modelId="{9065F30D-2D7B-4B32-9E80-DB3156E6B3D0}" type="presParOf" srcId="{054EF598-BCA8-49DC-8FE0-68992A344E1E}" destId="{32F75DEB-5F27-4056-8DE1-2EF933AD9A32}" srcOrd="1" destOrd="0" presId="urn:microsoft.com/office/officeart/2005/8/layout/orgChart1"/>
    <dgm:cxn modelId="{FC3174B1-A504-47AE-8930-5B4C7F1A1D3B}" type="presParOf" srcId="{E763DE50-F093-4225-B001-FCBFDB3FCB54}" destId="{513E1DC7-524F-4156-A999-4A3112267FD3}" srcOrd="1" destOrd="0" presId="urn:microsoft.com/office/officeart/2005/8/layout/orgChart1"/>
    <dgm:cxn modelId="{E9574CD8-4849-4902-AC90-7414E69EB38B}" type="presParOf" srcId="{E763DE50-F093-4225-B001-FCBFDB3FCB54}" destId="{BC57D6D4-3CCB-40D5-81A9-5274EEEB5D26}" srcOrd="2" destOrd="0" presId="urn:microsoft.com/office/officeart/2005/8/layout/orgChart1"/>
    <dgm:cxn modelId="{90DEE07B-E469-4116-9916-0855F749FE88}" type="presParOf" srcId="{825CB4A0-2774-4DCB-A55A-A4EB9B5DE377}" destId="{EC6B0B93-2528-4842-BA4B-F19145F505D6}" srcOrd="2" destOrd="0" presId="urn:microsoft.com/office/officeart/2005/8/layout/orgChart1"/>
    <dgm:cxn modelId="{FA7CA389-5B2E-405E-8B3B-A2CBB415D802}" type="presParOf" srcId="{825CB4A0-2774-4DCB-A55A-A4EB9B5DE377}" destId="{05E9FCE3-C8F7-4A56-AF3F-0DAED9B187FC}" srcOrd="3" destOrd="0" presId="urn:microsoft.com/office/officeart/2005/8/layout/orgChart1"/>
    <dgm:cxn modelId="{4AF6D8FC-0136-4ECF-AF3C-9A9192884289}" type="presParOf" srcId="{05E9FCE3-C8F7-4A56-AF3F-0DAED9B187FC}" destId="{F67C15C6-D83C-48B2-9C64-AFE5EE7218FD}" srcOrd="0" destOrd="0" presId="urn:microsoft.com/office/officeart/2005/8/layout/orgChart1"/>
    <dgm:cxn modelId="{7E1E6E94-3EA2-4D2E-B482-9D65998EAF85}" type="presParOf" srcId="{F67C15C6-D83C-48B2-9C64-AFE5EE7218FD}" destId="{3FC38B40-E4C2-455B-8F02-AF50A90E6DB6}" srcOrd="0" destOrd="0" presId="urn:microsoft.com/office/officeart/2005/8/layout/orgChart1"/>
    <dgm:cxn modelId="{71DD4912-AC9C-47F3-BCB1-1D9A286066C6}" type="presParOf" srcId="{F67C15C6-D83C-48B2-9C64-AFE5EE7218FD}" destId="{76262BA8-3E3D-4A52-BE7C-57D624528D7C}" srcOrd="1" destOrd="0" presId="urn:microsoft.com/office/officeart/2005/8/layout/orgChart1"/>
    <dgm:cxn modelId="{1F04C591-83E2-4390-B685-DDC0B476D453}" type="presParOf" srcId="{05E9FCE3-C8F7-4A56-AF3F-0DAED9B187FC}" destId="{885CA4BD-E0E4-4520-B037-0EEA41627677}" srcOrd="1" destOrd="0" presId="urn:microsoft.com/office/officeart/2005/8/layout/orgChart1"/>
    <dgm:cxn modelId="{8E991503-3418-4657-8708-7C29B33C4BEC}" type="presParOf" srcId="{05E9FCE3-C8F7-4A56-AF3F-0DAED9B187FC}" destId="{806DA0D2-0F1B-40B5-A4B8-9D3472145B92}" srcOrd="2" destOrd="0" presId="urn:microsoft.com/office/officeart/2005/8/layout/orgChart1"/>
    <dgm:cxn modelId="{7153C432-0A47-4826-BBC2-57E5C1B7049B}" type="presParOf" srcId="{825CB4A0-2774-4DCB-A55A-A4EB9B5DE377}" destId="{AE8B1EF9-4C02-485A-8EFF-FBF4438737A0}" srcOrd="4" destOrd="0" presId="urn:microsoft.com/office/officeart/2005/8/layout/orgChart1"/>
    <dgm:cxn modelId="{BBAE26A2-5892-4F33-A4A3-EB5628793270}" type="presParOf" srcId="{825CB4A0-2774-4DCB-A55A-A4EB9B5DE377}" destId="{79A65C46-A40A-42A1-A54D-5CBECE5DEA77}" srcOrd="5" destOrd="0" presId="urn:microsoft.com/office/officeart/2005/8/layout/orgChart1"/>
    <dgm:cxn modelId="{C8CB11F7-C7DD-4857-B983-C180E0E93573}" type="presParOf" srcId="{79A65C46-A40A-42A1-A54D-5CBECE5DEA77}" destId="{EF8E14CF-667B-4A1C-B551-252D2B4B1BE5}" srcOrd="0" destOrd="0" presId="urn:microsoft.com/office/officeart/2005/8/layout/orgChart1"/>
    <dgm:cxn modelId="{0BE78B47-8992-4FBA-81E1-C566EE299E42}" type="presParOf" srcId="{EF8E14CF-667B-4A1C-B551-252D2B4B1BE5}" destId="{D0190E63-023B-40BD-B176-2DAF1187EE12}" srcOrd="0" destOrd="0" presId="urn:microsoft.com/office/officeart/2005/8/layout/orgChart1"/>
    <dgm:cxn modelId="{B802266A-7EC1-4A68-BF12-0231047EEFB9}" type="presParOf" srcId="{EF8E14CF-667B-4A1C-B551-252D2B4B1BE5}" destId="{7344BCE4-2BB4-4097-B26E-A7075129A0C9}" srcOrd="1" destOrd="0" presId="urn:microsoft.com/office/officeart/2005/8/layout/orgChart1"/>
    <dgm:cxn modelId="{4793B259-3523-44B2-BEB0-ED33032B5852}" type="presParOf" srcId="{79A65C46-A40A-42A1-A54D-5CBECE5DEA77}" destId="{FDBC18E9-FB7A-45B1-8F9C-576064EB437B}" srcOrd="1" destOrd="0" presId="urn:microsoft.com/office/officeart/2005/8/layout/orgChart1"/>
    <dgm:cxn modelId="{0F72C76E-3A6D-4310-A272-F78112E8FDE9}" type="presParOf" srcId="{79A65C46-A40A-42A1-A54D-5CBECE5DEA77}" destId="{806AFFDA-F373-4975-8A7C-921E93C29AC2}" srcOrd="2" destOrd="0" presId="urn:microsoft.com/office/officeart/2005/8/layout/orgChart1"/>
    <dgm:cxn modelId="{D6577BFD-0383-42B8-84D9-FA26774ECB56}" type="presParOf" srcId="{825CB4A0-2774-4DCB-A55A-A4EB9B5DE377}" destId="{2FCD0D48-F0BF-4B79-BBA0-3FB89042394F}" srcOrd="6" destOrd="0" presId="urn:microsoft.com/office/officeart/2005/8/layout/orgChart1"/>
    <dgm:cxn modelId="{4661E359-69E6-4B9F-8B9F-87EE00D3745A}" type="presParOf" srcId="{825CB4A0-2774-4DCB-A55A-A4EB9B5DE377}" destId="{727F6C88-0C99-4E99-95E5-1EB5EF54BCE6}" srcOrd="7" destOrd="0" presId="urn:microsoft.com/office/officeart/2005/8/layout/orgChart1"/>
    <dgm:cxn modelId="{30E600A2-0947-49E8-807C-1B695EEDC743}" type="presParOf" srcId="{727F6C88-0C99-4E99-95E5-1EB5EF54BCE6}" destId="{D1B1A9CF-DC70-40AC-92B4-DBCFBE8778B2}" srcOrd="0" destOrd="0" presId="urn:microsoft.com/office/officeart/2005/8/layout/orgChart1"/>
    <dgm:cxn modelId="{64DA4FFB-8746-435F-B7FD-1B9F9EF4D903}" type="presParOf" srcId="{D1B1A9CF-DC70-40AC-92B4-DBCFBE8778B2}" destId="{94370CDC-3184-413F-8A40-F3BA3872EE7F}" srcOrd="0" destOrd="0" presId="urn:microsoft.com/office/officeart/2005/8/layout/orgChart1"/>
    <dgm:cxn modelId="{6394FB55-386B-4A8A-A514-B2EDC7BA3798}" type="presParOf" srcId="{D1B1A9CF-DC70-40AC-92B4-DBCFBE8778B2}" destId="{DA779178-EDDC-47A9-BD4F-A85F81F59B22}" srcOrd="1" destOrd="0" presId="urn:microsoft.com/office/officeart/2005/8/layout/orgChart1"/>
    <dgm:cxn modelId="{A3FEDDDF-9221-43BC-BB0C-50C1F621BF3C}" type="presParOf" srcId="{727F6C88-0C99-4E99-95E5-1EB5EF54BCE6}" destId="{05D7A4E5-EC33-46C7-90A9-ADA8DA24652E}" srcOrd="1" destOrd="0" presId="urn:microsoft.com/office/officeart/2005/8/layout/orgChart1"/>
    <dgm:cxn modelId="{AB194F87-38D5-40DC-BFB3-7B66D41E0CDF}" type="presParOf" srcId="{727F6C88-0C99-4E99-95E5-1EB5EF54BCE6}" destId="{AF55DBEB-D566-464D-BDFD-220B5780C919}" srcOrd="2" destOrd="0" presId="urn:microsoft.com/office/officeart/2005/8/layout/orgChart1"/>
    <dgm:cxn modelId="{FE840EE3-891F-4700-AE0F-899C0F17F201}" type="presParOf" srcId="{825CB4A0-2774-4DCB-A55A-A4EB9B5DE377}" destId="{D7D30A38-BF1F-471B-8B18-1E1FAF25DD9B}" srcOrd="8" destOrd="0" presId="urn:microsoft.com/office/officeart/2005/8/layout/orgChart1"/>
    <dgm:cxn modelId="{6AFCABED-57A9-4991-8F64-0DEE88BE14EC}" type="presParOf" srcId="{825CB4A0-2774-4DCB-A55A-A4EB9B5DE377}" destId="{D84EDE6E-7529-4A89-89A7-F4F82688DA92}" srcOrd="9" destOrd="0" presId="urn:microsoft.com/office/officeart/2005/8/layout/orgChart1"/>
    <dgm:cxn modelId="{AD27DE7F-076D-415F-8EEC-C9293431DE40}" type="presParOf" srcId="{D84EDE6E-7529-4A89-89A7-F4F82688DA92}" destId="{0459A21A-09D8-40E6-B7D1-06ACB8219BC2}" srcOrd="0" destOrd="0" presId="urn:microsoft.com/office/officeart/2005/8/layout/orgChart1"/>
    <dgm:cxn modelId="{964C1667-1DAC-4006-8798-D5220B0FD693}" type="presParOf" srcId="{0459A21A-09D8-40E6-B7D1-06ACB8219BC2}" destId="{29AA165D-088D-4983-9F00-BF7D219C3455}" srcOrd="0" destOrd="0" presId="urn:microsoft.com/office/officeart/2005/8/layout/orgChart1"/>
    <dgm:cxn modelId="{7BD2AB70-D0D8-4101-BF9B-1702F9779477}" type="presParOf" srcId="{0459A21A-09D8-40E6-B7D1-06ACB8219BC2}" destId="{AFB6378B-536E-4BA1-A937-E72A195AF025}" srcOrd="1" destOrd="0" presId="urn:microsoft.com/office/officeart/2005/8/layout/orgChart1"/>
    <dgm:cxn modelId="{78F1B04D-E227-4BB4-821D-A8EC0500A670}" type="presParOf" srcId="{D84EDE6E-7529-4A89-89A7-F4F82688DA92}" destId="{7071747A-8B8B-4CCD-9797-22192248F31F}" srcOrd="1" destOrd="0" presId="urn:microsoft.com/office/officeart/2005/8/layout/orgChart1"/>
    <dgm:cxn modelId="{EB361F9F-8DD4-41A1-83E6-3C78E4AF7A77}" type="presParOf" srcId="{D84EDE6E-7529-4A89-89A7-F4F82688DA92}" destId="{9F4555D4-B1FA-4E51-AFB1-F0AA4349A123}" srcOrd="2" destOrd="0" presId="urn:microsoft.com/office/officeart/2005/8/layout/orgChart1"/>
    <dgm:cxn modelId="{E34B7C1F-C363-4794-8DA2-D2DCBD9F733D}" type="presParOf" srcId="{FB607DD1-AB0B-4EBB-9002-05FCC8136FEE}" destId="{1AE93248-B93F-4D5A-8EEC-4E6C9352D6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FE704-8C0C-4C3F-9B69-B918F0C8B35E}">
      <dsp:nvSpPr>
        <dsp:cNvPr id="0" name=""/>
        <dsp:cNvSpPr/>
      </dsp:nvSpPr>
      <dsp:spPr>
        <a:xfrm>
          <a:off x="2991594" y="1830772"/>
          <a:ext cx="2481857" cy="295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27"/>
              </a:lnTo>
              <a:lnTo>
                <a:pt x="2481857" y="201227"/>
              </a:lnTo>
              <a:lnTo>
                <a:pt x="2481857" y="2952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B2090-EE08-4E10-8A21-F920CF85DA0E}">
      <dsp:nvSpPr>
        <dsp:cNvPr id="0" name=""/>
        <dsp:cNvSpPr/>
      </dsp:nvSpPr>
      <dsp:spPr>
        <a:xfrm>
          <a:off x="2991594" y="1830772"/>
          <a:ext cx="1240928" cy="295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27"/>
              </a:lnTo>
              <a:lnTo>
                <a:pt x="1240928" y="201227"/>
              </a:lnTo>
              <a:lnTo>
                <a:pt x="1240928" y="2952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D59C-E7F2-40E3-8139-A5475AAE2FC7}">
      <dsp:nvSpPr>
        <dsp:cNvPr id="0" name=""/>
        <dsp:cNvSpPr/>
      </dsp:nvSpPr>
      <dsp:spPr>
        <a:xfrm>
          <a:off x="2945874" y="1830772"/>
          <a:ext cx="91440" cy="295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2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30939-C120-461E-B317-6CC11B944D89}">
      <dsp:nvSpPr>
        <dsp:cNvPr id="0" name=""/>
        <dsp:cNvSpPr/>
      </dsp:nvSpPr>
      <dsp:spPr>
        <a:xfrm>
          <a:off x="1750665" y="1830772"/>
          <a:ext cx="1240928" cy="295284"/>
        </a:xfrm>
        <a:custGeom>
          <a:avLst/>
          <a:gdLst/>
          <a:ahLst/>
          <a:cxnLst/>
          <a:rect l="0" t="0" r="0" b="0"/>
          <a:pathLst>
            <a:path>
              <a:moveTo>
                <a:pt x="1240928" y="0"/>
              </a:moveTo>
              <a:lnTo>
                <a:pt x="1240928" y="201227"/>
              </a:lnTo>
              <a:lnTo>
                <a:pt x="0" y="201227"/>
              </a:lnTo>
              <a:lnTo>
                <a:pt x="0" y="2952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18F5E-BD7A-485F-A5EA-887C9A9B61DD}">
      <dsp:nvSpPr>
        <dsp:cNvPr id="0" name=""/>
        <dsp:cNvSpPr/>
      </dsp:nvSpPr>
      <dsp:spPr>
        <a:xfrm>
          <a:off x="509736" y="1830772"/>
          <a:ext cx="2481857" cy="295284"/>
        </a:xfrm>
        <a:custGeom>
          <a:avLst/>
          <a:gdLst/>
          <a:ahLst/>
          <a:cxnLst/>
          <a:rect l="0" t="0" r="0" b="0"/>
          <a:pathLst>
            <a:path>
              <a:moveTo>
                <a:pt x="2481857" y="0"/>
              </a:moveTo>
              <a:lnTo>
                <a:pt x="2481857" y="201227"/>
              </a:lnTo>
              <a:lnTo>
                <a:pt x="0" y="201227"/>
              </a:lnTo>
              <a:lnTo>
                <a:pt x="0" y="2952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0CFF6-A389-41A8-AA45-11FC65E55B0C}">
      <dsp:nvSpPr>
        <dsp:cNvPr id="0" name=""/>
        <dsp:cNvSpPr/>
      </dsp:nvSpPr>
      <dsp:spPr>
        <a:xfrm>
          <a:off x="2483941" y="1186053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69360-C717-4554-A0A0-5C2FA1644780}">
      <dsp:nvSpPr>
        <dsp:cNvPr id="0" name=""/>
        <dsp:cNvSpPr/>
      </dsp:nvSpPr>
      <dsp:spPr>
        <a:xfrm>
          <a:off x="2596753" y="1293224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Principal</a:t>
          </a:r>
          <a:endParaRPr lang="es-ES" sz="900" kern="1200" dirty="0"/>
        </a:p>
      </dsp:txBody>
      <dsp:txXfrm>
        <a:off x="2615636" y="1312107"/>
        <a:ext cx="977539" cy="606952"/>
      </dsp:txXfrm>
    </dsp:sp>
    <dsp:sp modelId="{87FD4166-95A3-4885-BFE6-9E0CDCD4243A}">
      <dsp:nvSpPr>
        <dsp:cNvPr id="0" name=""/>
        <dsp:cNvSpPr/>
      </dsp:nvSpPr>
      <dsp:spPr>
        <a:xfrm>
          <a:off x="2083" y="2126056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5D071-C048-4286-A1C5-F4BB8B8F5450}">
      <dsp:nvSpPr>
        <dsp:cNvPr id="0" name=""/>
        <dsp:cNvSpPr/>
      </dsp:nvSpPr>
      <dsp:spPr>
        <a:xfrm>
          <a:off x="114895" y="2233227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Leer_Datos</a:t>
          </a:r>
          <a:endParaRPr lang="es-ES" sz="900" kern="1200" dirty="0"/>
        </a:p>
      </dsp:txBody>
      <dsp:txXfrm>
        <a:off x="133778" y="2252110"/>
        <a:ext cx="977539" cy="606952"/>
      </dsp:txXfrm>
    </dsp:sp>
    <dsp:sp modelId="{389155A6-E5A3-4BBC-9A35-7B104249A519}">
      <dsp:nvSpPr>
        <dsp:cNvPr id="0" name=""/>
        <dsp:cNvSpPr/>
      </dsp:nvSpPr>
      <dsp:spPr>
        <a:xfrm>
          <a:off x="1243012" y="2126056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EAB2E-71DE-455A-BB7B-3D7825FF7741}">
      <dsp:nvSpPr>
        <dsp:cNvPr id="0" name=""/>
        <dsp:cNvSpPr/>
      </dsp:nvSpPr>
      <dsp:spPr>
        <a:xfrm>
          <a:off x="1355824" y="2233227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Calcular_ComAV</a:t>
          </a:r>
          <a:endParaRPr lang="es-ES" sz="900" kern="1200" dirty="0"/>
        </a:p>
      </dsp:txBody>
      <dsp:txXfrm>
        <a:off x="1374707" y="2252110"/>
        <a:ext cx="977539" cy="606952"/>
      </dsp:txXfrm>
    </dsp:sp>
    <dsp:sp modelId="{6C29870C-EC88-43E0-869F-562A10A9D9C0}">
      <dsp:nvSpPr>
        <dsp:cNvPr id="0" name=""/>
        <dsp:cNvSpPr/>
      </dsp:nvSpPr>
      <dsp:spPr>
        <a:xfrm>
          <a:off x="2483941" y="2126056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72FC7-4E40-46E7-8E55-EC5996CB799A}">
      <dsp:nvSpPr>
        <dsp:cNvPr id="0" name=""/>
        <dsp:cNvSpPr/>
      </dsp:nvSpPr>
      <dsp:spPr>
        <a:xfrm>
          <a:off x="2596753" y="2233227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Calcular_ComTVtas</a:t>
          </a:r>
          <a:endParaRPr lang="es-ES" sz="900" kern="1200" dirty="0"/>
        </a:p>
      </dsp:txBody>
      <dsp:txXfrm>
        <a:off x="2615636" y="2252110"/>
        <a:ext cx="977539" cy="606952"/>
      </dsp:txXfrm>
    </dsp:sp>
    <dsp:sp modelId="{F5B5CEF6-11F5-4901-B553-FD7032D3DEDA}">
      <dsp:nvSpPr>
        <dsp:cNvPr id="0" name=""/>
        <dsp:cNvSpPr/>
      </dsp:nvSpPr>
      <dsp:spPr>
        <a:xfrm>
          <a:off x="3724870" y="2126056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F2161-721D-44C0-A441-2B41F3CBFB41}">
      <dsp:nvSpPr>
        <dsp:cNvPr id="0" name=""/>
        <dsp:cNvSpPr/>
      </dsp:nvSpPr>
      <dsp:spPr>
        <a:xfrm>
          <a:off x="3837682" y="2233227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Calc_SalNeto</a:t>
          </a:r>
          <a:endParaRPr lang="es-ES" sz="900" kern="1200" dirty="0"/>
        </a:p>
      </dsp:txBody>
      <dsp:txXfrm>
        <a:off x="3856565" y="2252110"/>
        <a:ext cx="977539" cy="606952"/>
      </dsp:txXfrm>
    </dsp:sp>
    <dsp:sp modelId="{B4CD784B-2E00-4AF7-9C88-80B2888E2EAD}">
      <dsp:nvSpPr>
        <dsp:cNvPr id="0" name=""/>
        <dsp:cNvSpPr/>
      </dsp:nvSpPr>
      <dsp:spPr>
        <a:xfrm>
          <a:off x="4965799" y="2126056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C88F-1368-4D61-B5B1-E3A9F2F3087D}">
      <dsp:nvSpPr>
        <dsp:cNvPr id="0" name=""/>
        <dsp:cNvSpPr/>
      </dsp:nvSpPr>
      <dsp:spPr>
        <a:xfrm>
          <a:off x="5078610" y="2233227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Mostrar_Salidas</a:t>
          </a:r>
          <a:endParaRPr lang="es-ES" sz="900" kern="1200" dirty="0"/>
        </a:p>
      </dsp:txBody>
      <dsp:txXfrm>
        <a:off x="5097493" y="2252110"/>
        <a:ext cx="977539" cy="606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30A38-BF1F-471B-8B18-1E1FAF25DD9B}">
      <dsp:nvSpPr>
        <dsp:cNvPr id="0" name=""/>
        <dsp:cNvSpPr/>
      </dsp:nvSpPr>
      <dsp:spPr>
        <a:xfrm>
          <a:off x="4261912" y="1270677"/>
          <a:ext cx="3572789" cy="1320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029"/>
              </a:lnTo>
              <a:lnTo>
                <a:pt x="3572789" y="1166029"/>
              </a:lnTo>
              <a:lnTo>
                <a:pt x="3572789" y="13200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D0D48-F0BF-4B79-BBA0-3FB89042394F}">
      <dsp:nvSpPr>
        <dsp:cNvPr id="0" name=""/>
        <dsp:cNvSpPr/>
      </dsp:nvSpPr>
      <dsp:spPr>
        <a:xfrm>
          <a:off x="4261912" y="1270677"/>
          <a:ext cx="1797676" cy="1320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029"/>
              </a:lnTo>
              <a:lnTo>
                <a:pt x="1797676" y="1166029"/>
              </a:lnTo>
              <a:lnTo>
                <a:pt x="1797676" y="13200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B1EF9-4C02-485A-8EFF-FBF4438737A0}">
      <dsp:nvSpPr>
        <dsp:cNvPr id="0" name=""/>
        <dsp:cNvSpPr/>
      </dsp:nvSpPr>
      <dsp:spPr>
        <a:xfrm>
          <a:off x="4216192" y="1270677"/>
          <a:ext cx="91440" cy="13200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6029"/>
              </a:lnTo>
              <a:lnTo>
                <a:pt x="68283" y="1166029"/>
              </a:lnTo>
              <a:lnTo>
                <a:pt x="68283" y="13200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B0B93-2528-4842-BA4B-F19145F505D6}">
      <dsp:nvSpPr>
        <dsp:cNvPr id="0" name=""/>
        <dsp:cNvSpPr/>
      </dsp:nvSpPr>
      <dsp:spPr>
        <a:xfrm>
          <a:off x="2509362" y="1270677"/>
          <a:ext cx="1752550" cy="1320067"/>
        </a:xfrm>
        <a:custGeom>
          <a:avLst/>
          <a:gdLst/>
          <a:ahLst/>
          <a:cxnLst/>
          <a:rect l="0" t="0" r="0" b="0"/>
          <a:pathLst>
            <a:path>
              <a:moveTo>
                <a:pt x="1752550" y="0"/>
              </a:moveTo>
              <a:lnTo>
                <a:pt x="1752550" y="1166029"/>
              </a:lnTo>
              <a:lnTo>
                <a:pt x="0" y="1166029"/>
              </a:lnTo>
              <a:lnTo>
                <a:pt x="0" y="13200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3D0B4-8CAD-4A5A-B77C-422795D9C266}">
      <dsp:nvSpPr>
        <dsp:cNvPr id="0" name=""/>
        <dsp:cNvSpPr/>
      </dsp:nvSpPr>
      <dsp:spPr>
        <a:xfrm>
          <a:off x="734249" y="1270677"/>
          <a:ext cx="3527663" cy="1320067"/>
        </a:xfrm>
        <a:custGeom>
          <a:avLst/>
          <a:gdLst/>
          <a:ahLst/>
          <a:cxnLst/>
          <a:rect l="0" t="0" r="0" b="0"/>
          <a:pathLst>
            <a:path>
              <a:moveTo>
                <a:pt x="3527663" y="0"/>
              </a:moveTo>
              <a:lnTo>
                <a:pt x="3527663" y="1166029"/>
              </a:lnTo>
              <a:lnTo>
                <a:pt x="0" y="1166029"/>
              </a:lnTo>
              <a:lnTo>
                <a:pt x="0" y="13200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9C620-41D6-4C2E-8E94-1F5D1831834A}">
      <dsp:nvSpPr>
        <dsp:cNvPr id="0" name=""/>
        <dsp:cNvSpPr/>
      </dsp:nvSpPr>
      <dsp:spPr>
        <a:xfrm>
          <a:off x="3528395" y="936105"/>
          <a:ext cx="1467035" cy="3345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Principal</a:t>
          </a:r>
          <a:endParaRPr lang="es-ES" sz="1400" kern="1200" dirty="0"/>
        </a:p>
      </dsp:txBody>
      <dsp:txXfrm>
        <a:off x="3528395" y="936105"/>
        <a:ext cx="1467035" cy="334572"/>
      </dsp:txXfrm>
    </dsp:sp>
    <dsp:sp modelId="{18C1C0AB-370C-4CC1-9DEA-2867C77012BE}">
      <dsp:nvSpPr>
        <dsp:cNvPr id="0" name=""/>
        <dsp:cNvSpPr/>
      </dsp:nvSpPr>
      <dsp:spPr>
        <a:xfrm>
          <a:off x="732" y="2590745"/>
          <a:ext cx="1467035" cy="733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Leer_Datos</a:t>
          </a:r>
          <a:endParaRPr lang="es-ES" sz="1400" kern="1200" dirty="0"/>
        </a:p>
      </dsp:txBody>
      <dsp:txXfrm>
        <a:off x="732" y="2590745"/>
        <a:ext cx="1467035" cy="733517"/>
      </dsp:txXfrm>
    </dsp:sp>
    <dsp:sp modelId="{3FC38B40-E4C2-455B-8F02-AF50A90E6DB6}">
      <dsp:nvSpPr>
        <dsp:cNvPr id="0" name=""/>
        <dsp:cNvSpPr/>
      </dsp:nvSpPr>
      <dsp:spPr>
        <a:xfrm>
          <a:off x="1775845" y="2590745"/>
          <a:ext cx="1467035" cy="733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Calcular_ComAV</a:t>
          </a:r>
          <a:endParaRPr lang="es-ES" sz="1400" kern="1200" dirty="0"/>
        </a:p>
      </dsp:txBody>
      <dsp:txXfrm>
        <a:off x="1775845" y="2590745"/>
        <a:ext cx="1467035" cy="733517"/>
      </dsp:txXfrm>
    </dsp:sp>
    <dsp:sp modelId="{D0190E63-023B-40BD-B176-2DAF1187EE12}">
      <dsp:nvSpPr>
        <dsp:cNvPr id="0" name=""/>
        <dsp:cNvSpPr/>
      </dsp:nvSpPr>
      <dsp:spPr>
        <a:xfrm>
          <a:off x="3550958" y="2590745"/>
          <a:ext cx="1467035" cy="733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Calcular_ComTVtas</a:t>
          </a:r>
          <a:endParaRPr lang="es-ES" sz="1400" kern="1200" dirty="0"/>
        </a:p>
      </dsp:txBody>
      <dsp:txXfrm>
        <a:off x="3550958" y="2590745"/>
        <a:ext cx="1467035" cy="733517"/>
      </dsp:txXfrm>
    </dsp:sp>
    <dsp:sp modelId="{94370CDC-3184-413F-8A40-F3BA3872EE7F}">
      <dsp:nvSpPr>
        <dsp:cNvPr id="0" name=""/>
        <dsp:cNvSpPr/>
      </dsp:nvSpPr>
      <dsp:spPr>
        <a:xfrm>
          <a:off x="5326071" y="2590745"/>
          <a:ext cx="1467035" cy="733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Calc_SalNeto</a:t>
          </a:r>
          <a:endParaRPr lang="es-ES" sz="1400" kern="1200" dirty="0"/>
        </a:p>
      </dsp:txBody>
      <dsp:txXfrm>
        <a:off x="5326071" y="2590745"/>
        <a:ext cx="1467035" cy="733517"/>
      </dsp:txXfrm>
    </dsp:sp>
    <dsp:sp modelId="{29AA165D-088D-4983-9F00-BF7D219C3455}">
      <dsp:nvSpPr>
        <dsp:cNvPr id="0" name=""/>
        <dsp:cNvSpPr/>
      </dsp:nvSpPr>
      <dsp:spPr>
        <a:xfrm>
          <a:off x="7101184" y="2590745"/>
          <a:ext cx="1467035" cy="7335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Mostrar_Salidas</a:t>
          </a:r>
          <a:endParaRPr lang="es-ES" sz="1400" kern="1200" dirty="0"/>
        </a:p>
      </dsp:txBody>
      <dsp:txXfrm>
        <a:off x="7101184" y="2590745"/>
        <a:ext cx="1467035" cy="733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48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9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87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72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97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5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29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16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60D4-036D-43B2-86DC-DB8EB5267241}" type="datetimeFigureOut">
              <a:rPr lang="es-ES" smtClean="0"/>
              <a:t>08/10/2018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E68E-B182-4042-A303-E5FAB732E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0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90889695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39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88985701"/>
              </p:ext>
            </p:extLst>
          </p:nvPr>
        </p:nvGraphicFramePr>
        <p:xfrm>
          <a:off x="395536" y="188640"/>
          <a:ext cx="8568952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83568" y="2021939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Nombre</a:t>
            </a:r>
          </a:p>
          <a:p>
            <a:r>
              <a:rPr lang="es-ES" sz="1000" dirty="0" smtClean="0"/>
              <a:t>Cant_AutVend</a:t>
            </a:r>
          </a:p>
          <a:p>
            <a:r>
              <a:rPr lang="es-ES" sz="1000" dirty="0" smtClean="0"/>
              <a:t>Ttal_Vtas</a:t>
            </a:r>
            <a:endParaRPr lang="es-ES" sz="1000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539552" y="2418198"/>
            <a:ext cx="144016" cy="27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691680" y="219479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Cant_AutVend</a:t>
            </a:r>
            <a:endParaRPr lang="es-ES" sz="1000" dirty="0"/>
          </a:p>
        </p:txBody>
      </p:sp>
      <p:cxnSp>
        <p:nvCxnSpPr>
          <p:cNvPr id="7" name="6 Conector recto de flecha"/>
          <p:cNvCxnSpPr>
            <a:stCxn id="6" idx="2"/>
          </p:cNvCxnSpPr>
          <p:nvPr/>
        </p:nvCxnSpPr>
        <p:spPr>
          <a:xfrm>
            <a:off x="2267744" y="2441018"/>
            <a:ext cx="201879" cy="333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2940224" y="2175827"/>
            <a:ext cx="821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Comis_AV</a:t>
            </a:r>
            <a:endParaRPr lang="es-ES" sz="1000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2940224" y="2418198"/>
            <a:ext cx="259466" cy="34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857666" y="2171977"/>
            <a:ext cx="677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Ttal_Vtas</a:t>
            </a:r>
            <a:endParaRPr lang="es-ES" sz="1000" dirty="0"/>
          </a:p>
        </p:txBody>
      </p:sp>
      <p:cxnSp>
        <p:nvCxnSpPr>
          <p:cNvPr id="17" name="16 Conector recto de flecha"/>
          <p:cNvCxnSpPr>
            <a:stCxn id="16" idx="2"/>
          </p:cNvCxnSpPr>
          <p:nvPr/>
        </p:nvCxnSpPr>
        <p:spPr>
          <a:xfrm>
            <a:off x="4196168" y="2418198"/>
            <a:ext cx="338501" cy="341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788023" y="2171936"/>
            <a:ext cx="936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Comis_TVtas</a:t>
            </a:r>
            <a:endParaRPr lang="es-ES" sz="1000" dirty="0"/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4788023" y="2414307"/>
            <a:ext cx="259466" cy="34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652120" y="204904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Comis_AV</a:t>
            </a:r>
          </a:p>
          <a:p>
            <a:r>
              <a:rPr lang="es-ES" sz="1000" dirty="0" smtClean="0"/>
              <a:t>Comis_TVtas</a:t>
            </a:r>
            <a:endParaRPr lang="es-ES" sz="1000" dirty="0"/>
          </a:p>
        </p:txBody>
      </p:sp>
      <p:cxnSp>
        <p:nvCxnSpPr>
          <p:cNvPr id="27" name="26 Conector recto de flecha"/>
          <p:cNvCxnSpPr>
            <a:stCxn id="26" idx="2"/>
          </p:cNvCxnSpPr>
          <p:nvPr/>
        </p:nvCxnSpPr>
        <p:spPr>
          <a:xfrm>
            <a:off x="6084168" y="2449153"/>
            <a:ext cx="216024" cy="325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558111" y="2165824"/>
            <a:ext cx="60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SalNeto</a:t>
            </a:r>
            <a:endParaRPr lang="es-ES" sz="1000" dirty="0"/>
          </a:p>
        </p:txBody>
      </p:sp>
      <p:cxnSp>
        <p:nvCxnSpPr>
          <p:cNvPr id="36" name="35 Conector recto de flecha"/>
          <p:cNvCxnSpPr/>
          <p:nvPr/>
        </p:nvCxnSpPr>
        <p:spPr>
          <a:xfrm flipV="1">
            <a:off x="6558111" y="2408195"/>
            <a:ext cx="259466" cy="34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7380312" y="173313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Nomb_Vend</a:t>
            </a:r>
          </a:p>
          <a:p>
            <a:r>
              <a:rPr lang="es-ES" sz="1000" dirty="0" smtClean="0"/>
              <a:t>Comis_AV</a:t>
            </a:r>
          </a:p>
          <a:p>
            <a:r>
              <a:rPr lang="es-ES" sz="1000" dirty="0" smtClean="0"/>
              <a:t>Comis_Tvtas</a:t>
            </a:r>
          </a:p>
          <a:p>
            <a:r>
              <a:rPr lang="es-ES" sz="1000" dirty="0" smtClean="0"/>
              <a:t>SalNeto</a:t>
            </a:r>
            <a:endParaRPr lang="es-ES" sz="1000" dirty="0"/>
          </a:p>
        </p:txBody>
      </p:sp>
      <p:cxnSp>
        <p:nvCxnSpPr>
          <p:cNvPr id="38" name="37 Conector recto de flecha"/>
          <p:cNvCxnSpPr>
            <a:stCxn id="37" idx="2"/>
          </p:cNvCxnSpPr>
          <p:nvPr/>
        </p:nvCxnSpPr>
        <p:spPr>
          <a:xfrm>
            <a:off x="7812360" y="2441018"/>
            <a:ext cx="288032" cy="30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72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Presentación en pantalla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2018-10-08T14:18:06Z</dcterms:created>
  <dcterms:modified xsi:type="dcterms:W3CDTF">2018-10-08T14:41:21Z</dcterms:modified>
</cp:coreProperties>
</file>